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21" r:id="rId2"/>
    <p:sldId id="314" r:id="rId3"/>
    <p:sldId id="416" r:id="rId4"/>
    <p:sldId id="263" r:id="rId5"/>
    <p:sldId id="407" r:id="rId6"/>
    <p:sldId id="373" r:id="rId7"/>
    <p:sldId id="377" r:id="rId8"/>
    <p:sldId id="358" r:id="rId9"/>
    <p:sldId id="360" r:id="rId10"/>
    <p:sldId id="385" r:id="rId11"/>
    <p:sldId id="364" r:id="rId12"/>
    <p:sldId id="393" r:id="rId13"/>
    <p:sldId id="368" r:id="rId14"/>
    <p:sldId id="403" r:id="rId15"/>
    <p:sldId id="410" r:id="rId16"/>
    <p:sldId id="415" r:id="rId17"/>
    <p:sldId id="42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77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E0841-0F6E-5444-BD07-6085D7E44909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F5AA9-95B1-4A48-B34C-5F0AC9AA2B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7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7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16FF-D65D-9C4F-B274-012C004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634D1-046D-0B41-90F7-9B92FE53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147-DBF5-A847-9ED3-A9C86C61C0FE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9A67A-8A5C-0C44-B69F-ED7B655E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0A1C-04C6-1B46-93D7-9A6BC508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7B1C-D67A-FB42-A60D-4D6EDBD6F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06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0C201-4DD3-D34B-B9AF-D6347800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4147-DBF5-A847-9ED3-A9C86C61C0FE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259A-ED98-264D-8D5F-C01EF4E7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CD47-D4D6-864D-99FC-12050824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7B1C-D67A-FB42-A60D-4D6EDBD6F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1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380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9B76B-C999-4B4D-94A7-BC7E4A6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47E8-F4E7-7C46-95A5-D4033645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28FC-9136-1649-8CB2-4F65C09A9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4147-DBF5-A847-9ED3-A9C86C61C0FE}" type="datetimeFigureOut">
              <a:rPr lang="de-DE" smtClean="0"/>
              <a:t>09.07.19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D116-2DB1-1C45-987E-53BBB9EC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74C9-ECBC-594B-8BDD-DE233755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7B1C-D67A-FB42-A60D-4D6EDBD6F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svg"/><Relationship Id="rId3" Type="http://schemas.openxmlformats.org/officeDocument/2006/relationships/image" Target="../media/image162.svg"/><Relationship Id="rId7" Type="http://schemas.openxmlformats.org/officeDocument/2006/relationships/image" Target="../media/image164.svg"/><Relationship Id="rId12" Type="http://schemas.openxmlformats.org/officeDocument/2006/relationships/image" Target="../media/image169.png"/><Relationship Id="rId17" Type="http://schemas.openxmlformats.org/officeDocument/2006/relationships/image" Target="../media/image174.svg"/><Relationship Id="rId2" Type="http://schemas.openxmlformats.org/officeDocument/2006/relationships/image" Target="../media/image161.pn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png"/><Relationship Id="rId11" Type="http://schemas.openxmlformats.org/officeDocument/2006/relationships/image" Target="../media/image168.svg"/><Relationship Id="rId5" Type="http://schemas.openxmlformats.org/officeDocument/2006/relationships/image" Target="../media/image8.svg"/><Relationship Id="rId15" Type="http://schemas.openxmlformats.org/officeDocument/2006/relationships/image" Target="../media/image172.svg"/><Relationship Id="rId10" Type="http://schemas.openxmlformats.org/officeDocument/2006/relationships/image" Target="../media/image167.png"/><Relationship Id="rId4" Type="http://schemas.openxmlformats.org/officeDocument/2006/relationships/image" Target="../media/image7.png"/><Relationship Id="rId9" Type="http://schemas.openxmlformats.org/officeDocument/2006/relationships/image" Target="../media/image166.svg"/><Relationship Id="rId14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svg"/><Relationship Id="rId18" Type="http://schemas.openxmlformats.org/officeDocument/2006/relationships/image" Target="../media/image11.png"/><Relationship Id="rId26" Type="http://schemas.openxmlformats.org/officeDocument/2006/relationships/image" Target="../media/image191.png"/><Relationship Id="rId3" Type="http://schemas.openxmlformats.org/officeDocument/2006/relationships/image" Target="../media/image176.svg"/><Relationship Id="rId21" Type="http://schemas.openxmlformats.org/officeDocument/2006/relationships/image" Target="../media/image14.svg"/><Relationship Id="rId7" Type="http://schemas.openxmlformats.org/officeDocument/2006/relationships/image" Target="../media/image180.svg"/><Relationship Id="rId12" Type="http://schemas.openxmlformats.org/officeDocument/2006/relationships/image" Target="../media/image185.png"/><Relationship Id="rId17" Type="http://schemas.openxmlformats.org/officeDocument/2006/relationships/image" Target="../media/image190.svg"/><Relationship Id="rId25" Type="http://schemas.openxmlformats.org/officeDocument/2006/relationships/image" Target="../media/image18.sv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20" Type="http://schemas.openxmlformats.org/officeDocument/2006/relationships/image" Target="../media/image13.png"/><Relationship Id="rId29" Type="http://schemas.openxmlformats.org/officeDocument/2006/relationships/image" Target="../media/image19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11" Type="http://schemas.openxmlformats.org/officeDocument/2006/relationships/image" Target="../media/image184.svg"/><Relationship Id="rId24" Type="http://schemas.openxmlformats.org/officeDocument/2006/relationships/image" Target="../media/image17.png"/><Relationship Id="rId5" Type="http://schemas.openxmlformats.org/officeDocument/2006/relationships/image" Target="../media/image178.svg"/><Relationship Id="rId15" Type="http://schemas.openxmlformats.org/officeDocument/2006/relationships/image" Target="../media/image188.svg"/><Relationship Id="rId23" Type="http://schemas.openxmlformats.org/officeDocument/2006/relationships/image" Target="../media/image16.svg"/><Relationship Id="rId28" Type="http://schemas.openxmlformats.org/officeDocument/2006/relationships/image" Target="../media/image193.png"/><Relationship Id="rId10" Type="http://schemas.openxmlformats.org/officeDocument/2006/relationships/image" Target="../media/image183.png"/><Relationship Id="rId19" Type="http://schemas.openxmlformats.org/officeDocument/2006/relationships/image" Target="../media/image12.svg"/><Relationship Id="rId31" Type="http://schemas.openxmlformats.org/officeDocument/2006/relationships/image" Target="../media/image196.svg"/><Relationship Id="rId4" Type="http://schemas.openxmlformats.org/officeDocument/2006/relationships/image" Target="../media/image177.png"/><Relationship Id="rId9" Type="http://schemas.openxmlformats.org/officeDocument/2006/relationships/image" Target="../media/image182.svg"/><Relationship Id="rId14" Type="http://schemas.openxmlformats.org/officeDocument/2006/relationships/image" Target="../media/image187.png"/><Relationship Id="rId22" Type="http://schemas.openxmlformats.org/officeDocument/2006/relationships/image" Target="../media/image15.png"/><Relationship Id="rId27" Type="http://schemas.openxmlformats.org/officeDocument/2006/relationships/image" Target="../media/image192.svg"/><Relationship Id="rId30" Type="http://schemas.openxmlformats.org/officeDocument/2006/relationships/image" Target="../media/image1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svg"/><Relationship Id="rId3" Type="http://schemas.openxmlformats.org/officeDocument/2006/relationships/image" Target="../media/image198.svg"/><Relationship Id="rId7" Type="http://schemas.openxmlformats.org/officeDocument/2006/relationships/image" Target="../media/image202.svg"/><Relationship Id="rId12" Type="http://schemas.openxmlformats.org/officeDocument/2006/relationships/image" Target="../media/image207.png"/><Relationship Id="rId17" Type="http://schemas.openxmlformats.org/officeDocument/2006/relationships/image" Target="../media/image212.svg"/><Relationship Id="rId2" Type="http://schemas.openxmlformats.org/officeDocument/2006/relationships/image" Target="../media/image197.png"/><Relationship Id="rId16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11" Type="http://schemas.openxmlformats.org/officeDocument/2006/relationships/image" Target="../media/image206.svg"/><Relationship Id="rId5" Type="http://schemas.openxmlformats.org/officeDocument/2006/relationships/image" Target="../media/image200.svg"/><Relationship Id="rId15" Type="http://schemas.openxmlformats.org/officeDocument/2006/relationships/image" Target="../media/image210.svg"/><Relationship Id="rId10" Type="http://schemas.openxmlformats.org/officeDocument/2006/relationships/image" Target="../media/image205.png"/><Relationship Id="rId4" Type="http://schemas.openxmlformats.org/officeDocument/2006/relationships/image" Target="../media/image199.png"/><Relationship Id="rId9" Type="http://schemas.openxmlformats.org/officeDocument/2006/relationships/image" Target="../media/image204.svg"/><Relationship Id="rId14" Type="http://schemas.openxmlformats.org/officeDocument/2006/relationships/image" Target="../media/image20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svg"/><Relationship Id="rId13" Type="http://schemas.openxmlformats.org/officeDocument/2006/relationships/image" Target="../media/image223.png"/><Relationship Id="rId18" Type="http://schemas.openxmlformats.org/officeDocument/2006/relationships/image" Target="../media/image228.svg"/><Relationship Id="rId26" Type="http://schemas.openxmlformats.org/officeDocument/2006/relationships/image" Target="../media/image236.svg"/><Relationship Id="rId3" Type="http://schemas.openxmlformats.org/officeDocument/2006/relationships/image" Target="../media/image213.png"/><Relationship Id="rId21" Type="http://schemas.openxmlformats.org/officeDocument/2006/relationships/image" Target="../media/image231.png"/><Relationship Id="rId7" Type="http://schemas.openxmlformats.org/officeDocument/2006/relationships/image" Target="../media/image217.png"/><Relationship Id="rId12" Type="http://schemas.openxmlformats.org/officeDocument/2006/relationships/image" Target="../media/image222.svg"/><Relationship Id="rId17" Type="http://schemas.openxmlformats.org/officeDocument/2006/relationships/image" Target="../media/image227.png"/><Relationship Id="rId25" Type="http://schemas.openxmlformats.org/officeDocument/2006/relationships/image" Target="../media/image2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6.svg"/><Relationship Id="rId20" Type="http://schemas.openxmlformats.org/officeDocument/2006/relationships/image" Target="../media/image230.svg"/><Relationship Id="rId29" Type="http://schemas.openxmlformats.org/officeDocument/2006/relationships/image" Target="../media/image2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6.svg"/><Relationship Id="rId11" Type="http://schemas.openxmlformats.org/officeDocument/2006/relationships/image" Target="../media/image221.png"/><Relationship Id="rId24" Type="http://schemas.openxmlformats.org/officeDocument/2006/relationships/image" Target="../media/image234.svg"/><Relationship Id="rId5" Type="http://schemas.openxmlformats.org/officeDocument/2006/relationships/image" Target="../media/image215.png"/><Relationship Id="rId15" Type="http://schemas.openxmlformats.org/officeDocument/2006/relationships/image" Target="../media/image225.png"/><Relationship Id="rId23" Type="http://schemas.openxmlformats.org/officeDocument/2006/relationships/image" Target="../media/image233.png"/><Relationship Id="rId28" Type="http://schemas.openxmlformats.org/officeDocument/2006/relationships/image" Target="../media/image238.svg"/><Relationship Id="rId10" Type="http://schemas.openxmlformats.org/officeDocument/2006/relationships/image" Target="../media/image220.svg"/><Relationship Id="rId19" Type="http://schemas.openxmlformats.org/officeDocument/2006/relationships/image" Target="../media/image229.png"/><Relationship Id="rId4" Type="http://schemas.openxmlformats.org/officeDocument/2006/relationships/image" Target="../media/image214.svg"/><Relationship Id="rId9" Type="http://schemas.openxmlformats.org/officeDocument/2006/relationships/image" Target="../media/image219.png"/><Relationship Id="rId14" Type="http://schemas.openxmlformats.org/officeDocument/2006/relationships/image" Target="../media/image224.svg"/><Relationship Id="rId22" Type="http://schemas.openxmlformats.org/officeDocument/2006/relationships/image" Target="../media/image232.svg"/><Relationship Id="rId27" Type="http://schemas.openxmlformats.org/officeDocument/2006/relationships/image" Target="../media/image237.png"/><Relationship Id="rId30" Type="http://schemas.openxmlformats.org/officeDocument/2006/relationships/image" Target="../media/image240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2.svg"/><Relationship Id="rId18" Type="http://schemas.openxmlformats.org/officeDocument/2006/relationships/image" Target="../media/image257.png"/><Relationship Id="rId26" Type="http://schemas.openxmlformats.org/officeDocument/2006/relationships/image" Target="../media/image265.png"/><Relationship Id="rId3" Type="http://schemas.openxmlformats.org/officeDocument/2006/relationships/image" Target="../media/image242.svg"/><Relationship Id="rId21" Type="http://schemas.openxmlformats.org/officeDocument/2006/relationships/image" Target="../media/image260.svg"/><Relationship Id="rId7" Type="http://schemas.openxmlformats.org/officeDocument/2006/relationships/image" Target="../media/image246.svg"/><Relationship Id="rId12" Type="http://schemas.openxmlformats.org/officeDocument/2006/relationships/image" Target="../media/image251.png"/><Relationship Id="rId17" Type="http://schemas.openxmlformats.org/officeDocument/2006/relationships/image" Target="../media/image256.svg"/><Relationship Id="rId25" Type="http://schemas.openxmlformats.org/officeDocument/2006/relationships/image" Target="../media/image264.svg"/><Relationship Id="rId33" Type="http://schemas.openxmlformats.org/officeDocument/2006/relationships/image" Target="../media/image272.svg"/><Relationship Id="rId2" Type="http://schemas.openxmlformats.org/officeDocument/2006/relationships/image" Target="../media/image241.png"/><Relationship Id="rId16" Type="http://schemas.openxmlformats.org/officeDocument/2006/relationships/image" Target="../media/image255.png"/><Relationship Id="rId20" Type="http://schemas.openxmlformats.org/officeDocument/2006/relationships/image" Target="../media/image259.png"/><Relationship Id="rId29" Type="http://schemas.openxmlformats.org/officeDocument/2006/relationships/image" Target="../media/image268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5.png"/><Relationship Id="rId11" Type="http://schemas.openxmlformats.org/officeDocument/2006/relationships/image" Target="../media/image250.svg"/><Relationship Id="rId24" Type="http://schemas.openxmlformats.org/officeDocument/2006/relationships/image" Target="../media/image263.png"/><Relationship Id="rId32" Type="http://schemas.openxmlformats.org/officeDocument/2006/relationships/image" Target="../media/image271.png"/><Relationship Id="rId5" Type="http://schemas.openxmlformats.org/officeDocument/2006/relationships/image" Target="../media/image244.svg"/><Relationship Id="rId15" Type="http://schemas.openxmlformats.org/officeDocument/2006/relationships/image" Target="../media/image254.svg"/><Relationship Id="rId23" Type="http://schemas.openxmlformats.org/officeDocument/2006/relationships/image" Target="../media/image262.svg"/><Relationship Id="rId28" Type="http://schemas.openxmlformats.org/officeDocument/2006/relationships/image" Target="../media/image267.png"/><Relationship Id="rId10" Type="http://schemas.openxmlformats.org/officeDocument/2006/relationships/image" Target="../media/image249.png"/><Relationship Id="rId19" Type="http://schemas.openxmlformats.org/officeDocument/2006/relationships/image" Target="../media/image258.svg"/><Relationship Id="rId31" Type="http://schemas.openxmlformats.org/officeDocument/2006/relationships/image" Target="../media/image270.svg"/><Relationship Id="rId4" Type="http://schemas.openxmlformats.org/officeDocument/2006/relationships/image" Target="../media/image243.png"/><Relationship Id="rId9" Type="http://schemas.openxmlformats.org/officeDocument/2006/relationships/image" Target="../media/image248.svg"/><Relationship Id="rId14" Type="http://schemas.openxmlformats.org/officeDocument/2006/relationships/image" Target="../media/image253.png"/><Relationship Id="rId22" Type="http://schemas.openxmlformats.org/officeDocument/2006/relationships/image" Target="../media/image261.png"/><Relationship Id="rId27" Type="http://schemas.openxmlformats.org/officeDocument/2006/relationships/image" Target="../media/image266.svg"/><Relationship Id="rId30" Type="http://schemas.openxmlformats.org/officeDocument/2006/relationships/image" Target="../media/image269.png"/><Relationship Id="rId8" Type="http://schemas.openxmlformats.org/officeDocument/2006/relationships/image" Target="../media/image2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6.svg"/><Relationship Id="rId18" Type="http://schemas.openxmlformats.org/officeDocument/2006/relationships/image" Target="../media/image287.png"/><Relationship Id="rId26" Type="http://schemas.openxmlformats.org/officeDocument/2006/relationships/image" Target="../media/image295.png"/><Relationship Id="rId3" Type="http://schemas.openxmlformats.org/officeDocument/2006/relationships/image" Target="../media/image274.svg"/><Relationship Id="rId21" Type="http://schemas.openxmlformats.org/officeDocument/2006/relationships/image" Target="../media/image290.svg"/><Relationship Id="rId7" Type="http://schemas.openxmlformats.org/officeDocument/2006/relationships/image" Target="../media/image278.svg"/><Relationship Id="rId12" Type="http://schemas.openxmlformats.org/officeDocument/2006/relationships/image" Target="../media/image5.png"/><Relationship Id="rId17" Type="http://schemas.openxmlformats.org/officeDocument/2006/relationships/image" Target="../media/image286.svg"/><Relationship Id="rId25" Type="http://schemas.openxmlformats.org/officeDocument/2006/relationships/image" Target="../media/image294.svg"/><Relationship Id="rId2" Type="http://schemas.openxmlformats.org/officeDocument/2006/relationships/image" Target="../media/image273.png"/><Relationship Id="rId16" Type="http://schemas.openxmlformats.org/officeDocument/2006/relationships/image" Target="../media/image285.png"/><Relationship Id="rId20" Type="http://schemas.openxmlformats.org/officeDocument/2006/relationships/image" Target="../media/image289.png"/><Relationship Id="rId29" Type="http://schemas.openxmlformats.org/officeDocument/2006/relationships/image" Target="../media/image29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7.png"/><Relationship Id="rId11" Type="http://schemas.openxmlformats.org/officeDocument/2006/relationships/image" Target="../media/image282.svg"/><Relationship Id="rId24" Type="http://schemas.openxmlformats.org/officeDocument/2006/relationships/image" Target="../media/image293.png"/><Relationship Id="rId5" Type="http://schemas.openxmlformats.org/officeDocument/2006/relationships/image" Target="../media/image276.svg"/><Relationship Id="rId15" Type="http://schemas.openxmlformats.org/officeDocument/2006/relationships/image" Target="../media/image284.svg"/><Relationship Id="rId23" Type="http://schemas.openxmlformats.org/officeDocument/2006/relationships/image" Target="../media/image292.svg"/><Relationship Id="rId28" Type="http://schemas.openxmlformats.org/officeDocument/2006/relationships/image" Target="../media/image297.png"/><Relationship Id="rId10" Type="http://schemas.openxmlformats.org/officeDocument/2006/relationships/image" Target="../media/image281.png"/><Relationship Id="rId19" Type="http://schemas.openxmlformats.org/officeDocument/2006/relationships/image" Target="../media/image288.svg"/><Relationship Id="rId4" Type="http://schemas.openxmlformats.org/officeDocument/2006/relationships/image" Target="../media/image275.png"/><Relationship Id="rId9" Type="http://schemas.openxmlformats.org/officeDocument/2006/relationships/image" Target="../media/image280.svg"/><Relationship Id="rId14" Type="http://schemas.openxmlformats.org/officeDocument/2006/relationships/image" Target="../media/image283.png"/><Relationship Id="rId22" Type="http://schemas.openxmlformats.org/officeDocument/2006/relationships/image" Target="../media/image291.png"/><Relationship Id="rId27" Type="http://schemas.openxmlformats.org/officeDocument/2006/relationships/image" Target="../media/image29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254.svg"/><Relationship Id="rId5" Type="http://schemas.openxmlformats.org/officeDocument/2006/relationships/image" Target="../media/image4.svg"/><Relationship Id="rId10" Type="http://schemas.openxmlformats.org/officeDocument/2006/relationships/image" Target="../media/image253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5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300.svg"/><Relationship Id="rId5" Type="http://schemas.openxmlformats.org/officeDocument/2006/relationships/image" Target="../media/image28.svg"/><Relationship Id="rId10" Type="http://schemas.openxmlformats.org/officeDocument/2006/relationships/image" Target="../media/image299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.svg"/><Relationship Id="rId10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1.png"/><Relationship Id="rId3" Type="http://schemas.openxmlformats.org/officeDocument/2006/relationships/image" Target="../media/image26.svg"/><Relationship Id="rId21" Type="http://schemas.openxmlformats.org/officeDocument/2006/relationships/image" Target="../media/image48.svg"/><Relationship Id="rId7" Type="http://schemas.openxmlformats.org/officeDocument/2006/relationships/image" Target="../media/image2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5" Type="http://schemas.openxmlformats.org/officeDocument/2006/relationships/image" Target="../media/image50.svg"/><Relationship Id="rId2" Type="http://schemas.openxmlformats.org/officeDocument/2006/relationships/image" Target="../media/image25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11" Type="http://schemas.openxmlformats.org/officeDocument/2006/relationships/image" Target="../media/image38.svg"/><Relationship Id="rId24" Type="http://schemas.openxmlformats.org/officeDocument/2006/relationships/image" Target="../media/image49.png"/><Relationship Id="rId5" Type="http://schemas.openxmlformats.org/officeDocument/2006/relationships/image" Target="../media/image24.svg"/><Relationship Id="rId15" Type="http://schemas.openxmlformats.org/officeDocument/2006/relationships/image" Target="../media/image42.svg"/><Relationship Id="rId23" Type="http://schemas.openxmlformats.org/officeDocument/2006/relationships/image" Target="../media/image28.sv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4" Type="http://schemas.openxmlformats.org/officeDocument/2006/relationships/image" Target="../media/image2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27.png"/><Relationship Id="rId27" Type="http://schemas.openxmlformats.org/officeDocument/2006/relationships/image" Target="../media/image5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sv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9" Type="http://schemas.openxmlformats.org/officeDocument/2006/relationships/image" Target="../media/image88.svg"/><Relationship Id="rId21" Type="http://schemas.openxmlformats.org/officeDocument/2006/relationships/image" Target="../media/image72.svg"/><Relationship Id="rId34" Type="http://schemas.openxmlformats.org/officeDocument/2006/relationships/image" Target="../media/image83.pn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svg"/><Relationship Id="rId41" Type="http://schemas.openxmlformats.org/officeDocument/2006/relationships/image" Target="../media/image9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24" Type="http://schemas.openxmlformats.org/officeDocument/2006/relationships/image" Target="../media/image75.png"/><Relationship Id="rId32" Type="http://schemas.openxmlformats.org/officeDocument/2006/relationships/image" Target="../media/image81.png"/><Relationship Id="rId37" Type="http://schemas.openxmlformats.org/officeDocument/2006/relationships/image" Target="../media/image86.svg"/><Relationship Id="rId40" Type="http://schemas.openxmlformats.org/officeDocument/2006/relationships/image" Target="../media/image89.png"/><Relationship Id="rId5" Type="http://schemas.openxmlformats.org/officeDocument/2006/relationships/image" Target="../media/image56.svg"/><Relationship Id="rId15" Type="http://schemas.openxmlformats.org/officeDocument/2006/relationships/image" Target="../media/image66.svg"/><Relationship Id="rId23" Type="http://schemas.openxmlformats.org/officeDocument/2006/relationships/image" Target="../media/image74.svg"/><Relationship Id="rId28" Type="http://schemas.openxmlformats.org/officeDocument/2006/relationships/image" Target="../media/image79.png"/><Relationship Id="rId36" Type="http://schemas.openxmlformats.org/officeDocument/2006/relationships/image" Target="../media/image85.png"/><Relationship Id="rId10" Type="http://schemas.openxmlformats.org/officeDocument/2006/relationships/image" Target="../media/image61.png"/><Relationship Id="rId19" Type="http://schemas.openxmlformats.org/officeDocument/2006/relationships/image" Target="../media/image70.svg"/><Relationship Id="rId31" Type="http://schemas.openxmlformats.org/officeDocument/2006/relationships/image" Target="../media/image4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svg"/><Relationship Id="rId30" Type="http://schemas.openxmlformats.org/officeDocument/2006/relationships/image" Target="../media/image3.png"/><Relationship Id="rId35" Type="http://schemas.openxmlformats.org/officeDocument/2006/relationships/image" Target="../media/image84.svg"/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12" Type="http://schemas.openxmlformats.org/officeDocument/2006/relationships/image" Target="../media/image63.png"/><Relationship Id="rId17" Type="http://schemas.openxmlformats.org/officeDocument/2006/relationships/image" Target="../media/image68.svg"/><Relationship Id="rId25" Type="http://schemas.openxmlformats.org/officeDocument/2006/relationships/image" Target="../media/image76.svg"/><Relationship Id="rId33" Type="http://schemas.openxmlformats.org/officeDocument/2006/relationships/image" Target="../media/image82.svg"/><Relationship Id="rId38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svg"/><Relationship Id="rId18" Type="http://schemas.openxmlformats.org/officeDocument/2006/relationships/image" Target="../media/image107.png"/><Relationship Id="rId3" Type="http://schemas.openxmlformats.org/officeDocument/2006/relationships/image" Target="../media/image92.svg"/><Relationship Id="rId21" Type="http://schemas.openxmlformats.org/officeDocument/2006/relationships/image" Target="../media/image110.svg"/><Relationship Id="rId7" Type="http://schemas.openxmlformats.org/officeDocument/2006/relationships/image" Target="../media/image96.svg"/><Relationship Id="rId12" Type="http://schemas.openxmlformats.org/officeDocument/2006/relationships/image" Target="../media/image101.png"/><Relationship Id="rId17" Type="http://schemas.openxmlformats.org/officeDocument/2006/relationships/image" Target="../media/image106.sv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11" Type="http://schemas.openxmlformats.org/officeDocument/2006/relationships/image" Target="../media/image100.svg"/><Relationship Id="rId5" Type="http://schemas.openxmlformats.org/officeDocument/2006/relationships/image" Target="../media/image94.svg"/><Relationship Id="rId15" Type="http://schemas.openxmlformats.org/officeDocument/2006/relationships/image" Target="../media/image104.svg"/><Relationship Id="rId23" Type="http://schemas.openxmlformats.org/officeDocument/2006/relationships/image" Target="../media/image112.svg"/><Relationship Id="rId10" Type="http://schemas.openxmlformats.org/officeDocument/2006/relationships/image" Target="../media/image99.png"/><Relationship Id="rId19" Type="http://schemas.openxmlformats.org/officeDocument/2006/relationships/image" Target="../media/image108.svg"/><Relationship Id="rId4" Type="http://schemas.openxmlformats.org/officeDocument/2006/relationships/image" Target="../media/image93.png"/><Relationship Id="rId9" Type="http://schemas.openxmlformats.org/officeDocument/2006/relationships/image" Target="../media/image98.sv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sv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" Type="http://schemas.openxmlformats.org/officeDocument/2006/relationships/image" Target="../media/image114.svg"/><Relationship Id="rId21" Type="http://schemas.openxmlformats.org/officeDocument/2006/relationships/image" Target="../media/image132.svg"/><Relationship Id="rId34" Type="http://schemas.openxmlformats.org/officeDocument/2006/relationships/image" Target="../media/image145.png"/><Relationship Id="rId7" Type="http://schemas.openxmlformats.org/officeDocument/2006/relationships/image" Target="../media/image118.svg"/><Relationship Id="rId12" Type="http://schemas.openxmlformats.org/officeDocument/2006/relationships/image" Target="../media/image123.png"/><Relationship Id="rId17" Type="http://schemas.openxmlformats.org/officeDocument/2006/relationships/image" Target="../media/image128.svg"/><Relationship Id="rId25" Type="http://schemas.openxmlformats.org/officeDocument/2006/relationships/image" Target="../media/image136.svg"/><Relationship Id="rId33" Type="http://schemas.openxmlformats.org/officeDocument/2006/relationships/image" Target="../media/image144.sv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image" Target="../media/image14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11" Type="http://schemas.openxmlformats.org/officeDocument/2006/relationships/image" Target="../media/image122.svg"/><Relationship Id="rId24" Type="http://schemas.openxmlformats.org/officeDocument/2006/relationships/image" Target="../media/image135.png"/><Relationship Id="rId32" Type="http://schemas.openxmlformats.org/officeDocument/2006/relationships/image" Target="../media/image143.png"/><Relationship Id="rId5" Type="http://schemas.openxmlformats.org/officeDocument/2006/relationships/image" Target="../media/image116.svg"/><Relationship Id="rId15" Type="http://schemas.openxmlformats.org/officeDocument/2006/relationships/image" Target="../media/image126.svg"/><Relationship Id="rId23" Type="http://schemas.openxmlformats.org/officeDocument/2006/relationships/image" Target="../media/image134.svg"/><Relationship Id="rId28" Type="http://schemas.openxmlformats.org/officeDocument/2006/relationships/image" Target="../media/image139.png"/><Relationship Id="rId10" Type="http://schemas.openxmlformats.org/officeDocument/2006/relationships/image" Target="../media/image121.png"/><Relationship Id="rId19" Type="http://schemas.openxmlformats.org/officeDocument/2006/relationships/image" Target="../media/image130.svg"/><Relationship Id="rId31" Type="http://schemas.openxmlformats.org/officeDocument/2006/relationships/image" Target="../media/image142.svg"/><Relationship Id="rId4" Type="http://schemas.openxmlformats.org/officeDocument/2006/relationships/image" Target="../media/image115.png"/><Relationship Id="rId9" Type="http://schemas.openxmlformats.org/officeDocument/2006/relationships/image" Target="../media/image120.sv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svg"/><Relationship Id="rId30" Type="http://schemas.openxmlformats.org/officeDocument/2006/relationships/image" Target="../media/image141.png"/><Relationship Id="rId35" Type="http://schemas.openxmlformats.org/officeDocument/2006/relationships/image" Target="../media/image146.svg"/><Relationship Id="rId8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svg"/><Relationship Id="rId3" Type="http://schemas.openxmlformats.org/officeDocument/2006/relationships/image" Target="../media/image148.svg"/><Relationship Id="rId7" Type="http://schemas.openxmlformats.org/officeDocument/2006/relationships/image" Target="../media/image10.svg"/><Relationship Id="rId12" Type="http://schemas.openxmlformats.org/officeDocument/2006/relationships/image" Target="../media/image155.png"/><Relationship Id="rId17" Type="http://schemas.openxmlformats.org/officeDocument/2006/relationships/image" Target="../media/image160.svg"/><Relationship Id="rId2" Type="http://schemas.openxmlformats.org/officeDocument/2006/relationships/image" Target="../media/image147.png"/><Relationship Id="rId16" Type="http://schemas.openxmlformats.org/officeDocument/2006/relationships/image" Target="../media/image1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54.svg"/><Relationship Id="rId5" Type="http://schemas.openxmlformats.org/officeDocument/2006/relationships/image" Target="../media/image150.svg"/><Relationship Id="rId15" Type="http://schemas.openxmlformats.org/officeDocument/2006/relationships/image" Target="../media/image158.svg"/><Relationship Id="rId10" Type="http://schemas.openxmlformats.org/officeDocument/2006/relationships/image" Target="../media/image153.png"/><Relationship Id="rId4" Type="http://schemas.openxmlformats.org/officeDocument/2006/relationships/image" Target="../media/image149.png"/><Relationship Id="rId9" Type="http://schemas.openxmlformats.org/officeDocument/2006/relationships/image" Target="../media/image152.svg"/><Relationship Id="rId14" Type="http://schemas.openxmlformats.org/officeDocument/2006/relationships/image" Target="../media/image1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70D3-541D-4348-81E1-5980DD59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25" y="478170"/>
            <a:ext cx="11696700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0E0192-C642-4D4F-AE82-A0D0DC02E26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983A-F6EB-9C46-AC24-DB0B6DAA5BF1}"/>
              </a:ext>
            </a:extLst>
          </p:cNvPr>
          <p:cNvSpPr/>
          <p:nvPr/>
        </p:nvSpPr>
        <p:spPr>
          <a:xfrm>
            <a:off x="4712300" y="1187176"/>
            <a:ext cx="7000729" cy="44093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826DA6B9-EE67-3F44-9327-2031459C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302" y="1187176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1681522-EAC9-8044-A7CA-1CE7F6B03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53987" y="3263354"/>
            <a:ext cx="483586" cy="469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021247C0-0702-5C40-9D9E-898E9D120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290" y="2059313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1F02F9-5E90-1C47-B37C-AF7CA813572A}"/>
              </a:ext>
            </a:extLst>
          </p:cNvPr>
          <p:cNvSpPr txBox="1"/>
          <p:nvPr/>
        </p:nvSpPr>
        <p:spPr>
          <a:xfrm>
            <a:off x="2218514" y="3348946"/>
            <a:ext cx="138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GitHub</a:t>
            </a:r>
          </a:p>
          <a:p>
            <a:pPr algn="ctr"/>
            <a:r>
              <a:rPr lang="en-US" sz="1000" dirty="0" err="1"/>
              <a:t>webapp</a:t>
            </a:r>
            <a:r>
              <a:rPr lang="en-US" sz="1000" dirty="0"/>
              <a:t> repository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A63CA-0E71-1F42-A8B4-660FB6CC5611}"/>
              </a:ext>
            </a:extLst>
          </p:cNvPr>
          <p:cNvSpPr txBox="1"/>
          <p:nvPr/>
        </p:nvSpPr>
        <p:spPr>
          <a:xfrm>
            <a:off x="149762" y="378688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 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51762-D93A-9143-99A7-B15B9E49E300}"/>
              </a:ext>
            </a:extLst>
          </p:cNvPr>
          <p:cNvSpPr txBox="1"/>
          <p:nvPr/>
        </p:nvSpPr>
        <p:spPr>
          <a:xfrm>
            <a:off x="7099964" y="2563210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code deploy bucket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A2DE7-3F6C-1C42-850E-621F982F6B80}"/>
              </a:ext>
            </a:extLst>
          </p:cNvPr>
          <p:cNvCxnSpPr>
            <a:cxnSpLocks/>
          </p:cNvCxnSpPr>
          <p:nvPr/>
        </p:nvCxnSpPr>
        <p:spPr>
          <a:xfrm>
            <a:off x="1264919" y="3562100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F91F23-3B1E-0146-8EC0-CF38250833C9}"/>
              </a:ext>
            </a:extLst>
          </p:cNvPr>
          <p:cNvCxnSpPr>
            <a:cxnSpLocks/>
          </p:cNvCxnSpPr>
          <p:nvPr/>
        </p:nvCxnSpPr>
        <p:spPr>
          <a:xfrm>
            <a:off x="3504349" y="3562100"/>
            <a:ext cx="176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40D57F97-88E0-3840-BA31-DEEBC243F032}"/>
              </a:ext>
            </a:extLst>
          </p:cNvPr>
          <p:cNvSpPr/>
          <p:nvPr/>
        </p:nvSpPr>
        <p:spPr>
          <a:xfrm rot="10800000">
            <a:off x="6673072" y="2294261"/>
            <a:ext cx="457469" cy="2600157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7B616-ACD9-4746-8C17-D2B3D706CA2B}"/>
              </a:ext>
            </a:extLst>
          </p:cNvPr>
          <p:cNvCxnSpPr>
            <a:cxnSpLocks/>
          </p:cNvCxnSpPr>
          <p:nvPr/>
        </p:nvCxnSpPr>
        <p:spPr>
          <a:xfrm flipH="1">
            <a:off x="6310944" y="3505478"/>
            <a:ext cx="81959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FF3260-A2F4-4E49-BE49-52777810B25C}"/>
              </a:ext>
            </a:extLst>
          </p:cNvPr>
          <p:cNvSpPr txBox="1"/>
          <p:nvPr/>
        </p:nvSpPr>
        <p:spPr>
          <a:xfrm>
            <a:off x="998848" y="3290500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push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9BA8F6-0756-F447-B232-516C63251CA6}"/>
              </a:ext>
            </a:extLst>
          </p:cNvPr>
          <p:cNvSpPr txBox="1"/>
          <p:nvPr/>
        </p:nvSpPr>
        <p:spPr>
          <a:xfrm>
            <a:off x="3441603" y="3290500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webhook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4E8441-B3DC-9047-B7E5-9CF8109EBA05}"/>
              </a:ext>
            </a:extLst>
          </p:cNvPr>
          <p:cNvSpPr txBox="1"/>
          <p:nvPr/>
        </p:nvSpPr>
        <p:spPr>
          <a:xfrm>
            <a:off x="4614469" y="391131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CodePipeline</a:t>
            </a:r>
            <a:endParaRPr lang="en-US" sz="14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2FE897E-7231-284A-A598-EF4FD3055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9821" y="3161312"/>
            <a:ext cx="711200" cy="711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6A9943F-ED79-9E44-9B9F-F758B8D6CDF2}"/>
              </a:ext>
            </a:extLst>
          </p:cNvPr>
          <p:cNvSpPr txBox="1"/>
          <p:nvPr/>
        </p:nvSpPr>
        <p:spPr>
          <a:xfrm>
            <a:off x="6599289" y="38716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CodeBuild</a:t>
            </a:r>
            <a:endParaRPr lang="en-US" sz="1400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589872C-C40E-134E-A249-1B7180F3C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4641" y="3155941"/>
            <a:ext cx="711200" cy="711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8D5C310-3752-4A43-A55D-1897359A714E}"/>
              </a:ext>
            </a:extLst>
          </p:cNvPr>
          <p:cNvSpPr txBox="1"/>
          <p:nvPr/>
        </p:nvSpPr>
        <p:spPr>
          <a:xfrm>
            <a:off x="9091311" y="5310286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Change set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C19704-E449-8846-9A38-AB81D3A6666B}"/>
              </a:ext>
            </a:extLst>
          </p:cNvPr>
          <p:cNvSpPr txBox="1"/>
          <p:nvPr/>
        </p:nvSpPr>
        <p:spPr>
          <a:xfrm>
            <a:off x="10256725" y="5310286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C7836F-8C3E-F543-B06D-B16F80E12A2D}"/>
              </a:ext>
            </a:extLst>
          </p:cNvPr>
          <p:cNvSpPr txBox="1"/>
          <p:nvPr/>
        </p:nvSpPr>
        <p:spPr>
          <a:xfrm>
            <a:off x="8740610" y="2900775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Template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BE5EA-54FC-2441-9918-2BFFD8C88867}"/>
              </a:ext>
            </a:extLst>
          </p:cNvPr>
          <p:cNvSpPr txBox="1"/>
          <p:nvPr/>
        </p:nvSpPr>
        <p:spPr>
          <a:xfrm>
            <a:off x="6581638" y="531028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AC00E03-CCDA-B141-AD13-BA5946FCE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8082" y="4792344"/>
            <a:ext cx="469900" cy="4699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183B3AD8-F202-6745-AA6A-74D7FF6650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6990" y="4551044"/>
            <a:ext cx="711200" cy="711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A21004A-1BB8-F140-9F2F-EF37005FAE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33496" y="4792344"/>
            <a:ext cx="469900" cy="4699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D06A50A-12B7-454B-BA42-5994B681F2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17381" y="2378678"/>
            <a:ext cx="469900" cy="469900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5DB9B6D3-BCA9-494D-8870-9B665E40A60E}"/>
              </a:ext>
            </a:extLst>
          </p:cNvPr>
          <p:cNvSpPr/>
          <p:nvPr/>
        </p:nvSpPr>
        <p:spPr>
          <a:xfrm>
            <a:off x="8447411" y="1410380"/>
            <a:ext cx="453782" cy="1745561"/>
          </a:xfrm>
          <a:prstGeom prst="leftBrace">
            <a:avLst/>
          </a:pr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C84E31-906A-5948-82CF-833D44968E22}"/>
              </a:ext>
            </a:extLst>
          </p:cNvPr>
          <p:cNvSpPr txBox="1"/>
          <p:nvPr/>
        </p:nvSpPr>
        <p:spPr>
          <a:xfrm>
            <a:off x="8740610" y="1509173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Static</a:t>
            </a:r>
          </a:p>
          <a:p>
            <a:pPr algn="ctr"/>
            <a:r>
              <a:rPr lang="en-US" sz="1400" dirty="0"/>
              <a:t>Web Content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1B1EC1D-A1E2-914C-B2DB-466C8E59BE7D}"/>
              </a:ext>
            </a:extLst>
          </p:cNvPr>
          <p:cNvCxnSpPr>
            <a:cxnSpLocks/>
            <a:stCxn id="56" idx="2"/>
            <a:endCxn id="65" idx="3"/>
          </p:cNvCxnSpPr>
          <p:nvPr/>
        </p:nvCxnSpPr>
        <p:spPr>
          <a:xfrm rot="5400000">
            <a:off x="8061197" y="3385624"/>
            <a:ext cx="1468206" cy="1114063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7E510F3-44B4-6C44-8309-4D82B9704D62}"/>
              </a:ext>
            </a:extLst>
          </p:cNvPr>
          <p:cNvSpPr/>
          <p:nvPr/>
        </p:nvSpPr>
        <p:spPr>
          <a:xfrm>
            <a:off x="7987415" y="4573371"/>
            <a:ext cx="250853" cy="20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A4F10C-14EC-314A-BF73-3A044AFC9F32}"/>
              </a:ext>
            </a:extLst>
          </p:cNvPr>
          <p:cNvCxnSpPr>
            <a:cxnSpLocks/>
          </p:cNvCxnSpPr>
          <p:nvPr/>
        </p:nvCxnSpPr>
        <p:spPr>
          <a:xfrm>
            <a:off x="8238268" y="5062558"/>
            <a:ext cx="10254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0354AFE-9C1E-9749-A62F-9095D06249D2}"/>
              </a:ext>
            </a:extLst>
          </p:cNvPr>
          <p:cNvCxnSpPr>
            <a:cxnSpLocks/>
          </p:cNvCxnSpPr>
          <p:nvPr/>
        </p:nvCxnSpPr>
        <p:spPr>
          <a:xfrm>
            <a:off x="9995130" y="5062558"/>
            <a:ext cx="5231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8A8C52-DDBC-2C43-A804-EEFED1660A53}"/>
              </a:ext>
            </a:extLst>
          </p:cNvPr>
          <p:cNvGrpSpPr/>
          <p:nvPr/>
        </p:nvGrpSpPr>
        <p:grpSpPr>
          <a:xfrm>
            <a:off x="3469979" y="2999136"/>
            <a:ext cx="277742" cy="261610"/>
            <a:chOff x="1900464" y="2417273"/>
            <a:chExt cx="277742" cy="26161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23D23F-F5B7-DC4F-935C-9AA725058AA4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3828E8-9256-5646-9B84-6A03874F0E41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B34087-0A4D-9846-9B9C-5EFFB1FAFAEA}"/>
              </a:ext>
            </a:extLst>
          </p:cNvPr>
          <p:cNvGrpSpPr/>
          <p:nvPr/>
        </p:nvGrpSpPr>
        <p:grpSpPr>
          <a:xfrm>
            <a:off x="1316086" y="3009211"/>
            <a:ext cx="277742" cy="261610"/>
            <a:chOff x="1900464" y="2417273"/>
            <a:chExt cx="277742" cy="26161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B5B133-8D75-3943-A30E-1B85C6655E85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0FB632-8D60-2745-ABFE-6EEC41BF3BE3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8EC9AE-7348-5144-8D4C-A43B96B72BC2}"/>
              </a:ext>
            </a:extLst>
          </p:cNvPr>
          <p:cNvGrpSpPr/>
          <p:nvPr/>
        </p:nvGrpSpPr>
        <p:grpSpPr>
          <a:xfrm>
            <a:off x="6532528" y="1943798"/>
            <a:ext cx="277742" cy="261610"/>
            <a:chOff x="1900464" y="2417273"/>
            <a:chExt cx="277742" cy="26161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9EBED-D24C-AC47-8B13-D59689A90FB5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7858FA-BF22-AA4F-9CD2-BB7583C849A8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3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E1B9C28-9C62-2C4B-B902-B7901D08AFC4}"/>
              </a:ext>
            </a:extLst>
          </p:cNvPr>
          <p:cNvGrpSpPr/>
          <p:nvPr/>
        </p:nvGrpSpPr>
        <p:grpSpPr>
          <a:xfrm>
            <a:off x="6331501" y="3188025"/>
            <a:ext cx="277742" cy="261610"/>
            <a:chOff x="1900464" y="2417273"/>
            <a:chExt cx="277742" cy="26161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0F6B697-730A-9F48-AB92-4894B0C4D4C4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AC32B8-90FE-3F4D-BD6B-B546389EE5A5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4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D23F17-680D-C84B-A1B5-A88DCCD69238}"/>
              </a:ext>
            </a:extLst>
          </p:cNvPr>
          <p:cNvGrpSpPr/>
          <p:nvPr/>
        </p:nvGrpSpPr>
        <p:grpSpPr>
          <a:xfrm>
            <a:off x="6534200" y="4976624"/>
            <a:ext cx="277742" cy="261610"/>
            <a:chOff x="1900464" y="2417273"/>
            <a:chExt cx="277742" cy="2616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F1F671-FC2A-074F-944B-F5DB6C396FCC}"/>
                </a:ext>
              </a:extLst>
            </p:cNvPr>
            <p:cNvSpPr/>
            <p:nvPr/>
          </p:nvSpPr>
          <p:spPr>
            <a:xfrm>
              <a:off x="1919185" y="2434700"/>
              <a:ext cx="236957" cy="23695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48B1EE-875A-C245-83CA-6296282F811D}"/>
                </a:ext>
              </a:extLst>
            </p:cNvPr>
            <p:cNvSpPr txBox="1"/>
            <p:nvPr/>
          </p:nvSpPr>
          <p:spPr>
            <a:xfrm>
              <a:off x="1900464" y="2417273"/>
              <a:ext cx="277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64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2427F-F12D-3340-A7FF-5C13F80DA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F16596-35E6-BF4B-9DCB-18282DB1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FDC8-0A84-F549-9438-9D3B28125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FAAA31-D20E-114D-AD8D-4177693E6B80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5B3BD-944D-1040-915C-FDD7413ABC01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8EA86-DEEE-AF4D-BD22-46C8618CDC50}"/>
              </a:ext>
            </a:extLst>
          </p:cNvPr>
          <p:cNvCxnSpPr>
            <a:cxnSpLocks/>
          </p:cNvCxnSpPr>
          <p:nvPr/>
        </p:nvCxnSpPr>
        <p:spPr>
          <a:xfrm>
            <a:off x="9430374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1762907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CodePipeline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4182721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CodeStar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6569883" y="2005473"/>
            <a:ext cx="274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Command Line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2CABB-864F-C540-BE02-1B78D2746D14}"/>
              </a:ext>
            </a:extLst>
          </p:cNvPr>
          <p:cNvSpPr txBox="1"/>
          <p:nvPr/>
        </p:nvSpPr>
        <p:spPr>
          <a:xfrm>
            <a:off x="1762907" y="33547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CodePipeline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C60F8-EFC0-5A48-BE0B-522F37AD495F}"/>
              </a:ext>
            </a:extLst>
          </p:cNvPr>
          <p:cNvSpPr txBox="1"/>
          <p:nvPr/>
        </p:nvSpPr>
        <p:spPr>
          <a:xfrm>
            <a:off x="4182721" y="33547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CodeStar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D9AE6-9C0E-ED41-9B45-D15D75B529E4}"/>
              </a:ext>
            </a:extLst>
          </p:cNvPr>
          <p:cNvSpPr txBox="1"/>
          <p:nvPr/>
        </p:nvSpPr>
        <p:spPr>
          <a:xfrm>
            <a:off x="6569883" y="3354771"/>
            <a:ext cx="274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Command Line Interface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904A682-4715-4C47-8CE7-B39028EB3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8259" y="2604768"/>
            <a:ext cx="711200" cy="711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8259" y="1255470"/>
            <a:ext cx="711200" cy="71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DBC7D9D-172E-C843-8266-522B597AB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073" y="2604768"/>
            <a:ext cx="711200" cy="711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42171AE-7602-DE40-AE98-C20365693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8073" y="1255470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7C3BA7-93F8-1E4F-A9DB-9BD9EC7F6D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5880" y="2604768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B4531ED-97A7-054A-AAAC-FA925B063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5880" y="1255470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F94676-2796-4A41-823B-88F182916006}"/>
              </a:ext>
            </a:extLst>
          </p:cNvPr>
          <p:cNvSpPr txBox="1"/>
          <p:nvPr/>
        </p:nvSpPr>
        <p:spPr>
          <a:xfrm>
            <a:off x="9422725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Tools and SDKs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D6F6B0-AB93-AD46-997A-A4561699481C}"/>
              </a:ext>
            </a:extLst>
          </p:cNvPr>
          <p:cNvSpPr txBox="1"/>
          <p:nvPr/>
        </p:nvSpPr>
        <p:spPr>
          <a:xfrm>
            <a:off x="9422725" y="33547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Tools and SDKs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B78067A-F8EF-DF48-8A99-ED132D195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7600" y="2604768"/>
            <a:ext cx="711200" cy="711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7BF7ABF-8FB3-AC43-BA5F-3867A74477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51949" y="125547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77C26-2CC9-634F-AA1D-FB6614D9B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15EC0-01C4-B647-8EF2-4B81EF81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&amp; Governance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FB5D3-8AD9-C540-9963-0731112134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873406" y="20054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9BC4FB-3F67-A04A-9A1E-0E24241EF47F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2577A-D89A-2640-AE01-3BF7FC47DEFD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598B5-E95F-6C48-8045-93CEC1B6C249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4215162" y="200547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Auto Scaling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6579221" y="20054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9033355" y="20054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CloudTrail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B2FAB-787B-D64C-BF02-96046541F596}"/>
              </a:ext>
            </a:extLst>
          </p:cNvPr>
          <p:cNvSpPr txBox="1"/>
          <p:nvPr/>
        </p:nvSpPr>
        <p:spPr>
          <a:xfrm>
            <a:off x="1807930" y="4358783"/>
            <a:ext cx="121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E2B33-4C0A-8A44-88C9-C6B5C045B46E}"/>
              </a:ext>
            </a:extLst>
          </p:cNvPr>
          <p:cNvSpPr txBox="1"/>
          <p:nvPr/>
        </p:nvSpPr>
        <p:spPr>
          <a:xfrm>
            <a:off x="1773047" y="5192510"/>
            <a:ext cx="133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</a:t>
            </a:r>
          </a:p>
          <a:p>
            <a:pPr algn="ctr"/>
            <a:r>
              <a:rPr lang="en-US" sz="1400" dirty="0"/>
              <a:t>(event-based)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6C5EC-467A-DB4B-9B40-7ABEDFC9595A}"/>
              </a:ext>
            </a:extLst>
          </p:cNvPr>
          <p:cNvSpPr txBox="1"/>
          <p:nvPr/>
        </p:nvSpPr>
        <p:spPr>
          <a:xfrm>
            <a:off x="3023283" y="5192510"/>
            <a:ext cx="121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</a:t>
            </a:r>
            <a:br>
              <a:rPr lang="en-US" sz="1400" dirty="0"/>
            </a:br>
            <a:r>
              <a:rPr lang="en-US" sz="1400" dirty="0"/>
              <a:t>(time-based)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97E21-7416-3449-9A61-68D3B2F5FC52}"/>
              </a:ext>
            </a:extLst>
          </p:cNvPr>
          <p:cNvSpPr txBox="1"/>
          <p:nvPr/>
        </p:nvSpPr>
        <p:spPr>
          <a:xfrm>
            <a:off x="3188284" y="4347940"/>
            <a:ext cx="914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6644499" y="4410327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Change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7809913" y="4404647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59C68-EE77-C745-B77F-A84AC9B55DDB}"/>
              </a:ext>
            </a:extLst>
          </p:cNvPr>
          <p:cNvSpPr txBox="1"/>
          <p:nvPr/>
        </p:nvSpPr>
        <p:spPr>
          <a:xfrm>
            <a:off x="6644499" y="5366043"/>
            <a:ext cx="122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Template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E62718-B3C1-9347-88A2-FA6EC002EBE0}"/>
              </a:ext>
            </a:extLst>
          </p:cNvPr>
          <p:cNvSpPr txBox="1"/>
          <p:nvPr/>
        </p:nvSpPr>
        <p:spPr>
          <a:xfrm>
            <a:off x="1873406" y="336592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05E81-A448-B540-B53F-C37560083060}"/>
              </a:ext>
            </a:extLst>
          </p:cNvPr>
          <p:cNvSpPr txBox="1"/>
          <p:nvPr/>
        </p:nvSpPr>
        <p:spPr>
          <a:xfrm>
            <a:off x="4215162" y="33659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Auto Scaling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DFA12-A28F-954F-8F51-DC41A66027DD}"/>
              </a:ext>
            </a:extLst>
          </p:cNvPr>
          <p:cNvSpPr txBox="1"/>
          <p:nvPr/>
        </p:nvSpPr>
        <p:spPr>
          <a:xfrm>
            <a:off x="6579221" y="33659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A57F1-6603-F74D-B09D-AA49B0332D4A}"/>
              </a:ext>
            </a:extLst>
          </p:cNvPr>
          <p:cNvSpPr txBox="1"/>
          <p:nvPr/>
        </p:nvSpPr>
        <p:spPr>
          <a:xfrm>
            <a:off x="9033355" y="33659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CloudTrail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E096E96-E3AA-624D-9A40-284D43C7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126" y="3837793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BB165F8-CE9C-CD48-A377-F8F7C5699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243" y="4658019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2DB3ED5-8DAA-B748-BB05-5D7609695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4479" y="4663802"/>
            <a:ext cx="469900" cy="469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994548E-B041-504E-B148-6A1CB65E4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8758" y="2602110"/>
            <a:ext cx="711200" cy="711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2B16949-FC3E-DD42-BD9A-9E6AD40CB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8059" y="3848636"/>
            <a:ext cx="354524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8758" y="1257143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D156208-DD4B-FB4F-86E9-7C14D9002F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0514" y="2602110"/>
            <a:ext cx="711200" cy="7112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2DB9FF67-CB60-5945-8038-9C364F7973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0514" y="1257143"/>
            <a:ext cx="711200" cy="711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21270" y="3896082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E7B3792-DE8C-2340-BCCC-B60D3B1F47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74573" y="2602110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86684" y="3883009"/>
            <a:ext cx="469900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21270" y="4843946"/>
            <a:ext cx="469900" cy="4699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74573" y="1257143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AFEBB505-5B2A-EE4F-A8C0-A4E994E9976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828707" y="2602110"/>
            <a:ext cx="711200" cy="7112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28707" y="125714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77C26-2CC9-634F-AA1D-FB6614D9B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15EC0-01C4-B647-8EF2-4B81EF81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Management &amp; Governance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FB5D3-8AD9-C540-9963-0731112134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873406" y="181952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Command Line Interface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9BC4FB-3F67-A04A-9A1E-0E24241EF47F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2577A-D89A-2640-AE01-3BF7FC47DEFD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598B5-E95F-6C48-8045-93CEC1B6C249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4215162" y="18195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Config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2585C3-5D7E-0C47-B962-CB1E34161F35}"/>
              </a:ext>
            </a:extLst>
          </p:cNvPr>
          <p:cNvSpPr txBox="1"/>
          <p:nvPr/>
        </p:nvSpPr>
        <p:spPr>
          <a:xfrm>
            <a:off x="1873406" y="3260714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Command Line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1AE91-8299-4B43-A144-AA7484318836}"/>
              </a:ext>
            </a:extLst>
          </p:cNvPr>
          <p:cNvSpPr txBox="1"/>
          <p:nvPr/>
        </p:nvSpPr>
        <p:spPr>
          <a:xfrm>
            <a:off x="4215162" y="326071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Config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5C9362A-479E-0244-878C-241B6D5F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758" y="2464901"/>
            <a:ext cx="711200" cy="711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6D32ACF-87CC-B74C-9999-D09DFF097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085451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C441504-5413-C440-B9D0-9566CADFE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0514" y="2464901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514" y="108545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B5402A-36AC-C14C-A98B-B45CE453D22A}"/>
              </a:ext>
            </a:extLst>
          </p:cNvPr>
          <p:cNvSpPr txBox="1"/>
          <p:nvPr/>
        </p:nvSpPr>
        <p:spPr>
          <a:xfrm>
            <a:off x="6556916" y="17900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License Manager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01423-BBB6-AB4F-8ACB-299B6D32EFE0}"/>
              </a:ext>
            </a:extLst>
          </p:cNvPr>
          <p:cNvSpPr txBox="1"/>
          <p:nvPr/>
        </p:nvSpPr>
        <p:spPr>
          <a:xfrm>
            <a:off x="8898672" y="17900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Managed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F5E87-BABF-E64D-85A0-A28574096690}"/>
              </a:ext>
            </a:extLst>
          </p:cNvPr>
          <p:cNvSpPr txBox="1"/>
          <p:nvPr/>
        </p:nvSpPr>
        <p:spPr>
          <a:xfrm>
            <a:off x="6556916" y="32186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License Manager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1EDF5-11C9-AF4F-8B20-F4D5C0C0DDD3}"/>
              </a:ext>
            </a:extLst>
          </p:cNvPr>
          <p:cNvSpPr txBox="1"/>
          <p:nvPr/>
        </p:nvSpPr>
        <p:spPr>
          <a:xfrm>
            <a:off x="8898672" y="32186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Managed Services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EC863C4-577B-354B-9DF9-1E89CA1F8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52268" y="2433444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32E9801-592F-8C4F-8580-E44BF0731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52268" y="1078830"/>
            <a:ext cx="711200" cy="711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AC4FBB4-AE13-2C4E-BAE6-DF58972F3D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94024" y="2433444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BF49E8B-A4AC-5F41-8A16-BB157DDA2B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94024" y="107883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2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C712B-357D-0949-943B-B97C27085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7DDFAA-8978-CD43-889B-4DAFF37E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&amp; Content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BC095-0FF3-8E4D-885E-DC9F0C5ED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873406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C3AF4-D187-BF42-8196-A65BD4A363CF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601DDE-1BF5-E442-BC0E-5102BD73EA81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022763-4AFB-4143-A2F3-3DFAD0E4DB6C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AD722-65A2-3441-BC67-C1ED5707E6E2}"/>
              </a:ext>
            </a:extLst>
          </p:cNvPr>
          <p:cNvSpPr txBox="1"/>
          <p:nvPr/>
        </p:nvSpPr>
        <p:spPr>
          <a:xfrm>
            <a:off x="4215162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1729A-FE1A-6643-AAB4-F7CCF423531B}"/>
              </a:ext>
            </a:extLst>
          </p:cNvPr>
          <p:cNvSpPr txBox="1"/>
          <p:nvPr/>
        </p:nvSpPr>
        <p:spPr>
          <a:xfrm>
            <a:off x="4215162" y="422521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Download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986B0-9A79-E940-9DF0-043F95ECD0E2}"/>
              </a:ext>
            </a:extLst>
          </p:cNvPr>
          <p:cNvSpPr txBox="1"/>
          <p:nvPr/>
        </p:nvSpPr>
        <p:spPr>
          <a:xfrm>
            <a:off x="4215162" y="499540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Edge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49D24-86EF-724C-9221-DE27A6233C2A}"/>
              </a:ext>
            </a:extLst>
          </p:cNvPr>
          <p:cNvSpPr txBox="1"/>
          <p:nvPr/>
        </p:nvSpPr>
        <p:spPr>
          <a:xfrm>
            <a:off x="4215162" y="57408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Streaming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BB8A4-F206-534A-A909-72FBCC59AB48}"/>
              </a:ext>
            </a:extLst>
          </p:cNvPr>
          <p:cNvSpPr txBox="1"/>
          <p:nvPr/>
        </p:nvSpPr>
        <p:spPr>
          <a:xfrm>
            <a:off x="908824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PrivateLink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C4170-4460-0041-A4B0-72F56E249032}"/>
              </a:ext>
            </a:extLst>
          </p:cNvPr>
          <p:cNvSpPr txBox="1"/>
          <p:nvPr/>
        </p:nvSpPr>
        <p:spPr>
          <a:xfrm>
            <a:off x="6607098" y="43945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Hosted zone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6607098" y="533968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76D85-C999-1A48-8633-2B40746BCFB2}"/>
              </a:ext>
            </a:extLst>
          </p:cNvPr>
          <p:cNvSpPr txBox="1"/>
          <p:nvPr/>
        </p:nvSpPr>
        <p:spPr>
          <a:xfrm>
            <a:off x="1873406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A80EF9-04E3-534A-A8A4-750755DC0663}"/>
              </a:ext>
            </a:extLst>
          </p:cNvPr>
          <p:cNvSpPr txBox="1"/>
          <p:nvPr/>
        </p:nvSpPr>
        <p:spPr>
          <a:xfrm>
            <a:off x="4215162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FEA15-81A2-274F-8E58-240A5216F9B6}"/>
              </a:ext>
            </a:extLst>
          </p:cNvPr>
          <p:cNvSpPr txBox="1"/>
          <p:nvPr/>
        </p:nvSpPr>
        <p:spPr>
          <a:xfrm>
            <a:off x="6607098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9330B3-B61D-9643-BBE1-D85ED1AEA0C6}"/>
              </a:ext>
            </a:extLst>
          </p:cNvPr>
          <p:cNvSpPr txBox="1"/>
          <p:nvPr/>
        </p:nvSpPr>
        <p:spPr>
          <a:xfrm>
            <a:off x="9088245" y="33659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PrivateLink</a:t>
            </a:r>
            <a:endParaRPr lang="en-US" sz="14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CA5BFE7-91C1-E242-983C-E0C915BE2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8758" y="2591932"/>
            <a:ext cx="711200" cy="71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8758" y="1218703"/>
            <a:ext cx="711200" cy="711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D4BFA7E-6DAB-2642-A294-0E29D770A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6176" y="3777289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371F4F0-8990-9A4C-B3D4-C1872E6B4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1164" y="4569456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7B9474-C384-7048-BAE5-9CFFA3964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10514" y="2591932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9CC1D0B-97B5-304B-B222-1C32139797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48712" y="5339682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39FDEEB-7049-3C46-AD29-71A0720204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10514" y="1218703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D5058D4-E9FA-8743-A7B8-A79C92ABC3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3100" y="3897055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D5C2D11-8F40-1646-917F-3B5EA817F6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02450" y="2591932"/>
            <a:ext cx="711200" cy="711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536629" y="4786040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78A447D-F9A8-E94D-A3A9-C41658C99DF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883597" y="2591932"/>
            <a:ext cx="711200" cy="711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910E5CD-7F0A-5548-9D8D-6546FC77758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83597" y="1218703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77743F7-1368-134D-8E8C-DCBBF2E533A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89408" y="3794289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E5E0A2-A584-1D47-A0D9-7386EB8BCD3B}"/>
              </a:ext>
            </a:extLst>
          </p:cNvPr>
          <p:cNvSpPr txBox="1"/>
          <p:nvPr/>
        </p:nvSpPr>
        <p:spPr>
          <a:xfrm>
            <a:off x="1837165" y="42277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34392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873A9-045A-C448-8938-58DC7E2FB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fld id="{0E0E0192-C642-4D4F-AE82-A0D0DC02E26B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22C45-233B-6F40-87FA-FA1049AE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Identity and Compliance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FDB19-93E9-2B4E-9F2B-FD9F47BAC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A6989-CC6D-7C46-9AF5-5874272CFAA2}"/>
              </a:ext>
            </a:extLst>
          </p:cNvPr>
          <p:cNvSpPr txBox="1"/>
          <p:nvPr/>
        </p:nvSpPr>
        <p:spPr>
          <a:xfrm>
            <a:off x="1873406" y="181105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Directory Service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9EA0C5-61D4-D845-BE14-78B7458F8CB4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C64D0B-E220-0B48-A339-5D26A4EB3792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6612675" y="181105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Identity and Access Management (IAM)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237465" y="181105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Firewall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0E97-9157-2246-AC3C-4F7CACAE8473}"/>
              </a:ext>
            </a:extLst>
          </p:cNvPr>
          <p:cNvSpPr txBox="1"/>
          <p:nvPr/>
        </p:nvSpPr>
        <p:spPr>
          <a:xfrm>
            <a:off x="6614405" y="4084946"/>
            <a:ext cx="1318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Add-on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597456" y="4745115"/>
            <a:ext cx="1318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1DEDB-156A-0D4C-B633-65392439BDCF}"/>
              </a:ext>
            </a:extLst>
          </p:cNvPr>
          <p:cNvSpPr txBox="1"/>
          <p:nvPr/>
        </p:nvSpPr>
        <p:spPr>
          <a:xfrm>
            <a:off x="6614405" y="5602649"/>
            <a:ext cx="131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STS (alternate)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5C0A0-165F-2F40-9A2D-D5B049D5992A}"/>
              </a:ext>
            </a:extLst>
          </p:cNvPr>
          <p:cNvSpPr txBox="1"/>
          <p:nvPr/>
        </p:nvSpPr>
        <p:spPr>
          <a:xfrm>
            <a:off x="7902510" y="5430307"/>
            <a:ext cx="137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encryption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18BED-2415-AF4A-B3B8-821C9BE8B836}"/>
              </a:ext>
            </a:extLst>
          </p:cNvPr>
          <p:cNvSpPr txBox="1"/>
          <p:nvPr/>
        </p:nvSpPr>
        <p:spPr>
          <a:xfrm>
            <a:off x="7924662" y="4251949"/>
            <a:ext cx="131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Encrypted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D1878-E9FE-934C-B15E-A33801B22CCE}"/>
              </a:ext>
            </a:extLst>
          </p:cNvPr>
          <p:cNvSpPr txBox="1"/>
          <p:nvPr/>
        </p:nvSpPr>
        <p:spPr>
          <a:xfrm>
            <a:off x="10184272" y="4268598"/>
            <a:ext cx="157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Long-term security credential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94882-5E54-9140-96BA-7E70D18341E6}"/>
              </a:ext>
            </a:extLst>
          </p:cNvPr>
          <p:cNvSpPr txBox="1"/>
          <p:nvPr/>
        </p:nvSpPr>
        <p:spPr>
          <a:xfrm>
            <a:off x="9008558" y="4167148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MFA token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9008558" y="4943608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9008558" y="5661616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61720-92A4-F14C-BAAD-78C73DB65523}"/>
              </a:ext>
            </a:extLst>
          </p:cNvPr>
          <p:cNvSpPr txBox="1"/>
          <p:nvPr/>
        </p:nvSpPr>
        <p:spPr>
          <a:xfrm>
            <a:off x="10184272" y="5348188"/>
            <a:ext cx="157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Temporary security credential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8F4EA-DD53-9445-9833-03CC975C835F}"/>
              </a:ext>
            </a:extLst>
          </p:cNvPr>
          <p:cNvSpPr txBox="1"/>
          <p:nvPr/>
        </p:nvSpPr>
        <p:spPr>
          <a:xfrm>
            <a:off x="1873406" y="317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Directory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673249-BCA1-474E-95DD-96DD2FBD5F60}"/>
              </a:ext>
            </a:extLst>
          </p:cNvPr>
          <p:cNvSpPr txBox="1"/>
          <p:nvPr/>
        </p:nvSpPr>
        <p:spPr>
          <a:xfrm>
            <a:off x="6612675" y="3176351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Identity and Access Management (IAM)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B73D70-95FC-B048-8AC9-BAC23322986D}"/>
              </a:ext>
            </a:extLst>
          </p:cNvPr>
          <p:cNvSpPr txBox="1"/>
          <p:nvPr/>
        </p:nvSpPr>
        <p:spPr>
          <a:xfrm>
            <a:off x="4237465" y="317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Firewall Manager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1920275-F8B4-044F-91BF-DD618FB23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5865" y="2418194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DEFA768-3AA8-B540-83B5-D691924B6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151" y="1079737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8672739-CD2E-D349-94AB-FF78ABB1B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060" y="2418194"/>
            <a:ext cx="711200" cy="711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2BCC1C9-E405-2145-8165-B563721C5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7080" y="1079737"/>
            <a:ext cx="711200" cy="711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8FB9A325-064A-1544-9BC4-DC8C8D976D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1967" y="2418194"/>
            <a:ext cx="711200" cy="711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B16542F-4C0D-DE45-99C9-05EC9CD8F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81967" y="1079737"/>
            <a:ext cx="711200" cy="711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FC9BD2D-2623-BF48-B9B2-5AEAB05D71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38604" y="3757971"/>
            <a:ext cx="469900" cy="469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21655" y="4367976"/>
            <a:ext cx="469900" cy="469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1630F25-086D-6341-9910-EC87FC108B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38604" y="5149200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34148E2-F203-C147-9C74-283310793A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52572" y="4935271"/>
            <a:ext cx="469900" cy="469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87A2449-92CB-BC4D-B7EB-A6E8F4A8BA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48861" y="3821529"/>
            <a:ext cx="469900" cy="469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57544FC-CFAA-5546-A4DC-2BDF2AA8E3B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34834" y="3716399"/>
            <a:ext cx="469900" cy="4699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ECECFF66-4B55-8648-A9EF-A4D9023DB8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59120" y="3732078"/>
            <a:ext cx="469900" cy="4699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559120" y="4529612"/>
            <a:ext cx="469900" cy="4699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59120" y="5247620"/>
            <a:ext cx="469900" cy="4699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3CD1540-8136-7C44-A4F2-072DFBD5B0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34834" y="4996789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30964-4FED-8F4C-8718-2C6FE99FA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fld id="{0E0E0192-C642-4D4F-AE82-A0D0DC02E26B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E21EAB-0D0A-B54A-B54F-F8D2554F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91807-7549-E84E-82E4-5A78D3568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6AF3D-E8EC-D041-A526-D4AC5DFC2540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FEBA07-60F0-324F-B00E-A4E65912EDEB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C297B4-02F6-FC47-81EB-6E7A125928D4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765692AC-B7C1-A747-A070-952E2295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489" y="3886241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7681E32-0939-7A4C-9736-D49697DF1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5605" y="2504747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319A872-D9C7-064A-B801-3DA0884C4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448" y="3904716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BF9700E-BAFC-814A-99DA-07847218C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5605" y="1174560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C8BD375-3A30-FF48-9FC8-D7437F5C4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5653" y="3953601"/>
            <a:ext cx="469900" cy="4699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5E5831E-982F-7A42-87F0-F1973D84D2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1269" y="4963021"/>
            <a:ext cx="469900" cy="469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840D537-EF3D-4A48-98E9-D14A00C065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4018" y="2504747"/>
            <a:ext cx="711200" cy="711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9E8AEFE-DA01-AA47-8E67-418CDEAC76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51269" y="3928256"/>
            <a:ext cx="469900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94018" y="1174560"/>
            <a:ext cx="711200" cy="711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C7C31AD-BCDD-8E4F-8954-81B959FF85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7119" y="3938783"/>
            <a:ext cx="469900" cy="469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D37EF20-B557-1B4D-9699-949A29C9EEBE}"/>
              </a:ext>
            </a:extLst>
          </p:cNvPr>
          <p:cNvSpPr txBox="1"/>
          <p:nvPr/>
        </p:nvSpPr>
        <p:spPr>
          <a:xfrm>
            <a:off x="6560253" y="18857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Glacier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601EAB-B65C-4B45-9364-CF56B5199466}"/>
              </a:ext>
            </a:extLst>
          </p:cNvPr>
          <p:cNvSpPr txBox="1"/>
          <p:nvPr/>
        </p:nvSpPr>
        <p:spPr>
          <a:xfrm>
            <a:off x="6560253" y="324620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Glacier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4198666" y="188576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 (S3)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839E6E-4FFC-CE4F-A26B-AA472319A8C1}"/>
              </a:ext>
            </a:extLst>
          </p:cNvPr>
          <p:cNvSpPr txBox="1"/>
          <p:nvPr/>
        </p:nvSpPr>
        <p:spPr>
          <a:xfrm>
            <a:off x="4198666" y="324620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 (S3)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FB751A-5F66-4A49-A7E4-CCFD4685C082}"/>
              </a:ext>
            </a:extLst>
          </p:cNvPr>
          <p:cNvSpPr txBox="1"/>
          <p:nvPr/>
        </p:nvSpPr>
        <p:spPr>
          <a:xfrm>
            <a:off x="4175311" y="4459230"/>
            <a:ext cx="122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Object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EEC922-BE28-344E-B552-D97EF55D1FF8}"/>
              </a:ext>
            </a:extLst>
          </p:cNvPr>
          <p:cNvSpPr txBox="1"/>
          <p:nvPr/>
        </p:nvSpPr>
        <p:spPr>
          <a:xfrm>
            <a:off x="5400971" y="4459229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66D862-1C15-AE46-909B-02420CDA3187}"/>
              </a:ext>
            </a:extLst>
          </p:cNvPr>
          <p:cNvSpPr txBox="1"/>
          <p:nvPr/>
        </p:nvSpPr>
        <p:spPr>
          <a:xfrm>
            <a:off x="4224659" y="5490681"/>
            <a:ext cx="11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 with objects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0D9B5F-67BA-B541-8806-3F284817FBEA}"/>
              </a:ext>
            </a:extLst>
          </p:cNvPr>
          <p:cNvSpPr txBox="1"/>
          <p:nvPr/>
        </p:nvSpPr>
        <p:spPr>
          <a:xfrm>
            <a:off x="6512646" y="4459229"/>
            <a:ext cx="120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FB9CC8-B7CF-874D-9F4C-B122E7FA0F38}"/>
              </a:ext>
            </a:extLst>
          </p:cNvPr>
          <p:cNvSpPr txBox="1"/>
          <p:nvPr/>
        </p:nvSpPr>
        <p:spPr>
          <a:xfrm>
            <a:off x="7728201" y="4459229"/>
            <a:ext cx="11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Archive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58674C-E659-5147-9134-838BABC297A3}"/>
              </a:ext>
            </a:extLst>
          </p:cNvPr>
          <p:cNvSpPr txBox="1"/>
          <p:nvPr/>
        </p:nvSpPr>
        <p:spPr>
          <a:xfrm>
            <a:off x="8914276" y="44946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Snowball import-export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9C6B13-CB8E-1F44-81A4-DAC8BF637BED}"/>
              </a:ext>
            </a:extLst>
          </p:cNvPr>
          <p:cNvSpPr txBox="1"/>
          <p:nvPr/>
        </p:nvSpPr>
        <p:spPr>
          <a:xfrm>
            <a:off x="8937600" y="18857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Snowball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C4EA66-CF47-2641-B1A5-64463C1D7BBA}"/>
              </a:ext>
            </a:extLst>
          </p:cNvPr>
          <p:cNvSpPr txBox="1"/>
          <p:nvPr/>
        </p:nvSpPr>
        <p:spPr>
          <a:xfrm>
            <a:off x="8937600" y="324620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Snowball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815169-3DD0-6B4B-9DD7-5AEB89E286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09628" y="113152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C48B1B5-DFBB-B94C-B1A6-C2FE971E21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26469" y="2509197"/>
            <a:ext cx="711200" cy="711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83BB1D-DEA8-F845-B31F-7D6CF1702181}"/>
              </a:ext>
            </a:extLst>
          </p:cNvPr>
          <p:cNvSpPr txBox="1"/>
          <p:nvPr/>
        </p:nvSpPr>
        <p:spPr>
          <a:xfrm>
            <a:off x="1831331" y="188576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FSx</a:t>
            </a:r>
            <a:r>
              <a:rPr lang="en-US" sz="1400" dirty="0"/>
              <a:t> for Windows File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048C9-84F4-9B43-A8BD-5D423926BB26}"/>
              </a:ext>
            </a:extLst>
          </p:cNvPr>
          <p:cNvSpPr txBox="1"/>
          <p:nvPr/>
        </p:nvSpPr>
        <p:spPr>
          <a:xfrm>
            <a:off x="1831331" y="324620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FSx</a:t>
            </a:r>
            <a:r>
              <a:rPr lang="en-US" sz="1400" dirty="0"/>
              <a:t> for Windows File Server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BCB620D-689F-634E-8E32-405A3997407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26683" y="2504607"/>
            <a:ext cx="711200" cy="7112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E8C73BF-53F3-E74C-80F5-0A30B0CECA5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26683" y="117456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86361" y="452724"/>
            <a:ext cx="241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Example:</a:t>
            </a:r>
          </a:p>
          <a:p>
            <a:r>
              <a:rPr lang="en-US" sz="1600" dirty="0"/>
              <a:t>Git to S3 Webhooks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5093301" y="1532537"/>
            <a:ext cx="5798452" cy="3867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2" y="153253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8498156-136D-CD4E-93D2-73E18D06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4987" y="3066779"/>
            <a:ext cx="483586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2255" y="2954391"/>
            <a:ext cx="711200" cy="711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E41BBA-73FD-A246-ADFA-76BFF5B8F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1982" y="1937620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E089536-C5C7-474C-B17C-80DA7EB5D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11982" y="3041140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934F917-19C6-6843-8D5A-2C6C2C757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1982" y="3993032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364579" y="366559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FF0D219-1852-0546-B4F2-BD233E5AD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0128" y="2954391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60924-B0F1-F34D-956F-406C3FB34AE4}"/>
              </a:ext>
            </a:extLst>
          </p:cNvPr>
          <p:cNvSpPr txBox="1"/>
          <p:nvPr/>
        </p:nvSpPr>
        <p:spPr>
          <a:xfrm>
            <a:off x="6982452" y="366559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6E8AD-CAFF-1541-91AB-91494889D87C}"/>
              </a:ext>
            </a:extLst>
          </p:cNvPr>
          <p:cNvSpPr txBox="1"/>
          <p:nvPr/>
        </p:nvSpPr>
        <p:spPr>
          <a:xfrm>
            <a:off x="2599514" y="3152371"/>
            <a:ext cx="138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Third-party Git 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B38FD-CABF-B544-BDA6-6D04D57374EF}"/>
              </a:ext>
            </a:extLst>
          </p:cNvPr>
          <p:cNvSpPr txBox="1"/>
          <p:nvPr/>
        </p:nvSpPr>
        <p:spPr>
          <a:xfrm>
            <a:off x="530762" y="35903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DC92B-88BE-4348-9F7C-184C081A6AA0}"/>
              </a:ext>
            </a:extLst>
          </p:cNvPr>
          <p:cNvSpPr txBox="1"/>
          <p:nvPr/>
        </p:nvSpPr>
        <p:spPr>
          <a:xfrm>
            <a:off x="8993656" y="2441517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SSH Key bucket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E4ADB3-EC44-C749-99CF-78393952A25A}"/>
              </a:ext>
            </a:extLst>
          </p:cNvPr>
          <p:cNvSpPr txBox="1"/>
          <p:nvPr/>
        </p:nvSpPr>
        <p:spPr>
          <a:xfrm>
            <a:off x="8993656" y="350340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KMS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0CFC8-18FA-B842-9B74-B8D524D1F747}"/>
              </a:ext>
            </a:extLst>
          </p:cNvPr>
          <p:cNvSpPr txBox="1"/>
          <p:nvPr/>
        </p:nvSpPr>
        <p:spPr>
          <a:xfrm>
            <a:off x="8993656" y="4476793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output bucket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1645919" y="3365525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3885349" y="3365525"/>
            <a:ext cx="176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A8886-A11B-D04A-96B9-A24247A1C746}"/>
              </a:ext>
            </a:extLst>
          </p:cNvPr>
          <p:cNvGrpSpPr/>
          <p:nvPr/>
        </p:nvGrpSpPr>
        <p:grpSpPr>
          <a:xfrm rot="10800000">
            <a:off x="8204636" y="2172570"/>
            <a:ext cx="819599" cy="2449618"/>
            <a:chOff x="8228637" y="4518536"/>
            <a:chExt cx="1639961" cy="39941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07BE475-DD83-6A4B-911E-CB580AFA708A}"/>
                </a:ext>
              </a:extLst>
            </p:cNvPr>
            <p:cNvSpPr/>
            <p:nvPr/>
          </p:nvSpPr>
          <p:spPr>
            <a:xfrm>
              <a:off x="8228637" y="4518536"/>
              <a:ext cx="915363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84A94C-5B5D-C94B-B3C4-AAD6086C852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20460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ED5C9956-712B-274F-9D17-72C2A3FC06FF}"/>
              </a:ext>
            </a:extLst>
          </p:cNvPr>
          <p:cNvSpPr/>
          <p:nvPr/>
        </p:nvSpPr>
        <p:spPr>
          <a:xfrm>
            <a:off x="3265714" y="3902707"/>
            <a:ext cx="4506860" cy="674909"/>
          </a:xfrm>
          <a:custGeom>
            <a:avLst/>
            <a:gdLst>
              <a:gd name="connsiteX0" fmla="*/ 4241800 w 4241800"/>
              <a:gd name="connsiteY0" fmla="*/ 177800 h 889000"/>
              <a:gd name="connsiteX1" fmla="*/ 4241800 w 4241800"/>
              <a:gd name="connsiteY1" fmla="*/ 889000 h 889000"/>
              <a:gd name="connsiteX2" fmla="*/ 0 w 4241800"/>
              <a:gd name="connsiteY2" fmla="*/ 889000 h 889000"/>
              <a:gd name="connsiteX3" fmla="*/ 0 w 4241800"/>
              <a:gd name="connsiteY3" fmla="*/ 711200 h 889000"/>
              <a:gd name="connsiteX4" fmla="*/ 0 w 4241800"/>
              <a:gd name="connsiteY4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6578573" y="3365525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1379848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push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3822603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webhook</a:t>
            </a:r>
          </a:p>
        </p:txBody>
      </p:sp>
    </p:spTree>
    <p:extLst>
      <p:ext uri="{BB962C8B-B14F-4D97-AF65-F5344CB8AC3E}">
        <p14:creationId xmlns:p14="http://schemas.microsoft.com/office/powerpoint/2010/main" val="401476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86361" y="452724"/>
            <a:ext cx="241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Example:</a:t>
            </a:r>
          </a:p>
          <a:p>
            <a:r>
              <a:rPr lang="en-US" sz="1600" dirty="0"/>
              <a:t>Chef Automate Architecture on AWS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F3126-E68E-E849-9685-96BEA82D6413}"/>
              </a:ext>
            </a:extLst>
          </p:cNvPr>
          <p:cNvSpPr/>
          <p:nvPr/>
        </p:nvSpPr>
        <p:spPr>
          <a:xfrm>
            <a:off x="3496390" y="1574800"/>
            <a:ext cx="7491649" cy="42570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3428215" y="554192"/>
            <a:ext cx="7653136" cy="5602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BCCDD-1FC1-5745-81F7-77B80C06A4DB}"/>
              </a:ext>
            </a:extLst>
          </p:cNvPr>
          <p:cNvSpPr/>
          <p:nvPr/>
        </p:nvSpPr>
        <p:spPr>
          <a:xfrm>
            <a:off x="3894765" y="1004496"/>
            <a:ext cx="6912935" cy="50026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215" y="55419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6390" y="1574800"/>
            <a:ext cx="3302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98AC-64CF-9B4E-8400-B158A5E75BE2}"/>
              </a:ext>
            </a:extLst>
          </p:cNvPr>
          <p:cNvSpPr txBox="1"/>
          <p:nvPr/>
        </p:nvSpPr>
        <p:spPr>
          <a:xfrm>
            <a:off x="6347932" y="552508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6316C1-6236-0D40-BFA1-F4C6CBA8F4E0}"/>
              </a:ext>
            </a:extLst>
          </p:cNvPr>
          <p:cNvSpPr/>
          <p:nvPr/>
        </p:nvSpPr>
        <p:spPr>
          <a:xfrm>
            <a:off x="4086582" y="2154647"/>
            <a:ext cx="6556017" cy="3103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DBF526C-3DAB-6641-B164-976DEAB7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6583" y="2152288"/>
            <a:ext cx="274320" cy="27432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E97BBF-9BCD-9F45-B2AE-680F1D03D8B9}"/>
              </a:ext>
            </a:extLst>
          </p:cNvPr>
          <p:cNvSpPr txBox="1"/>
          <p:nvPr/>
        </p:nvSpPr>
        <p:spPr>
          <a:xfrm>
            <a:off x="6347932" y="496293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36892777-D4FC-8B4B-8D7D-405067B90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461" y="3587078"/>
            <a:ext cx="469900" cy="4699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161" y="2536899"/>
            <a:ext cx="469900" cy="4699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99DC728C-228C-DC4B-8C4C-C6022718A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3261" y="3587078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719BE9B-0FAB-4C44-B5A7-2590166AA18E}"/>
              </a:ext>
            </a:extLst>
          </p:cNvPr>
          <p:cNvSpPr txBox="1"/>
          <p:nvPr/>
        </p:nvSpPr>
        <p:spPr>
          <a:xfrm>
            <a:off x="6434576" y="177881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4161" y="1343751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6434576" y="299801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Chef Automate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F6313D-7B8E-EE43-AE73-25E2F02B4AC1}"/>
              </a:ext>
            </a:extLst>
          </p:cNvPr>
          <p:cNvSpPr txBox="1"/>
          <p:nvPr/>
        </p:nvSpPr>
        <p:spPr>
          <a:xfrm>
            <a:off x="4643876" y="4111617"/>
            <a:ext cx="176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Chef workstation (local Chef repo)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7DB919-7E42-0240-BEE2-B51C322E2113}"/>
              </a:ext>
            </a:extLst>
          </p:cNvPr>
          <p:cNvSpPr txBox="1"/>
          <p:nvPr/>
        </p:nvSpPr>
        <p:spPr>
          <a:xfrm>
            <a:off x="8123676" y="411161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Chef node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43D47D-59D1-784D-81EE-8EF4F417CDB3}"/>
              </a:ext>
            </a:extLst>
          </p:cNvPr>
          <p:cNvCxnSpPr>
            <a:cxnSpLocks/>
          </p:cNvCxnSpPr>
          <p:nvPr/>
        </p:nvCxnSpPr>
        <p:spPr>
          <a:xfrm>
            <a:off x="5908141" y="3790434"/>
            <a:ext cx="274055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AAA271A3-586A-F844-8E14-AFB2E2A5C2CB}"/>
              </a:ext>
            </a:extLst>
          </p:cNvPr>
          <p:cNvSpPr/>
          <p:nvPr/>
        </p:nvSpPr>
        <p:spPr>
          <a:xfrm>
            <a:off x="7632700" y="2781300"/>
            <a:ext cx="137160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D8AB44C-646C-574E-A4AB-D68F256F439C}"/>
              </a:ext>
            </a:extLst>
          </p:cNvPr>
          <p:cNvSpPr/>
          <p:nvPr/>
        </p:nvSpPr>
        <p:spPr>
          <a:xfrm>
            <a:off x="5511800" y="2768600"/>
            <a:ext cx="1485900" cy="69850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8A8F24-827B-6947-B106-6C977185EC04}"/>
              </a:ext>
            </a:extLst>
          </p:cNvPr>
          <p:cNvSpPr txBox="1"/>
          <p:nvPr/>
        </p:nvSpPr>
        <p:spPr>
          <a:xfrm>
            <a:off x="226905" y="3030835"/>
            <a:ext cx="299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Knife is used to upload cookbooks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Knife is used to bootstrap and communicate with nodes</a:t>
            </a:r>
          </a:p>
          <a:p>
            <a:pPr marL="228600" indent="-228600">
              <a:buAutoNum type="arabicPeriod"/>
            </a:pPr>
            <a:r>
              <a:rPr lang="en-US" sz="1200" dirty="0"/>
              <a:t>Chef-client processes run-list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A0A61A-3913-AF49-8BAD-5942A74CFBD6}"/>
              </a:ext>
            </a:extLst>
          </p:cNvPr>
          <p:cNvGrpSpPr/>
          <p:nvPr/>
        </p:nvGrpSpPr>
        <p:grpSpPr>
          <a:xfrm>
            <a:off x="7059275" y="3916519"/>
            <a:ext cx="391016" cy="333597"/>
            <a:chOff x="7089948" y="4360739"/>
            <a:chExt cx="391016" cy="3335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9A8D4A-F646-2D41-B7C0-0D26EC1C5B64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1C6DB5-BCC8-2A4C-A011-F3E4348DEC33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5C87F3-2570-F941-9521-6EC5733C1560}"/>
              </a:ext>
            </a:extLst>
          </p:cNvPr>
          <p:cNvGrpSpPr/>
          <p:nvPr/>
        </p:nvGrpSpPr>
        <p:grpSpPr>
          <a:xfrm>
            <a:off x="5018046" y="2971158"/>
            <a:ext cx="391016" cy="333597"/>
            <a:chOff x="7089948" y="4360739"/>
            <a:chExt cx="391016" cy="33359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AB200F7-A2B6-3147-8726-AAAE71F18BE9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21DBB8-7292-034D-93DA-0162233B1128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BCB68C-CF3F-4E49-AF89-88128B0B36A7}"/>
              </a:ext>
            </a:extLst>
          </p:cNvPr>
          <p:cNvGrpSpPr/>
          <p:nvPr/>
        </p:nvGrpSpPr>
        <p:grpSpPr>
          <a:xfrm>
            <a:off x="9094892" y="2978546"/>
            <a:ext cx="391016" cy="333597"/>
            <a:chOff x="7089948" y="4360739"/>
            <a:chExt cx="391016" cy="33359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948D2EF-28FF-D346-A354-9D27A2052200}"/>
                </a:ext>
              </a:extLst>
            </p:cNvPr>
            <p:cNvSpPr/>
            <p:nvPr/>
          </p:nvSpPr>
          <p:spPr>
            <a:xfrm>
              <a:off x="7118431" y="4360739"/>
              <a:ext cx="333597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34AF00-7884-3B48-9F59-DD918B22FBB3}"/>
                </a:ext>
              </a:extLst>
            </p:cNvPr>
            <p:cNvSpPr txBox="1"/>
            <p:nvPr/>
          </p:nvSpPr>
          <p:spPr>
            <a:xfrm>
              <a:off x="7089948" y="4364855"/>
              <a:ext cx="39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88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70D3-541D-4348-81E1-5980DD59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25" y="478170"/>
            <a:ext cx="11696700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2B5-28C7-E24F-925C-656D648BB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622FC3-A25D-D348-A8A8-A5ADBEA8EEB2}"/>
              </a:ext>
            </a:extLst>
          </p:cNvPr>
          <p:cNvGrpSpPr/>
          <p:nvPr/>
        </p:nvGrpSpPr>
        <p:grpSpPr>
          <a:xfrm>
            <a:off x="904032" y="2574905"/>
            <a:ext cx="2570206" cy="837840"/>
            <a:chOff x="266700" y="2496065"/>
            <a:chExt cx="2570206" cy="8378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037C03-7B6C-4B42-99A7-D6AFA293900F}"/>
                </a:ext>
              </a:extLst>
            </p:cNvPr>
            <p:cNvSpPr txBox="1"/>
            <p:nvPr/>
          </p:nvSpPr>
          <p:spPr>
            <a:xfrm>
              <a:off x="266700" y="2496065"/>
              <a:ext cx="2570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Groups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8B1BC2-4115-944F-9E3A-A6D696F671FF}"/>
                </a:ext>
              </a:extLst>
            </p:cNvPr>
            <p:cNvSpPr txBox="1"/>
            <p:nvPr/>
          </p:nvSpPr>
          <p:spPr>
            <a:xfrm>
              <a:off x="266700" y="2810685"/>
              <a:ext cx="25702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Show the connection between multiple products or resources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F0B4BF-16C4-0C45-B3C9-EB10056BD7DA}"/>
              </a:ext>
            </a:extLst>
          </p:cNvPr>
          <p:cNvGrpSpPr/>
          <p:nvPr/>
        </p:nvGrpSpPr>
        <p:grpSpPr>
          <a:xfrm>
            <a:off x="4741754" y="2574905"/>
            <a:ext cx="2570206" cy="1070869"/>
            <a:chOff x="2388458" y="2503264"/>
            <a:chExt cx="2570206" cy="10708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009F99-97C9-0B4A-888C-3EEAE6617B8D}"/>
                </a:ext>
              </a:extLst>
            </p:cNvPr>
            <p:cNvSpPr txBox="1"/>
            <p:nvPr/>
          </p:nvSpPr>
          <p:spPr>
            <a:xfrm>
              <a:off x="2388458" y="2503264"/>
              <a:ext cx="2570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Arrows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6BE249-771C-4A45-834B-3A76181431F9}"/>
                </a:ext>
              </a:extLst>
            </p:cNvPr>
            <p:cNvSpPr txBox="1"/>
            <p:nvPr/>
          </p:nvSpPr>
          <p:spPr>
            <a:xfrm>
              <a:off x="2388458" y="2835469"/>
              <a:ext cx="2570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Describe a flow of information or connect different parts of a diagram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E04CD3-82BD-F84A-A0EC-0FF1FE50245A}"/>
              </a:ext>
            </a:extLst>
          </p:cNvPr>
          <p:cNvGrpSpPr/>
          <p:nvPr/>
        </p:nvGrpSpPr>
        <p:grpSpPr>
          <a:xfrm>
            <a:off x="6535057" y="5026051"/>
            <a:ext cx="2571751" cy="882754"/>
            <a:chOff x="7933552" y="2493632"/>
            <a:chExt cx="2571751" cy="8827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A52BB7-58CA-AF4F-944E-C65664F4D778}"/>
                </a:ext>
              </a:extLst>
            </p:cNvPr>
            <p:cNvSpPr txBox="1"/>
            <p:nvPr/>
          </p:nvSpPr>
          <p:spPr>
            <a:xfrm>
              <a:off x="7933552" y="2493632"/>
              <a:ext cx="2570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General resource icons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FB016D-254C-B541-97C8-26147BDFCFE4}"/>
                </a:ext>
              </a:extLst>
            </p:cNvPr>
            <p:cNvSpPr txBox="1"/>
            <p:nvPr/>
          </p:nvSpPr>
          <p:spPr>
            <a:xfrm>
              <a:off x="7935097" y="2853166"/>
              <a:ext cx="25702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Apply to multiple products or categories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93199-98A8-3F44-AE46-4AAECF2F7D4F}"/>
              </a:ext>
            </a:extLst>
          </p:cNvPr>
          <p:cNvGrpSpPr/>
          <p:nvPr/>
        </p:nvGrpSpPr>
        <p:grpSpPr>
          <a:xfrm>
            <a:off x="8459056" y="2636850"/>
            <a:ext cx="2570206" cy="855425"/>
            <a:chOff x="2388458" y="4468959"/>
            <a:chExt cx="2570206" cy="8554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9836E3-01BF-4F43-8F91-E80AA45CC6F5}"/>
                </a:ext>
              </a:extLst>
            </p:cNvPr>
            <p:cNvSpPr txBox="1"/>
            <p:nvPr/>
          </p:nvSpPr>
          <p:spPr>
            <a:xfrm>
              <a:off x="2388458" y="4468959"/>
              <a:ext cx="2570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Product icons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EA72E3-8EAB-AD48-85A3-CF6A21227D58}"/>
                </a:ext>
              </a:extLst>
            </p:cNvPr>
            <p:cNvSpPr txBox="1"/>
            <p:nvPr/>
          </p:nvSpPr>
          <p:spPr>
            <a:xfrm>
              <a:off x="2388458" y="4801164"/>
              <a:ext cx="25702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Represents an AWS product or service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D7D3C1-0C00-D64D-9AAA-9570C03080D5}"/>
              </a:ext>
            </a:extLst>
          </p:cNvPr>
          <p:cNvGrpSpPr/>
          <p:nvPr/>
        </p:nvGrpSpPr>
        <p:grpSpPr>
          <a:xfrm>
            <a:off x="2748652" y="5026051"/>
            <a:ext cx="2570206" cy="855425"/>
            <a:chOff x="7935097" y="4468959"/>
            <a:chExt cx="2570206" cy="8554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947DA-CBF4-3246-911E-291C36EB9F6F}"/>
                </a:ext>
              </a:extLst>
            </p:cNvPr>
            <p:cNvSpPr txBox="1"/>
            <p:nvPr/>
          </p:nvSpPr>
          <p:spPr>
            <a:xfrm>
              <a:off x="7935097" y="4468959"/>
              <a:ext cx="2570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Resource icons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416BC6-59A6-8742-B5AB-C5644C714A2A}"/>
                </a:ext>
              </a:extLst>
            </p:cNvPr>
            <p:cNvSpPr txBox="1"/>
            <p:nvPr/>
          </p:nvSpPr>
          <p:spPr>
            <a:xfrm>
              <a:off x="7935097" y="4801164"/>
              <a:ext cx="25702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Represents an AWS product resource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035DAE-EC55-D842-B5B5-AED2874A7719}"/>
              </a:ext>
            </a:extLst>
          </p:cNvPr>
          <p:cNvGrpSpPr/>
          <p:nvPr/>
        </p:nvGrpSpPr>
        <p:grpSpPr>
          <a:xfrm>
            <a:off x="5341057" y="1520551"/>
            <a:ext cx="1371600" cy="573322"/>
            <a:chOff x="5138390" y="1378882"/>
            <a:chExt cx="1371600" cy="57332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96D5DA-6289-AA41-974B-CBD8A1210870}"/>
                </a:ext>
              </a:extLst>
            </p:cNvPr>
            <p:cNvCxnSpPr/>
            <p:nvPr/>
          </p:nvCxnSpPr>
          <p:spPr>
            <a:xfrm>
              <a:off x="5138390" y="1769034"/>
              <a:ext cx="137160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BD4C307-84AF-C341-B1FB-072D8C9EED55}"/>
                </a:ext>
              </a:extLst>
            </p:cNvPr>
            <p:cNvCxnSpPr/>
            <p:nvPr/>
          </p:nvCxnSpPr>
          <p:spPr>
            <a:xfrm>
              <a:off x="5138390" y="1952204"/>
              <a:ext cx="137160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E75860-63AD-D842-8DEB-F6B70B8E68F4}"/>
                </a:ext>
              </a:extLst>
            </p:cNvPr>
            <p:cNvCxnSpPr/>
            <p:nvPr/>
          </p:nvCxnSpPr>
          <p:spPr>
            <a:xfrm>
              <a:off x="5138390" y="1581102"/>
              <a:ext cx="137160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AD9FBDE-A46D-1545-A4E4-0F350E97A3AF}"/>
                </a:ext>
              </a:extLst>
            </p:cNvPr>
            <p:cNvCxnSpPr/>
            <p:nvPr/>
          </p:nvCxnSpPr>
          <p:spPr>
            <a:xfrm>
              <a:off x="5138390" y="1378882"/>
              <a:ext cx="137160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AB69DB4F-904D-5A47-B9BB-6F102379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8559" y="1520721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8BE55AC-0349-6244-9ECA-47E7E3FC6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7353" y="4293736"/>
            <a:ext cx="603918" cy="60391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1346732" y="1341970"/>
            <a:ext cx="1844678" cy="1042172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6732" y="1341970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0D454A7-825D-8A40-A013-745A422C4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484581" y="4242069"/>
            <a:ext cx="674679" cy="6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6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B3C39-1BA5-9D47-A148-A7D21AFC4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6A2680-EA5E-9C4D-A8DA-1C412552A11F}"/>
              </a:ext>
            </a:extLst>
          </p:cNvPr>
          <p:cNvSpPr txBox="1"/>
          <p:nvPr/>
        </p:nvSpPr>
        <p:spPr>
          <a:xfrm>
            <a:off x="379497" y="1744997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Layered groups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9B446-57E2-F54A-9CCE-8F1239866124}"/>
              </a:ext>
            </a:extLst>
          </p:cNvPr>
          <p:cNvSpPr txBox="1"/>
          <p:nvPr/>
        </p:nvSpPr>
        <p:spPr>
          <a:xfrm>
            <a:off x="379497" y="2618943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Product icon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BAC1B7-0197-984F-ABDE-5C2FD3609C2C}"/>
              </a:ext>
            </a:extLst>
          </p:cNvPr>
          <p:cNvSpPr txBox="1"/>
          <p:nvPr/>
        </p:nvSpPr>
        <p:spPr>
          <a:xfrm>
            <a:off x="379497" y="4694169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Resource icon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B1D0D-CC1E-E043-83A2-AA66EB8DFCE1}"/>
              </a:ext>
            </a:extLst>
          </p:cNvPr>
          <p:cNvSpPr txBox="1"/>
          <p:nvPr/>
        </p:nvSpPr>
        <p:spPr>
          <a:xfrm>
            <a:off x="379497" y="1261902"/>
            <a:ext cx="257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icon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F34FC9-EE82-B143-A795-39351E4C7F96}"/>
              </a:ext>
            </a:extLst>
          </p:cNvPr>
          <p:cNvGrpSpPr/>
          <p:nvPr/>
        </p:nvGrpSpPr>
        <p:grpSpPr>
          <a:xfrm>
            <a:off x="3963647" y="1355674"/>
            <a:ext cx="7209450" cy="4686336"/>
            <a:chOff x="3963647" y="1129248"/>
            <a:chExt cx="7209450" cy="46863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74484F-175F-274C-8B83-DF21C4A75630}"/>
                </a:ext>
              </a:extLst>
            </p:cNvPr>
            <p:cNvSpPr/>
            <p:nvPr/>
          </p:nvSpPr>
          <p:spPr>
            <a:xfrm>
              <a:off x="4036798" y="2003008"/>
              <a:ext cx="6857625" cy="337366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dirty="0">
                  <a:ln w="0"/>
                  <a:solidFill>
                    <a:schemeClr val="accent5"/>
                  </a:solidFill>
                </a:rPr>
                <a:t>VPC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19D227-77AD-D541-9CF5-1F3695F4DCE1}"/>
                </a:ext>
              </a:extLst>
            </p:cNvPr>
            <p:cNvSpPr/>
            <p:nvPr/>
          </p:nvSpPr>
          <p:spPr>
            <a:xfrm>
              <a:off x="3963647" y="1129248"/>
              <a:ext cx="7209450" cy="4686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8E5628-3DB8-8443-993C-DAC40FACF5C7}"/>
                </a:ext>
              </a:extLst>
            </p:cNvPr>
            <p:cNvSpPr/>
            <p:nvPr/>
          </p:nvSpPr>
          <p:spPr>
            <a:xfrm>
              <a:off x="4412349" y="1619686"/>
              <a:ext cx="2095016" cy="386671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</a:rPr>
                <a:t>Availability Zone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9B160E-4DC3-C741-A322-32F6A7160F4E}"/>
                </a:ext>
              </a:extLst>
            </p:cNvPr>
            <p:cNvSpPr/>
            <p:nvPr/>
          </p:nvSpPr>
          <p:spPr>
            <a:xfrm>
              <a:off x="4498847" y="3272757"/>
              <a:ext cx="6116901" cy="97006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D86613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D86613"/>
                  </a:solidFill>
                </a:rPr>
                <a:t>Auto Scaling group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39E0105-2524-DA4F-9D8A-2B27398A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0362" y="3272757"/>
              <a:ext cx="330200" cy="330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FBA858E-1F39-BC4A-8A1C-B3B0FE9B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647" y="1129248"/>
              <a:ext cx="330200" cy="3302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0E20047-53B1-FF44-9CFB-D82DE4A88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36799" y="2003008"/>
              <a:ext cx="330200" cy="330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59DDED-EEA3-8B4A-B8C7-9F30DBD0BA10}"/>
                </a:ext>
              </a:extLst>
            </p:cNvPr>
            <p:cNvSpPr/>
            <p:nvPr/>
          </p:nvSpPr>
          <p:spPr>
            <a:xfrm>
              <a:off x="8614111" y="1619686"/>
              <a:ext cx="2095016" cy="386671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</a:rPr>
                <a:t>Availability Zone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1F423A-BD6A-014E-A74C-74FA45B5B2FF}"/>
                </a:ext>
              </a:extLst>
            </p:cNvPr>
            <p:cNvSpPr/>
            <p:nvPr/>
          </p:nvSpPr>
          <p:spPr>
            <a:xfrm>
              <a:off x="4498847" y="4321267"/>
              <a:ext cx="6116901" cy="97006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D86613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D86613"/>
                  </a:solidFill>
                </a:rPr>
                <a:t>Auto Scaling group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54E2823-3FF5-0945-98A1-48CACDC7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0362" y="4321267"/>
              <a:ext cx="330200" cy="33020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41CD84A-0197-3948-8A57-7F660CEE0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4907" y="2333208"/>
              <a:ext cx="469900" cy="4699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13235-56B2-1649-B6D2-34D220197740}"/>
                </a:ext>
              </a:extLst>
            </p:cNvPr>
            <p:cNvSpPr txBox="1"/>
            <p:nvPr/>
          </p:nvSpPr>
          <p:spPr>
            <a:xfrm>
              <a:off x="4576400" y="2803108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NAT Gateway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574BFB8-49DB-B241-A975-E9F8FB79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14477" y="2333208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5F2863-F59B-6041-8CF9-1136F4CC0A84}"/>
                </a:ext>
              </a:extLst>
            </p:cNvPr>
            <p:cNvSpPr txBox="1"/>
            <p:nvPr/>
          </p:nvSpPr>
          <p:spPr>
            <a:xfrm>
              <a:off x="8765970" y="2803108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NAT Gateway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D01F647-5021-2945-A1F9-4FD26EC69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24907" y="3418262"/>
              <a:ext cx="469900" cy="469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41238E-2FC5-B944-B600-89749B5AC47A}"/>
                </a:ext>
              </a:extLst>
            </p:cNvPr>
            <p:cNvSpPr txBox="1"/>
            <p:nvPr/>
          </p:nvSpPr>
          <p:spPr>
            <a:xfrm>
              <a:off x="4576400" y="3863814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Instance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B23FFE59-5298-FE4A-8901-30803395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6669" y="3418262"/>
              <a:ext cx="469900" cy="4699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49AB76-4D14-A041-9513-C8F4756C70F3}"/>
                </a:ext>
              </a:extLst>
            </p:cNvPr>
            <p:cNvSpPr txBox="1"/>
            <p:nvPr/>
          </p:nvSpPr>
          <p:spPr>
            <a:xfrm>
              <a:off x="8778162" y="3863814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Instance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0C3AEB2-2FA3-AD4E-93CA-6A7DC6E60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24907" y="4478964"/>
              <a:ext cx="469900" cy="4699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24E73C-9DAF-6249-AF42-5320A182C27D}"/>
                </a:ext>
              </a:extLst>
            </p:cNvPr>
            <p:cNvSpPr txBox="1"/>
            <p:nvPr/>
          </p:nvSpPr>
          <p:spPr>
            <a:xfrm>
              <a:off x="4576400" y="4924516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Instance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6E0A42B-0EF3-F34D-A9E6-A5834BB2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6669" y="4478964"/>
              <a:ext cx="469900" cy="4699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2EBB49-5DC7-8642-A023-2C4DF8F37C4A}"/>
                </a:ext>
              </a:extLst>
            </p:cNvPr>
            <p:cNvSpPr txBox="1"/>
            <p:nvPr/>
          </p:nvSpPr>
          <p:spPr>
            <a:xfrm>
              <a:off x="8778162" y="4924516"/>
              <a:ext cx="1766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Instance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6480DF8F-7E09-554D-9929-474CEAE48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09116" y="2083199"/>
              <a:ext cx="711200" cy="711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F9BAAC-CAC2-DF48-8C4B-84EE6C3B7574}"/>
                </a:ext>
              </a:extLst>
            </p:cNvPr>
            <p:cNvSpPr txBox="1"/>
            <p:nvPr/>
          </p:nvSpPr>
          <p:spPr>
            <a:xfrm>
              <a:off x="6748138" y="2752245"/>
              <a:ext cx="161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Amazon EC2 Auto Scaling</a:t>
              </a:r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B7A5355B-258F-A34C-A0BA-2FFE28D1D5D5}"/>
              </a:ext>
            </a:extLst>
          </p:cNvPr>
          <p:cNvSpPr/>
          <p:nvPr/>
        </p:nvSpPr>
        <p:spPr>
          <a:xfrm>
            <a:off x="3408599" y="1513366"/>
            <a:ext cx="620272" cy="881494"/>
          </a:xfrm>
          <a:custGeom>
            <a:avLst/>
            <a:gdLst>
              <a:gd name="connsiteX0" fmla="*/ 298764 w 298764"/>
              <a:gd name="connsiteY0" fmla="*/ 0 h 1484769"/>
              <a:gd name="connsiteX1" fmla="*/ 0 w 298764"/>
              <a:gd name="connsiteY1" fmla="*/ 0 h 1484769"/>
              <a:gd name="connsiteX2" fmla="*/ 0 w 298764"/>
              <a:gd name="connsiteY2" fmla="*/ 1484769 h 1484769"/>
              <a:gd name="connsiteX3" fmla="*/ 298764 w 298764"/>
              <a:gd name="connsiteY3" fmla="*/ 1484769 h 1484769"/>
              <a:gd name="connsiteX0" fmla="*/ 298764 w 778598"/>
              <a:gd name="connsiteY0" fmla="*/ 0 h 1493892"/>
              <a:gd name="connsiteX1" fmla="*/ 0 w 778598"/>
              <a:gd name="connsiteY1" fmla="*/ 0 h 1493892"/>
              <a:gd name="connsiteX2" fmla="*/ 0 w 778598"/>
              <a:gd name="connsiteY2" fmla="*/ 1484769 h 1493892"/>
              <a:gd name="connsiteX3" fmla="*/ 778598 w 778598"/>
              <a:gd name="connsiteY3" fmla="*/ 1493892 h 1493892"/>
              <a:gd name="connsiteX0" fmla="*/ 298764 w 588475"/>
              <a:gd name="connsiteY0" fmla="*/ 0 h 1484769"/>
              <a:gd name="connsiteX1" fmla="*/ 0 w 588475"/>
              <a:gd name="connsiteY1" fmla="*/ 0 h 1484769"/>
              <a:gd name="connsiteX2" fmla="*/ 0 w 588475"/>
              <a:gd name="connsiteY2" fmla="*/ 1484769 h 1484769"/>
              <a:gd name="connsiteX3" fmla="*/ 588475 w 588475"/>
              <a:gd name="connsiteY3" fmla="*/ 1265802 h 1484769"/>
              <a:gd name="connsiteX0" fmla="*/ 298764 w 796705"/>
              <a:gd name="connsiteY0" fmla="*/ 0 h 1484769"/>
              <a:gd name="connsiteX1" fmla="*/ 0 w 796705"/>
              <a:gd name="connsiteY1" fmla="*/ 0 h 1484769"/>
              <a:gd name="connsiteX2" fmla="*/ 0 w 796705"/>
              <a:gd name="connsiteY2" fmla="*/ 1484769 h 1484769"/>
              <a:gd name="connsiteX3" fmla="*/ 796705 w 796705"/>
              <a:gd name="connsiteY3" fmla="*/ 1484768 h 1484769"/>
              <a:gd name="connsiteX0" fmla="*/ 566224 w 796705"/>
              <a:gd name="connsiteY0" fmla="*/ 0 h 1484769"/>
              <a:gd name="connsiteX1" fmla="*/ 0 w 796705"/>
              <a:gd name="connsiteY1" fmla="*/ 0 h 1484769"/>
              <a:gd name="connsiteX2" fmla="*/ 0 w 796705"/>
              <a:gd name="connsiteY2" fmla="*/ 1484769 h 1484769"/>
              <a:gd name="connsiteX3" fmla="*/ 796705 w 796705"/>
              <a:gd name="connsiteY3" fmla="*/ 1484768 h 148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705" h="1484769">
                <a:moveTo>
                  <a:pt x="566224" y="0"/>
                </a:moveTo>
                <a:lnTo>
                  <a:pt x="0" y="0"/>
                </a:lnTo>
                <a:lnTo>
                  <a:pt x="0" y="1484769"/>
                </a:lnTo>
                <a:lnTo>
                  <a:pt x="796705" y="1484768"/>
                </a:ln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592B89-FCE4-4E4F-9027-C288392C64CF}"/>
              </a:ext>
            </a:extLst>
          </p:cNvPr>
          <p:cNvCxnSpPr>
            <a:cxnSpLocks/>
          </p:cNvCxnSpPr>
          <p:nvPr/>
        </p:nvCxnSpPr>
        <p:spPr>
          <a:xfrm>
            <a:off x="2094417" y="1936994"/>
            <a:ext cx="1314182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96FCE0-A39D-FB46-A5A3-1D1FE462F639}"/>
              </a:ext>
            </a:extLst>
          </p:cNvPr>
          <p:cNvCxnSpPr>
            <a:cxnSpLocks/>
          </p:cNvCxnSpPr>
          <p:nvPr/>
        </p:nvCxnSpPr>
        <p:spPr>
          <a:xfrm>
            <a:off x="1635521" y="1442764"/>
            <a:ext cx="2213668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3F7D22-A422-5246-90AC-5B51C749B6E4}"/>
              </a:ext>
            </a:extLst>
          </p:cNvPr>
          <p:cNvCxnSpPr>
            <a:cxnSpLocks/>
          </p:cNvCxnSpPr>
          <p:nvPr/>
        </p:nvCxnSpPr>
        <p:spPr>
          <a:xfrm>
            <a:off x="1842869" y="2792592"/>
            <a:ext cx="5237200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336976-2E5B-B74A-8D4A-38664BDF03AC}"/>
              </a:ext>
            </a:extLst>
          </p:cNvPr>
          <p:cNvCxnSpPr>
            <a:cxnSpLocks/>
          </p:cNvCxnSpPr>
          <p:nvPr/>
        </p:nvCxnSpPr>
        <p:spPr>
          <a:xfrm>
            <a:off x="1928955" y="4883739"/>
            <a:ext cx="3161211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le 1">
            <a:extLst>
              <a:ext uri="{FF2B5EF4-FFF2-40B4-BE49-F238E27FC236}">
                <a16:creationId xmlns:a16="http://schemas.microsoft.com/office/drawing/2014/main" id="{B8F076A2-C8F7-C246-BB36-408B386CB973}"/>
              </a:ext>
            </a:extLst>
          </p:cNvPr>
          <p:cNvSpPr txBox="1">
            <a:spLocks/>
          </p:cNvSpPr>
          <p:nvPr/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System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463A-DBDE-544D-B4E2-601EEFEB60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4151086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D9547-D6A1-E945-BD04-01A514A70167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2D8ED1-FB5A-2B46-B9E9-FF763E575F13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data center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8D6246-862C-4E46-B1A9-AC3E6184C85C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934215-992D-5640-A14C-1D7F2D1684F4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BB60FF-35BB-FF4E-A556-B763DF4DB634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0C24C57-5523-3544-A1AB-1E9BBC49F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58849B9-512D-6049-AB40-637404334C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C534468-329D-AA40-A040-6D28667218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8C55F163-FECB-7E47-85FA-30740F6F39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19392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55698EA5-0E73-5347-A392-7ED836DBC5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B7BA28CC-A7BB-B94A-AD60-BA719A9EC5E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29C4BBD-6802-E541-B0CA-03BF9C3751F0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925B1-5096-DE42-B077-9322BADEA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2/3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/>
          <p:nvPr/>
        </p:nvCxnSpPr>
        <p:spPr>
          <a:xfrm>
            <a:off x="426571" y="181143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426571" y="202770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426571" y="1622672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/>
          <p:nvPr/>
        </p:nvCxnSpPr>
        <p:spPr>
          <a:xfrm>
            <a:off x="426571" y="1419626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B1611CF-9ADF-F247-82F7-D1B00313493A}"/>
              </a:ext>
            </a:extLst>
          </p:cNvPr>
          <p:cNvCxnSpPr>
            <a:cxnSpLocks/>
          </p:cNvCxnSpPr>
          <p:nvPr/>
        </p:nvCxnSpPr>
        <p:spPr>
          <a:xfrm>
            <a:off x="5232787" y="1434478"/>
            <a:ext cx="1636776" cy="18288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</p:cNvCxnSpPr>
          <p:nvPr/>
        </p:nvCxnSpPr>
        <p:spPr>
          <a:xfrm flipV="1">
            <a:off x="5232787" y="1811430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7259CF5-9E24-C445-A1DF-4ACB37E70876}"/>
              </a:ext>
            </a:extLst>
          </p:cNvPr>
          <p:cNvCxnSpPr>
            <a:cxnSpLocks/>
          </p:cNvCxnSpPr>
          <p:nvPr/>
        </p:nvCxnSpPr>
        <p:spPr>
          <a:xfrm>
            <a:off x="5232787" y="2180723"/>
            <a:ext cx="1636776" cy="182880"/>
          </a:xfrm>
          <a:prstGeom prst="bentConnector3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BF4D2A73-ED4C-774C-BB0E-92A374358B0E}"/>
              </a:ext>
            </a:extLst>
          </p:cNvPr>
          <p:cNvCxnSpPr>
            <a:cxnSpLocks/>
          </p:cNvCxnSpPr>
          <p:nvPr/>
        </p:nvCxnSpPr>
        <p:spPr>
          <a:xfrm flipV="1">
            <a:off x="5232787" y="2527823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EA8B7E-D234-B049-A52E-EEF5F24402AA}"/>
              </a:ext>
            </a:extLst>
          </p:cNvPr>
          <p:cNvCxnSpPr/>
          <p:nvPr/>
        </p:nvCxnSpPr>
        <p:spPr>
          <a:xfrm rot="16200000">
            <a:off x="514337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0E8A98-A891-AC42-9166-B00C03560059}"/>
              </a:ext>
            </a:extLst>
          </p:cNvPr>
          <p:cNvCxnSpPr/>
          <p:nvPr/>
        </p:nvCxnSpPr>
        <p:spPr>
          <a:xfrm rot="16200000">
            <a:off x="730607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9BD744-CD00-B948-AF02-51FC7643F8F7}"/>
              </a:ext>
            </a:extLst>
          </p:cNvPr>
          <p:cNvCxnSpPr/>
          <p:nvPr/>
        </p:nvCxnSpPr>
        <p:spPr>
          <a:xfrm rot="16200000">
            <a:off x="325579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03A45A-9486-2643-B35D-16521F11D664}"/>
              </a:ext>
            </a:extLst>
          </p:cNvPr>
          <p:cNvCxnSpPr/>
          <p:nvPr/>
        </p:nvCxnSpPr>
        <p:spPr>
          <a:xfrm rot="16200000">
            <a:off x="122533" y="3341328"/>
            <a:ext cx="16459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05EEA8-C059-294E-8EE1-E7F02B907B40}"/>
              </a:ext>
            </a:extLst>
          </p:cNvPr>
          <p:cNvCxnSpPr>
            <a:cxnSpLocks/>
          </p:cNvCxnSpPr>
          <p:nvPr/>
        </p:nvCxnSpPr>
        <p:spPr>
          <a:xfrm rot="5400000">
            <a:off x="4542124" y="3801542"/>
            <a:ext cx="1636776" cy="18288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E773290-9E05-834A-97B8-6380BAC893E9}"/>
              </a:ext>
            </a:extLst>
          </p:cNvPr>
          <p:cNvCxnSpPr>
            <a:cxnSpLocks/>
          </p:cNvCxnSpPr>
          <p:nvPr/>
        </p:nvCxnSpPr>
        <p:spPr>
          <a:xfrm rot="5400000" flipV="1">
            <a:off x="4929276" y="3801542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91C79E0-0B73-2A4D-AC5A-9B9A3B60324F}"/>
              </a:ext>
            </a:extLst>
          </p:cNvPr>
          <p:cNvCxnSpPr>
            <a:cxnSpLocks/>
          </p:cNvCxnSpPr>
          <p:nvPr/>
        </p:nvCxnSpPr>
        <p:spPr>
          <a:xfrm rot="5400000">
            <a:off x="5660876" y="3801542"/>
            <a:ext cx="1636776" cy="182880"/>
          </a:xfrm>
          <a:prstGeom prst="bentConnector3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3AD6BC6-E0E2-2144-91CF-415D566F60A1}"/>
              </a:ext>
            </a:extLst>
          </p:cNvPr>
          <p:cNvCxnSpPr>
            <a:cxnSpLocks/>
          </p:cNvCxnSpPr>
          <p:nvPr/>
        </p:nvCxnSpPr>
        <p:spPr>
          <a:xfrm rot="5400000" flipV="1">
            <a:off x="5353166" y="3801542"/>
            <a:ext cx="1636776" cy="1828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6CCDEF-46D5-CA43-B58E-1C656C31F446}"/>
              </a:ext>
            </a:extLst>
          </p:cNvPr>
          <p:cNvGrpSpPr/>
          <p:nvPr/>
        </p:nvGrpSpPr>
        <p:grpSpPr>
          <a:xfrm rot="5400000">
            <a:off x="2227865" y="3412352"/>
            <a:ext cx="1639961" cy="399245"/>
            <a:chOff x="8228637" y="4520838"/>
            <a:chExt cx="1639961" cy="39924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E55B71B-ABA9-D342-A886-A361445905F5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928A82-B99F-ED4E-AA51-505893C256A7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A5CFE5-6160-C24C-85E4-24E6CA817492}"/>
              </a:ext>
            </a:extLst>
          </p:cNvPr>
          <p:cNvGrpSpPr/>
          <p:nvPr/>
        </p:nvGrpSpPr>
        <p:grpSpPr>
          <a:xfrm rot="16200000">
            <a:off x="3142344" y="3331061"/>
            <a:ext cx="1639961" cy="399245"/>
            <a:chOff x="8228637" y="4520838"/>
            <a:chExt cx="1639961" cy="399245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42B3714-CABB-034A-AE6C-7388DF91D5E9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9654F79-C023-7542-B654-723AB83928B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A8665-1D25-444D-8830-7F9604E381F9}"/>
              </a:ext>
            </a:extLst>
          </p:cNvPr>
          <p:cNvGrpSpPr/>
          <p:nvPr/>
        </p:nvGrpSpPr>
        <p:grpSpPr>
          <a:xfrm>
            <a:off x="2858414" y="1435823"/>
            <a:ext cx="1483636" cy="331243"/>
            <a:chOff x="2684662" y="1051134"/>
            <a:chExt cx="1483636" cy="33124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1C3D1B0-0DA3-BF4D-A631-69FD5F72D9F0}"/>
                </a:ext>
              </a:extLst>
            </p:cNvPr>
            <p:cNvSpPr/>
            <p:nvPr/>
          </p:nvSpPr>
          <p:spPr>
            <a:xfrm>
              <a:off x="2684662" y="1051134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65DC20-99BD-D54C-9536-EFAE2B38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221" y="12162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848223" y="1952216"/>
            <a:ext cx="1488360" cy="331243"/>
            <a:chOff x="2674471" y="1567527"/>
            <a:chExt cx="1488360" cy="33124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14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85B2A-E2E3-444D-BD28-452CC6144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27407-A548-AC40-A903-860DD890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General icons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3194-8372-704E-A2ED-61D426276A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3/3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05AAFC4-D830-3E44-880C-7FB654442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008" y="2847620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60F2F63-D692-E646-96FB-44417FC4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5740" y="2847620"/>
            <a:ext cx="469900" cy="469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DE95A-7C95-1E4F-98C7-C68927875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9472" y="2847620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3204" y="2847620"/>
            <a:ext cx="469900" cy="469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1CE46E-77EE-EE41-99DB-F2FE0C986F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6936" y="2847620"/>
            <a:ext cx="469900" cy="469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255D846-642B-A942-8BEC-D0E41A406D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0664" y="2847620"/>
            <a:ext cx="469900" cy="469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34392" y="2847620"/>
            <a:ext cx="469900" cy="469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F43C684-E7CD-7B41-ACA7-B11152EF7F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61147" y="4281463"/>
            <a:ext cx="469900" cy="4699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32000" y="4281463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4DF41AA-B0E5-1743-AB73-33A697979E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5732" y="4281463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99464" y="4281463"/>
            <a:ext cx="469900" cy="469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FE4BB4E-58D7-F141-9687-FB16AFA0E24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83196" y="4281463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66928" y="4281463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50660" y="4281463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flipH="1">
            <a:off x="9027549" y="4281463"/>
            <a:ext cx="483586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FC758BC1-A0D2-7844-A713-08FE1E3B70F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62793" y="1135878"/>
            <a:ext cx="711200" cy="711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7350A76-0D8B-B34D-B831-E0E1EE4CFCF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234151" y="1135878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05217" y="2847620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1903792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Client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E5E7C7-45FD-AA4A-90B9-C94614625F8F}"/>
              </a:ext>
            </a:extLst>
          </p:cNvPr>
          <p:cNvSpPr txBox="1"/>
          <p:nvPr/>
        </p:nvSpPr>
        <p:spPr>
          <a:xfrm>
            <a:off x="2830583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Disk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AA978E-DDD6-8348-AA91-0FDD5E94D813}"/>
              </a:ext>
            </a:extLst>
          </p:cNvPr>
          <p:cNvSpPr txBox="1"/>
          <p:nvPr/>
        </p:nvSpPr>
        <p:spPr>
          <a:xfrm>
            <a:off x="3814315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Forums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4DECAF-33B5-884D-AC77-778CFA5E7FA3}"/>
              </a:ext>
            </a:extLst>
          </p:cNvPr>
          <p:cNvSpPr txBox="1"/>
          <p:nvPr/>
        </p:nvSpPr>
        <p:spPr>
          <a:xfrm>
            <a:off x="4798047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Generic database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EF5FDF-E6AC-9B45-9985-723F61E2113E}"/>
              </a:ext>
            </a:extLst>
          </p:cNvPr>
          <p:cNvSpPr txBox="1"/>
          <p:nvPr/>
        </p:nvSpPr>
        <p:spPr>
          <a:xfrm>
            <a:off x="5781779" y="33760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Internet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15DCB8-53EB-D741-9C38-CC4806B26CF0}"/>
              </a:ext>
            </a:extLst>
          </p:cNvPr>
          <p:cNvSpPr txBox="1"/>
          <p:nvPr/>
        </p:nvSpPr>
        <p:spPr>
          <a:xfrm>
            <a:off x="6765511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Internet alt1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EFC06D-9785-EC48-A387-EFE9412664C6}"/>
              </a:ext>
            </a:extLst>
          </p:cNvPr>
          <p:cNvSpPr txBox="1"/>
          <p:nvPr/>
        </p:nvSpPr>
        <p:spPr>
          <a:xfrm>
            <a:off x="7749239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Internet alt2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8732967" y="337609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08DBCE-1ACF-424F-814D-23C461589D8E}"/>
              </a:ext>
            </a:extLst>
          </p:cNvPr>
          <p:cNvSpPr txBox="1"/>
          <p:nvPr/>
        </p:nvSpPr>
        <p:spPr>
          <a:xfrm>
            <a:off x="1859722" y="48534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Multimedia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2830575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Office building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4F7C03-EE43-094E-9423-317455318732}"/>
              </a:ext>
            </a:extLst>
          </p:cNvPr>
          <p:cNvSpPr txBox="1"/>
          <p:nvPr/>
        </p:nvSpPr>
        <p:spPr>
          <a:xfrm>
            <a:off x="3814307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SAML token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F11EF0-BD34-1643-9A3C-913225592587}"/>
              </a:ext>
            </a:extLst>
          </p:cNvPr>
          <p:cNvSpPr txBox="1"/>
          <p:nvPr/>
        </p:nvSpPr>
        <p:spPr>
          <a:xfrm>
            <a:off x="4798039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SSL padlock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79E555-8A64-6345-BC7E-2F4C022A5857}"/>
              </a:ext>
            </a:extLst>
          </p:cNvPr>
          <p:cNvSpPr txBox="1"/>
          <p:nvPr/>
        </p:nvSpPr>
        <p:spPr>
          <a:xfrm>
            <a:off x="5781771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Tape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13E3D-2ED6-B74C-A348-786114BFA80F}"/>
              </a:ext>
            </a:extLst>
          </p:cNvPr>
          <p:cNvSpPr txBox="1"/>
          <p:nvPr/>
        </p:nvSpPr>
        <p:spPr>
          <a:xfrm>
            <a:off x="6765503" y="485343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Traditional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7749235" y="48534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8732967" y="485343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96BBAA-09D6-C14E-B263-D49CD7C7C20F}"/>
              </a:ext>
            </a:extLst>
          </p:cNvPr>
          <p:cNvSpPr txBox="1"/>
          <p:nvPr/>
        </p:nvSpPr>
        <p:spPr>
          <a:xfrm>
            <a:off x="1805079" y="1850584"/>
            <a:ext cx="15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AWS Marketplace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F85B00-D6B5-724B-A0FB-79114243E3D2}"/>
              </a:ext>
            </a:extLst>
          </p:cNvPr>
          <p:cNvSpPr txBox="1"/>
          <p:nvPr/>
        </p:nvSpPr>
        <p:spPr>
          <a:xfrm>
            <a:off x="3024231" y="1850584"/>
            <a:ext cx="15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AWS Marketplace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7E9D54-97F4-994C-B2F6-0245C385CDE6}"/>
              </a:ext>
            </a:extLst>
          </p:cNvPr>
          <p:cNvSpPr txBox="1"/>
          <p:nvPr/>
        </p:nvSpPr>
        <p:spPr>
          <a:xfrm>
            <a:off x="9716695" y="486728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Toolkit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283B4F-C65A-834C-A181-E7EEC997DD39}"/>
              </a:ext>
            </a:extLst>
          </p:cNvPr>
          <p:cNvSpPr txBox="1"/>
          <p:nvPr/>
        </p:nvSpPr>
        <p:spPr>
          <a:xfrm>
            <a:off x="10700423" y="486728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SDK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0723E27-3CF5-4C4A-8552-FC69A10D2FB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985155" y="426283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C2ED5C-8D11-0144-9763-D2F4A247C9D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018124" y="4256285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3ED61-58B0-584E-A4DC-56CC04FD5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7E1C7-2B7B-3948-A124-888675CC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674A1-A4CB-3D43-BCDA-761F1F3197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2E1A2-AC91-1049-B14D-C0BBE172DB1C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F48A0D-FE67-4446-BE9F-EADD44C6350D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6756776" y="185164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Service for Kubernetes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D58F1-A137-2F4D-8F00-7CC13271B94B}"/>
              </a:ext>
            </a:extLst>
          </p:cNvPr>
          <p:cNvSpPr txBox="1"/>
          <p:nvPr/>
        </p:nvSpPr>
        <p:spPr>
          <a:xfrm>
            <a:off x="6756776" y="326994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Service for Kubernetes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B56D920-F106-A54C-A0D7-91AFF257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128" y="2471302"/>
            <a:ext cx="711200" cy="711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1C651FF-0712-064B-AE14-D671A461C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128" y="1140448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1845132" y="18516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Elastic Beanstalk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C6DD1-CAA7-2A44-893B-3C6F0A7A2700}"/>
              </a:ext>
            </a:extLst>
          </p:cNvPr>
          <p:cNvSpPr txBox="1"/>
          <p:nvPr/>
        </p:nvSpPr>
        <p:spPr>
          <a:xfrm>
            <a:off x="1845132" y="438404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641AD5-492D-FB46-B836-E4E9B19ADF85}"/>
              </a:ext>
            </a:extLst>
          </p:cNvPr>
          <p:cNvSpPr txBox="1"/>
          <p:nvPr/>
        </p:nvSpPr>
        <p:spPr>
          <a:xfrm>
            <a:off x="1845132" y="540219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4219916" y="18516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4219916" y="445469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Lambda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B907D-5837-4B48-9CB0-CF92744CAB15}"/>
              </a:ext>
            </a:extLst>
          </p:cNvPr>
          <p:cNvSpPr txBox="1"/>
          <p:nvPr/>
        </p:nvSpPr>
        <p:spPr>
          <a:xfrm>
            <a:off x="1845132" y="326994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Elastic Beanstalk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236A4-8A7D-6045-823A-DC0FA75DCAFB}"/>
              </a:ext>
            </a:extLst>
          </p:cNvPr>
          <p:cNvSpPr txBox="1"/>
          <p:nvPr/>
        </p:nvSpPr>
        <p:spPr>
          <a:xfrm>
            <a:off x="4219916" y="326994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8C00AE9-C95F-B14F-80B0-1F56B1F12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1134" y="4932293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D2338D2-B0AF-F64E-9A92-86797AFF5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134" y="3984792"/>
            <a:ext cx="469900" cy="469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5918" y="3897564"/>
            <a:ext cx="469900" cy="4699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9BFD3E4-C3C7-C84A-A0A2-EF5E2E8D0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15268" y="2471302"/>
            <a:ext cx="711200" cy="7112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5268" y="1140448"/>
            <a:ext cx="711200" cy="711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EDDBFE-5070-CE42-8F45-83D0BD5BA6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14185" y="2540753"/>
            <a:ext cx="711200" cy="711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4185" y="1140448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9861578-22C5-3E44-9B44-7C228E8EEAF7}"/>
              </a:ext>
            </a:extLst>
          </p:cNvPr>
          <p:cNvSpPr txBox="1"/>
          <p:nvPr/>
        </p:nvSpPr>
        <p:spPr>
          <a:xfrm>
            <a:off x="9278154" y="19224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Lightsail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CC0415-E16E-EA46-8758-A20DC85AEB36}"/>
              </a:ext>
            </a:extLst>
          </p:cNvPr>
          <p:cNvSpPr txBox="1"/>
          <p:nvPr/>
        </p:nvSpPr>
        <p:spPr>
          <a:xfrm>
            <a:off x="9278154" y="331544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Lightsail</a:t>
            </a:r>
            <a:endParaRPr lang="en-US" sz="14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9E19B4B-6837-C742-825C-3A3B3ECAC7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73506" y="2561936"/>
            <a:ext cx="711200" cy="711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38097BC-71ED-494F-A384-57FEE44AE8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73506" y="1140448"/>
            <a:ext cx="711200" cy="7112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8AE150-3836-254A-ADA6-E2065077A96C}"/>
              </a:ext>
            </a:extLst>
          </p:cNvPr>
          <p:cNvCxnSpPr>
            <a:cxnSpLocks/>
          </p:cNvCxnSpPr>
          <p:nvPr/>
        </p:nvCxnSpPr>
        <p:spPr>
          <a:xfrm>
            <a:off x="9267294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1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5D44F-E143-0143-AB86-76EDB30F1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fld id="{0E0E0192-C642-4D4F-AE82-A0D0DC02E26B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FDE2F-A8AC-8445-92DB-36EDD59E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4B554-9A1E-C34A-9E01-6B47CCE6F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DB3-3169-5B48-B331-8240019668A8}"/>
              </a:ext>
            </a:extLst>
          </p:cNvPr>
          <p:cNvSpPr txBox="1"/>
          <p:nvPr/>
        </p:nvSpPr>
        <p:spPr>
          <a:xfrm>
            <a:off x="1873406" y="1792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Aurora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A3CD1-2DC7-0549-BAB6-FF46D6AB72CE}"/>
              </a:ext>
            </a:extLst>
          </p:cNvPr>
          <p:cNvCxnSpPr>
            <a:cxnSpLocks/>
          </p:cNvCxnSpPr>
          <p:nvPr/>
        </p:nvCxnSpPr>
        <p:spPr>
          <a:xfrm>
            <a:off x="4175311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601E3-AB22-3D4F-9E24-B32E324DE2AE}"/>
              </a:ext>
            </a:extLst>
          </p:cNvPr>
          <p:cNvCxnSpPr>
            <a:cxnSpLocks/>
          </p:cNvCxnSpPr>
          <p:nvPr/>
        </p:nvCxnSpPr>
        <p:spPr>
          <a:xfrm>
            <a:off x="6561672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D124BD-9BC1-9A46-9C68-E161A095B8BB}"/>
              </a:ext>
            </a:extLst>
          </p:cNvPr>
          <p:cNvCxnSpPr>
            <a:cxnSpLocks/>
          </p:cNvCxnSpPr>
          <p:nvPr/>
        </p:nvCxnSpPr>
        <p:spPr>
          <a:xfrm>
            <a:off x="898148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281044-71A4-0F48-8686-992D3658BB18}"/>
              </a:ext>
            </a:extLst>
          </p:cNvPr>
          <p:cNvSpPr txBox="1"/>
          <p:nvPr/>
        </p:nvSpPr>
        <p:spPr>
          <a:xfrm>
            <a:off x="4163250" y="1792688"/>
            <a:ext cx="2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DocumentDB</a:t>
            </a:r>
            <a:r>
              <a:rPr lang="en-US" sz="1400" dirty="0"/>
              <a:t> (with MongoDB compatibility)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634978" y="1792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3D77A-32D4-894B-96BE-B5405983D4D3}"/>
              </a:ext>
            </a:extLst>
          </p:cNvPr>
          <p:cNvSpPr txBox="1"/>
          <p:nvPr/>
        </p:nvSpPr>
        <p:spPr>
          <a:xfrm>
            <a:off x="9088246" y="1792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ElastiCache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3D2EA-5488-214C-A59E-093FFE5D5045}"/>
              </a:ext>
            </a:extLst>
          </p:cNvPr>
          <p:cNvSpPr txBox="1"/>
          <p:nvPr/>
        </p:nvSpPr>
        <p:spPr>
          <a:xfrm>
            <a:off x="6476074" y="42170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Attribute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9090A-087E-8E49-9507-DF0B0DE7BAD7}"/>
              </a:ext>
            </a:extLst>
          </p:cNvPr>
          <p:cNvSpPr txBox="1"/>
          <p:nvPr/>
        </p:nvSpPr>
        <p:spPr>
          <a:xfrm>
            <a:off x="6559572" y="4913771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47699-D60F-6041-AF99-B6715B563AD6}"/>
              </a:ext>
            </a:extLst>
          </p:cNvPr>
          <p:cNvSpPr txBox="1"/>
          <p:nvPr/>
        </p:nvSpPr>
        <p:spPr>
          <a:xfrm>
            <a:off x="6518172" y="5744131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2C513-461D-B946-AC6C-C1DFCD70EC8A}"/>
              </a:ext>
            </a:extLst>
          </p:cNvPr>
          <p:cNvSpPr txBox="1"/>
          <p:nvPr/>
        </p:nvSpPr>
        <p:spPr>
          <a:xfrm>
            <a:off x="7562265" y="4159317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3D406-2C7B-8549-8B57-1C595A9AEDFE}"/>
              </a:ext>
            </a:extLst>
          </p:cNvPr>
          <p:cNvSpPr txBox="1"/>
          <p:nvPr/>
        </p:nvSpPr>
        <p:spPr>
          <a:xfrm>
            <a:off x="7668293" y="5683031"/>
            <a:ext cx="141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Global secondary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4C9AB-4BBA-F849-AFCF-8BE65CD82853}"/>
              </a:ext>
            </a:extLst>
          </p:cNvPr>
          <p:cNvSpPr txBox="1"/>
          <p:nvPr/>
        </p:nvSpPr>
        <p:spPr>
          <a:xfrm>
            <a:off x="7584351" y="4898200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646DC-8DEB-8145-9DBC-088DBCAE2AA6}"/>
              </a:ext>
            </a:extLst>
          </p:cNvPr>
          <p:cNvSpPr txBox="1"/>
          <p:nvPr/>
        </p:nvSpPr>
        <p:spPr>
          <a:xfrm>
            <a:off x="9487148" y="4447854"/>
            <a:ext cx="162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Cache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1B553-1D31-4D42-A247-5416EF4F9F3D}"/>
              </a:ext>
            </a:extLst>
          </p:cNvPr>
          <p:cNvSpPr txBox="1"/>
          <p:nvPr/>
        </p:nvSpPr>
        <p:spPr>
          <a:xfrm>
            <a:off x="8859049" y="5404022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ElastiCache</a:t>
            </a:r>
            <a:r>
              <a:rPr lang="en-US" sz="1400" dirty="0"/>
              <a:t> for </a:t>
            </a:r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AB5D7E-0C2C-3F47-A1DF-1DE3DBD421DC}"/>
              </a:ext>
            </a:extLst>
          </p:cNvPr>
          <p:cNvSpPr txBox="1"/>
          <p:nvPr/>
        </p:nvSpPr>
        <p:spPr>
          <a:xfrm>
            <a:off x="10302119" y="5432826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ElastiCache</a:t>
            </a:r>
            <a:r>
              <a:rPr lang="en-US" sz="1400" dirty="0"/>
              <a:t> for Memcached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D045F6-A46D-2E48-915A-51B943582CF3}"/>
              </a:ext>
            </a:extLst>
          </p:cNvPr>
          <p:cNvSpPr txBox="1"/>
          <p:nvPr/>
        </p:nvSpPr>
        <p:spPr>
          <a:xfrm>
            <a:off x="1873406" y="31754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Aurora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A27B5-0539-A145-A87F-F4553EC26ADB}"/>
              </a:ext>
            </a:extLst>
          </p:cNvPr>
          <p:cNvSpPr txBox="1"/>
          <p:nvPr/>
        </p:nvSpPr>
        <p:spPr>
          <a:xfrm>
            <a:off x="4163250" y="3175440"/>
            <a:ext cx="2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DocumentDB</a:t>
            </a:r>
            <a:r>
              <a:rPr lang="en-US" sz="1400" dirty="0"/>
              <a:t> (with MongoDB compatibility)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F82FE-B12C-2944-9A6B-C577B61F9A00}"/>
              </a:ext>
            </a:extLst>
          </p:cNvPr>
          <p:cNvSpPr txBox="1"/>
          <p:nvPr/>
        </p:nvSpPr>
        <p:spPr>
          <a:xfrm>
            <a:off x="6634978" y="31754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0A5095-BA96-4E43-A515-BE295D706231}"/>
              </a:ext>
            </a:extLst>
          </p:cNvPr>
          <p:cNvSpPr txBox="1"/>
          <p:nvPr/>
        </p:nvSpPr>
        <p:spPr>
          <a:xfrm>
            <a:off x="9088246" y="31754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ElastiCache</a:t>
            </a:r>
            <a:endParaRPr lang="en-US" sz="1400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37151B8-DD47-C843-B396-C8F1EAEB2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758" y="2458270"/>
            <a:ext cx="711200" cy="711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E111FD0-BA65-1E49-9BA2-83EC0AED9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086275"/>
            <a:ext cx="711200" cy="711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BE5AE0E-D81B-9D4D-983D-F98BC87C8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1666" y="2458270"/>
            <a:ext cx="711200" cy="711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1666" y="1086275"/>
            <a:ext cx="711200" cy="711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44DCCB0-8908-E747-A6BF-0B9C6BADEA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15513" y="3743247"/>
            <a:ext cx="469900" cy="469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1F56871-8552-3C40-AB91-BE00C1D83E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68376" y="5265657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69A2456-48A7-7141-8C69-3CD6983FAC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23971" y="5202800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1378ECD-FE4F-094F-BC86-2236E8B7D4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56604" y="4492337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57FABD6-AE82-C942-8B80-1BD92916EA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69530" y="3748500"/>
            <a:ext cx="469900" cy="4699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EFCEDACD-5190-384D-953B-DE4FE39A92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30330" y="2458270"/>
            <a:ext cx="711200" cy="711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E41541BE-4727-8841-BF0A-E7C98FCD8C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341" y="4452548"/>
            <a:ext cx="469900" cy="4699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30330" y="1086275"/>
            <a:ext cx="711200" cy="7112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D4F8271-112D-EA42-B080-AAB14EC285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906367" y="5047032"/>
            <a:ext cx="469900" cy="4699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4E60B22-5B8D-D94A-90DE-F9331EDBDEC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377707" y="4962926"/>
            <a:ext cx="469900" cy="4699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3060BB77-83D3-884D-AD1A-9A300D680F1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83598" y="2458270"/>
            <a:ext cx="711200" cy="711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8DCB93D-3062-8B44-997D-5B82666304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883598" y="1086275"/>
            <a:ext cx="711200" cy="711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3F9C714-B558-9D47-B55E-4F14D5A21BD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067168" y="3949150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3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2427F-F12D-3340-A7FF-5C13F80DA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F16596-35E6-BF4B-9DCB-18282DB1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FDC8-0A84-F549-9438-9D3B28125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1/3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5B3BD-944D-1040-915C-FDD7413ABC01}"/>
              </a:ext>
            </a:extLst>
          </p:cNvPr>
          <p:cNvCxnSpPr>
            <a:cxnSpLocks/>
          </p:cNvCxnSpPr>
          <p:nvPr/>
        </p:nvCxnSpPr>
        <p:spPr>
          <a:xfrm>
            <a:off x="4126043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8EA86-DEEE-AF4D-BD22-46C8618CDC50}"/>
              </a:ext>
            </a:extLst>
          </p:cNvPr>
          <p:cNvCxnSpPr>
            <a:cxnSpLocks/>
          </p:cNvCxnSpPr>
          <p:nvPr/>
        </p:nvCxnSpPr>
        <p:spPr>
          <a:xfrm>
            <a:off x="6545857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1779533" y="19657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4199347" y="19657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CodeBuild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6652615" y="19657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CodeCommit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B828E-B692-DD42-B361-AD3B4B4FA767}"/>
              </a:ext>
            </a:extLst>
          </p:cNvPr>
          <p:cNvSpPr txBox="1"/>
          <p:nvPr/>
        </p:nvSpPr>
        <p:spPr>
          <a:xfrm>
            <a:off x="1779533" y="33503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3D551-C518-5848-84A4-AF422C7B0E9E}"/>
              </a:ext>
            </a:extLst>
          </p:cNvPr>
          <p:cNvSpPr txBox="1"/>
          <p:nvPr/>
        </p:nvSpPr>
        <p:spPr>
          <a:xfrm>
            <a:off x="4199347" y="33503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CodeBuild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588B6-B6DD-7C48-AC8F-C4C953C132E4}"/>
              </a:ext>
            </a:extLst>
          </p:cNvPr>
          <p:cNvSpPr txBox="1"/>
          <p:nvPr/>
        </p:nvSpPr>
        <p:spPr>
          <a:xfrm>
            <a:off x="6652615" y="33503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CodeCommit</a:t>
            </a:r>
            <a:endParaRPr lang="en-US" sz="14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06DDFE3B-529E-1E45-83C5-B33FEEF99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4885" y="2634603"/>
            <a:ext cx="711200" cy="7112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569812B6-5B8D-3C48-95FA-E1A87FA11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4885" y="1208977"/>
            <a:ext cx="711200" cy="7112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636A44BC-70C0-1F41-AC2D-AD27FDA9D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4699" y="2634603"/>
            <a:ext cx="711200" cy="7112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4699" y="1208977"/>
            <a:ext cx="711200" cy="711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74C78CE-D960-5440-B08A-9E2788599A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7967" y="2634603"/>
            <a:ext cx="711200" cy="7112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7967" y="1208977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9061276" y="195898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CodeDeploy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A74C06-F5EB-CB4A-8284-3046C0F20A49}"/>
              </a:ext>
            </a:extLst>
          </p:cNvPr>
          <p:cNvSpPr txBox="1"/>
          <p:nvPr/>
        </p:nvSpPr>
        <p:spPr>
          <a:xfrm>
            <a:off x="9061276" y="330827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CodeDeploy</a:t>
            </a:r>
            <a:endParaRPr lang="en-US" sz="1400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9F8A00D-47C2-C344-B3A8-74FB0F8A23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6628" y="2558275"/>
            <a:ext cx="711200" cy="711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56628" y="1208977"/>
            <a:ext cx="711200" cy="7112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C9E66F-A20E-CC44-AB91-C967B7494562}"/>
              </a:ext>
            </a:extLst>
          </p:cNvPr>
          <p:cNvCxnSpPr>
            <a:cxnSpLocks/>
          </p:cNvCxnSpPr>
          <p:nvPr/>
        </p:nvCxnSpPr>
        <p:spPr>
          <a:xfrm>
            <a:off x="9061276" y="1034344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0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622</Words>
  <Application>Microsoft Macintosh PowerPoint</Application>
  <PresentationFormat>Widescreen</PresentationFormat>
  <Paragraphs>276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Deployment</vt:lpstr>
      <vt:lpstr>System elements</vt:lpstr>
      <vt:lpstr>PowerPoint Presentation</vt:lpstr>
      <vt:lpstr>Groups</vt:lpstr>
      <vt:lpstr>Arrows</vt:lpstr>
      <vt:lpstr>General icons</vt:lpstr>
      <vt:lpstr>Compute</vt:lpstr>
      <vt:lpstr>Database</vt:lpstr>
      <vt:lpstr>Developer Tools</vt:lpstr>
      <vt:lpstr>Developer Tools</vt:lpstr>
      <vt:lpstr>Management &amp; Governance</vt:lpstr>
      <vt:lpstr>Management &amp; Governance</vt:lpstr>
      <vt:lpstr>Networking &amp; Content Delivery</vt:lpstr>
      <vt:lpstr>Security, Identity and Compliance</vt:lpstr>
      <vt:lpstr>Storage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Albrecht, Zoltan</dc:creator>
  <cp:lastModifiedBy>Albrecht, Zoltan</cp:lastModifiedBy>
  <cp:revision>7</cp:revision>
  <dcterms:created xsi:type="dcterms:W3CDTF">2019-07-09T12:50:59Z</dcterms:created>
  <dcterms:modified xsi:type="dcterms:W3CDTF">2019-07-09T13:58:07Z</dcterms:modified>
</cp:coreProperties>
</file>