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92" r:id="rId2"/>
    <p:sldMasterId id="2147483693" r:id="rId3"/>
  </p:sldMasterIdLst>
  <p:notesMasterIdLst>
    <p:notesMasterId r:id="rId25"/>
  </p:notesMasterIdLst>
  <p:handoutMasterIdLst>
    <p:handoutMasterId r:id="rId26"/>
  </p:handoutMasterIdLst>
  <p:sldIdLst>
    <p:sldId id="426" r:id="rId4"/>
    <p:sldId id="423" r:id="rId5"/>
    <p:sldId id="422" r:id="rId6"/>
    <p:sldId id="428" r:id="rId7"/>
    <p:sldId id="427" r:id="rId8"/>
    <p:sldId id="425" r:id="rId9"/>
    <p:sldId id="416" r:id="rId10"/>
    <p:sldId id="263" r:id="rId11"/>
    <p:sldId id="407" r:id="rId12"/>
    <p:sldId id="373" r:id="rId13"/>
    <p:sldId id="377" r:id="rId14"/>
    <p:sldId id="358" r:id="rId15"/>
    <p:sldId id="360" r:id="rId16"/>
    <p:sldId id="385" r:id="rId17"/>
    <p:sldId id="364" r:id="rId18"/>
    <p:sldId id="393" r:id="rId19"/>
    <p:sldId id="368" r:id="rId20"/>
    <p:sldId id="403" r:id="rId21"/>
    <p:sldId id="410" r:id="rId22"/>
    <p:sldId id="415" r:id="rId23"/>
    <p:sldId id="42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7"/>
    <p:restoredTop sz="90187"/>
  </p:normalViewPr>
  <p:slideViewPr>
    <p:cSldViewPr snapToGrid="0" snapToObjects="1">
      <p:cViewPr varScale="1">
        <p:scale>
          <a:sx n="92" d="100"/>
          <a:sy n="92" d="100"/>
        </p:scale>
        <p:origin x="304" y="168"/>
      </p:cViewPr>
      <p:guideLst>
        <p:guide pos="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7/9/19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7/9/19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F304BD-78E5-F743-9CDB-4BAC0F2E5A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70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CCB7-4CE9-9546-B323-A083F7AC6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95103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569F-9D7F-8144-93C2-2CD6628B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43071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29209A4-3D08-3B4C-8D4D-669D7F80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51555-BA95-2A4D-A834-CE772273A3B5}"/>
              </a:ext>
            </a:extLst>
          </p:cNvPr>
          <p:cNvSpPr txBox="1"/>
          <p:nvPr userDrawn="1"/>
        </p:nvSpPr>
        <p:spPr>
          <a:xfrm>
            <a:off x="386366" y="660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1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D6E76-E580-564F-96D3-7B2B984B31A9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F0117-A5A6-5D45-A5CE-3C36B3344D1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9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96362-8FAB-4341-BFF6-961ECC35498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64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4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2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8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16FF-D65D-9C4F-B274-012C004A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634D1-046D-0B41-90F7-9B92FE53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147-DBF5-A847-9ED3-A9C86C61C0FE}" type="datetimeFigureOut">
              <a:rPr lang="de-DE" smtClean="0"/>
              <a:t>09.07.19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9A67A-8A5C-0C44-B69F-ED7B655E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E0A1C-04C6-1B46-93D7-9A6BC508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7B1C-D67A-FB42-A60D-4D6EDBD6F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02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0C201-4DD3-D34B-B9AF-D6347800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147-DBF5-A847-9ED3-A9C86C61C0FE}" type="datetimeFigureOut">
              <a:rPr lang="de-DE" smtClean="0"/>
              <a:t>09.07.19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9259A-ED98-264D-8D5F-C01EF4E7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ECD47-D4D6-864D-99FC-12050824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7B1C-D67A-FB42-A60D-4D6EDBD6F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8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51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s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52E1E-41CC-5A4E-BDCF-023BA0BD7461}"/>
              </a:ext>
            </a:extLst>
          </p:cNvPr>
          <p:cNvSpPr/>
          <p:nvPr userDrawn="1"/>
        </p:nvSpPr>
        <p:spPr>
          <a:xfrm>
            <a:off x="1" y="1050090"/>
            <a:ext cx="12192000" cy="13254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B7B4-1455-E741-8934-8EED75D58D98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GENERAL PRODUCTS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7F1DE7-B0BA-C248-8C7B-DFA11D10A235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9F1EFC-8C12-C543-A374-664525507050}"/>
              </a:ext>
            </a:extLst>
          </p:cNvPr>
          <p:cNvSpPr txBox="1"/>
          <p:nvPr userDrawn="1"/>
        </p:nvSpPr>
        <p:spPr>
          <a:xfrm>
            <a:off x="202294" y="272452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12403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34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6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1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7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9B76B-C999-4B4D-94A7-BC7E4A6E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247E8-F4E7-7C46-95A5-D40336454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428FC-9136-1649-8CB2-4F65C09A9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D4147-DBF5-A847-9ED3-A9C86C61C0FE}" type="datetimeFigureOut">
              <a:rPr lang="de-DE" smtClean="0"/>
              <a:t>09.07.19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6D116-2DB1-1C45-987E-53BBB9EC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74C9-ECBC-594B-8BDD-DE233755F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7B1C-D67A-FB42-A60D-4D6EDBD6F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26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svg"/><Relationship Id="rId18" Type="http://schemas.openxmlformats.org/officeDocument/2006/relationships/image" Target="../media/image85.png"/><Relationship Id="rId26" Type="http://schemas.openxmlformats.org/officeDocument/2006/relationships/image" Target="../media/image93.png"/><Relationship Id="rId39" Type="http://schemas.openxmlformats.org/officeDocument/2006/relationships/image" Target="../media/image102.svg"/><Relationship Id="rId21" Type="http://schemas.openxmlformats.org/officeDocument/2006/relationships/image" Target="../media/image88.svg"/><Relationship Id="rId34" Type="http://schemas.openxmlformats.org/officeDocument/2006/relationships/image" Target="../media/image99.png"/><Relationship Id="rId7" Type="http://schemas.openxmlformats.org/officeDocument/2006/relationships/image" Target="../media/image43.svg"/><Relationship Id="rId2" Type="http://schemas.openxmlformats.org/officeDocument/2006/relationships/image" Target="../media/image75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29" Type="http://schemas.openxmlformats.org/officeDocument/2006/relationships/image" Target="../media/image96.svg"/><Relationship Id="rId41" Type="http://schemas.openxmlformats.org/officeDocument/2006/relationships/image" Target="../media/image10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80.svg"/><Relationship Id="rId24" Type="http://schemas.openxmlformats.org/officeDocument/2006/relationships/image" Target="../media/image91.png"/><Relationship Id="rId32" Type="http://schemas.openxmlformats.org/officeDocument/2006/relationships/image" Target="../media/image97.png"/><Relationship Id="rId37" Type="http://schemas.openxmlformats.org/officeDocument/2006/relationships/image" Target="../media/image24.svg"/><Relationship Id="rId40" Type="http://schemas.openxmlformats.org/officeDocument/2006/relationships/image" Target="../media/image103.png"/><Relationship Id="rId5" Type="http://schemas.openxmlformats.org/officeDocument/2006/relationships/image" Target="../media/image78.svg"/><Relationship Id="rId15" Type="http://schemas.openxmlformats.org/officeDocument/2006/relationships/image" Target="../media/image22.svg"/><Relationship Id="rId23" Type="http://schemas.openxmlformats.org/officeDocument/2006/relationships/image" Target="../media/image90.svg"/><Relationship Id="rId28" Type="http://schemas.openxmlformats.org/officeDocument/2006/relationships/image" Target="../media/image95.png"/><Relationship Id="rId36" Type="http://schemas.openxmlformats.org/officeDocument/2006/relationships/image" Target="../media/image23.png"/><Relationship Id="rId10" Type="http://schemas.openxmlformats.org/officeDocument/2006/relationships/image" Target="../media/image79.png"/><Relationship Id="rId19" Type="http://schemas.openxmlformats.org/officeDocument/2006/relationships/image" Target="../media/image86.svg"/><Relationship Id="rId31" Type="http://schemas.openxmlformats.org/officeDocument/2006/relationships/image" Target="../media/image4.svg"/><Relationship Id="rId4" Type="http://schemas.openxmlformats.org/officeDocument/2006/relationships/image" Target="../media/image77.png"/><Relationship Id="rId9" Type="http://schemas.openxmlformats.org/officeDocument/2006/relationships/image" Target="../media/image45.svg"/><Relationship Id="rId14" Type="http://schemas.openxmlformats.org/officeDocument/2006/relationships/image" Target="../media/image21.png"/><Relationship Id="rId22" Type="http://schemas.openxmlformats.org/officeDocument/2006/relationships/image" Target="../media/image89.png"/><Relationship Id="rId27" Type="http://schemas.openxmlformats.org/officeDocument/2006/relationships/image" Target="../media/image94.svg"/><Relationship Id="rId30" Type="http://schemas.openxmlformats.org/officeDocument/2006/relationships/image" Target="../media/image3.png"/><Relationship Id="rId35" Type="http://schemas.openxmlformats.org/officeDocument/2006/relationships/image" Target="../media/image100.svg"/><Relationship Id="rId8" Type="http://schemas.openxmlformats.org/officeDocument/2006/relationships/image" Target="../media/image44.png"/><Relationship Id="rId3" Type="http://schemas.openxmlformats.org/officeDocument/2006/relationships/image" Target="../media/image76.svg"/><Relationship Id="rId12" Type="http://schemas.openxmlformats.org/officeDocument/2006/relationships/image" Target="../media/image81.png"/><Relationship Id="rId17" Type="http://schemas.openxmlformats.org/officeDocument/2006/relationships/image" Target="../media/image84.svg"/><Relationship Id="rId25" Type="http://schemas.openxmlformats.org/officeDocument/2006/relationships/image" Target="../media/image92.svg"/><Relationship Id="rId33" Type="http://schemas.openxmlformats.org/officeDocument/2006/relationships/image" Target="../media/image98.svg"/><Relationship Id="rId38" Type="http://schemas.openxmlformats.org/officeDocument/2006/relationships/image" Target="../media/image10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34.svg"/><Relationship Id="rId18" Type="http://schemas.openxmlformats.org/officeDocument/2006/relationships/image" Target="../media/image119.png"/><Relationship Id="rId3" Type="http://schemas.openxmlformats.org/officeDocument/2006/relationships/image" Target="../media/image106.svg"/><Relationship Id="rId21" Type="http://schemas.openxmlformats.org/officeDocument/2006/relationships/image" Target="../media/image122.svg"/><Relationship Id="rId7" Type="http://schemas.openxmlformats.org/officeDocument/2006/relationships/image" Target="../media/image110.svg"/><Relationship Id="rId12" Type="http://schemas.openxmlformats.org/officeDocument/2006/relationships/image" Target="../media/image33.png"/><Relationship Id="rId17" Type="http://schemas.openxmlformats.org/officeDocument/2006/relationships/image" Target="../media/image118.svg"/><Relationship Id="rId2" Type="http://schemas.openxmlformats.org/officeDocument/2006/relationships/image" Target="../media/image105.png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9.png"/><Relationship Id="rId11" Type="http://schemas.openxmlformats.org/officeDocument/2006/relationships/image" Target="../media/image114.svg"/><Relationship Id="rId5" Type="http://schemas.openxmlformats.org/officeDocument/2006/relationships/image" Target="../media/image108.svg"/><Relationship Id="rId15" Type="http://schemas.openxmlformats.org/officeDocument/2006/relationships/image" Target="../media/image116.svg"/><Relationship Id="rId23" Type="http://schemas.openxmlformats.org/officeDocument/2006/relationships/image" Target="../media/image124.svg"/><Relationship Id="rId10" Type="http://schemas.openxmlformats.org/officeDocument/2006/relationships/image" Target="../media/image113.png"/><Relationship Id="rId19" Type="http://schemas.openxmlformats.org/officeDocument/2006/relationships/image" Target="../media/image120.svg"/><Relationship Id="rId4" Type="http://schemas.openxmlformats.org/officeDocument/2006/relationships/image" Target="../media/image107.png"/><Relationship Id="rId9" Type="http://schemas.openxmlformats.org/officeDocument/2006/relationships/image" Target="../media/image112.svg"/><Relationship Id="rId14" Type="http://schemas.openxmlformats.org/officeDocument/2006/relationships/image" Target="../media/image115.png"/><Relationship Id="rId22" Type="http://schemas.openxmlformats.org/officeDocument/2006/relationships/image" Target="../media/image123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6.svg"/><Relationship Id="rId18" Type="http://schemas.openxmlformats.org/officeDocument/2006/relationships/image" Target="../media/image141.png"/><Relationship Id="rId26" Type="http://schemas.openxmlformats.org/officeDocument/2006/relationships/image" Target="../media/image147.png"/><Relationship Id="rId3" Type="http://schemas.openxmlformats.org/officeDocument/2006/relationships/image" Target="../media/image126.svg"/><Relationship Id="rId21" Type="http://schemas.openxmlformats.org/officeDocument/2006/relationships/image" Target="../media/image36.svg"/><Relationship Id="rId34" Type="http://schemas.openxmlformats.org/officeDocument/2006/relationships/image" Target="../media/image155.png"/><Relationship Id="rId7" Type="http://schemas.openxmlformats.org/officeDocument/2006/relationships/image" Target="../media/image130.svg"/><Relationship Id="rId12" Type="http://schemas.openxmlformats.org/officeDocument/2006/relationships/image" Target="../media/image135.png"/><Relationship Id="rId17" Type="http://schemas.openxmlformats.org/officeDocument/2006/relationships/image" Target="../media/image140.svg"/><Relationship Id="rId25" Type="http://schemas.openxmlformats.org/officeDocument/2006/relationships/image" Target="../media/image146.svg"/><Relationship Id="rId33" Type="http://schemas.openxmlformats.org/officeDocument/2006/relationships/image" Target="../media/image154.sv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20" Type="http://schemas.openxmlformats.org/officeDocument/2006/relationships/image" Target="../media/image35.png"/><Relationship Id="rId29" Type="http://schemas.openxmlformats.org/officeDocument/2006/relationships/image" Target="../media/image150.sv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9.png"/><Relationship Id="rId11" Type="http://schemas.openxmlformats.org/officeDocument/2006/relationships/image" Target="../media/image134.svg"/><Relationship Id="rId24" Type="http://schemas.openxmlformats.org/officeDocument/2006/relationships/image" Target="../media/image145.png"/><Relationship Id="rId32" Type="http://schemas.openxmlformats.org/officeDocument/2006/relationships/image" Target="../media/image153.png"/><Relationship Id="rId5" Type="http://schemas.openxmlformats.org/officeDocument/2006/relationships/image" Target="../media/image128.svg"/><Relationship Id="rId15" Type="http://schemas.openxmlformats.org/officeDocument/2006/relationships/image" Target="../media/image138.svg"/><Relationship Id="rId23" Type="http://schemas.openxmlformats.org/officeDocument/2006/relationships/image" Target="../media/image144.svg"/><Relationship Id="rId28" Type="http://schemas.openxmlformats.org/officeDocument/2006/relationships/image" Target="../media/image149.png"/><Relationship Id="rId10" Type="http://schemas.openxmlformats.org/officeDocument/2006/relationships/image" Target="../media/image133.png"/><Relationship Id="rId19" Type="http://schemas.openxmlformats.org/officeDocument/2006/relationships/image" Target="../media/image142.svg"/><Relationship Id="rId31" Type="http://schemas.openxmlformats.org/officeDocument/2006/relationships/image" Target="../media/image152.svg"/><Relationship Id="rId4" Type="http://schemas.openxmlformats.org/officeDocument/2006/relationships/image" Target="../media/image127.png"/><Relationship Id="rId9" Type="http://schemas.openxmlformats.org/officeDocument/2006/relationships/image" Target="../media/image132.svg"/><Relationship Id="rId14" Type="http://schemas.openxmlformats.org/officeDocument/2006/relationships/image" Target="../media/image137.png"/><Relationship Id="rId22" Type="http://schemas.openxmlformats.org/officeDocument/2006/relationships/image" Target="../media/image143.png"/><Relationship Id="rId27" Type="http://schemas.openxmlformats.org/officeDocument/2006/relationships/image" Target="../media/image148.svg"/><Relationship Id="rId30" Type="http://schemas.openxmlformats.org/officeDocument/2006/relationships/image" Target="../media/image151.png"/><Relationship Id="rId35" Type="http://schemas.openxmlformats.org/officeDocument/2006/relationships/image" Target="../media/image156.svg"/><Relationship Id="rId8" Type="http://schemas.openxmlformats.org/officeDocument/2006/relationships/image" Target="../media/image1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svg"/><Relationship Id="rId3" Type="http://schemas.openxmlformats.org/officeDocument/2006/relationships/image" Target="../media/image158.svg"/><Relationship Id="rId7" Type="http://schemas.openxmlformats.org/officeDocument/2006/relationships/image" Target="../media/image10.svg"/><Relationship Id="rId12" Type="http://schemas.openxmlformats.org/officeDocument/2006/relationships/image" Target="../media/image165.png"/><Relationship Id="rId17" Type="http://schemas.openxmlformats.org/officeDocument/2006/relationships/image" Target="../media/image170.svg"/><Relationship Id="rId2" Type="http://schemas.openxmlformats.org/officeDocument/2006/relationships/image" Target="../media/image157.png"/><Relationship Id="rId16" Type="http://schemas.openxmlformats.org/officeDocument/2006/relationships/image" Target="../media/image16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64.svg"/><Relationship Id="rId5" Type="http://schemas.openxmlformats.org/officeDocument/2006/relationships/image" Target="../media/image160.svg"/><Relationship Id="rId15" Type="http://schemas.openxmlformats.org/officeDocument/2006/relationships/image" Target="../media/image168.svg"/><Relationship Id="rId10" Type="http://schemas.openxmlformats.org/officeDocument/2006/relationships/image" Target="../media/image163.png"/><Relationship Id="rId4" Type="http://schemas.openxmlformats.org/officeDocument/2006/relationships/image" Target="../media/image159.png"/><Relationship Id="rId9" Type="http://schemas.openxmlformats.org/officeDocument/2006/relationships/image" Target="../media/image162.svg"/><Relationship Id="rId14" Type="http://schemas.openxmlformats.org/officeDocument/2006/relationships/image" Target="../media/image16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svg"/><Relationship Id="rId3" Type="http://schemas.openxmlformats.org/officeDocument/2006/relationships/image" Target="../media/image172.svg"/><Relationship Id="rId7" Type="http://schemas.openxmlformats.org/officeDocument/2006/relationships/image" Target="../media/image174.svg"/><Relationship Id="rId12" Type="http://schemas.openxmlformats.org/officeDocument/2006/relationships/image" Target="../media/image179.png"/><Relationship Id="rId17" Type="http://schemas.openxmlformats.org/officeDocument/2006/relationships/image" Target="../media/image184.svg"/><Relationship Id="rId2" Type="http://schemas.openxmlformats.org/officeDocument/2006/relationships/image" Target="../media/image171.png"/><Relationship Id="rId16" Type="http://schemas.openxmlformats.org/officeDocument/2006/relationships/image" Target="../media/image18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3.png"/><Relationship Id="rId11" Type="http://schemas.openxmlformats.org/officeDocument/2006/relationships/image" Target="../media/image178.svg"/><Relationship Id="rId5" Type="http://schemas.openxmlformats.org/officeDocument/2006/relationships/image" Target="../media/image8.svg"/><Relationship Id="rId15" Type="http://schemas.openxmlformats.org/officeDocument/2006/relationships/image" Target="../media/image182.svg"/><Relationship Id="rId10" Type="http://schemas.openxmlformats.org/officeDocument/2006/relationships/image" Target="../media/image177.png"/><Relationship Id="rId4" Type="http://schemas.openxmlformats.org/officeDocument/2006/relationships/image" Target="../media/image7.png"/><Relationship Id="rId9" Type="http://schemas.openxmlformats.org/officeDocument/2006/relationships/image" Target="../media/image176.svg"/><Relationship Id="rId14" Type="http://schemas.openxmlformats.org/officeDocument/2006/relationships/image" Target="../media/image1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196.svg"/><Relationship Id="rId18" Type="http://schemas.openxmlformats.org/officeDocument/2006/relationships/image" Target="../media/image11.png"/><Relationship Id="rId26" Type="http://schemas.openxmlformats.org/officeDocument/2006/relationships/image" Target="../media/image201.png"/><Relationship Id="rId3" Type="http://schemas.openxmlformats.org/officeDocument/2006/relationships/image" Target="../media/image186.svg"/><Relationship Id="rId21" Type="http://schemas.openxmlformats.org/officeDocument/2006/relationships/image" Target="../media/image14.svg"/><Relationship Id="rId7" Type="http://schemas.openxmlformats.org/officeDocument/2006/relationships/image" Target="../media/image190.svg"/><Relationship Id="rId12" Type="http://schemas.openxmlformats.org/officeDocument/2006/relationships/image" Target="../media/image195.png"/><Relationship Id="rId17" Type="http://schemas.openxmlformats.org/officeDocument/2006/relationships/image" Target="../media/image200.svg"/><Relationship Id="rId25" Type="http://schemas.openxmlformats.org/officeDocument/2006/relationships/image" Target="../media/image18.svg"/><Relationship Id="rId2" Type="http://schemas.openxmlformats.org/officeDocument/2006/relationships/image" Target="../media/image185.png"/><Relationship Id="rId16" Type="http://schemas.openxmlformats.org/officeDocument/2006/relationships/image" Target="../media/image199.png"/><Relationship Id="rId20" Type="http://schemas.openxmlformats.org/officeDocument/2006/relationships/image" Target="../media/image13.png"/><Relationship Id="rId29" Type="http://schemas.openxmlformats.org/officeDocument/2006/relationships/image" Target="../media/image204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9.png"/><Relationship Id="rId11" Type="http://schemas.openxmlformats.org/officeDocument/2006/relationships/image" Target="../media/image194.svg"/><Relationship Id="rId24" Type="http://schemas.openxmlformats.org/officeDocument/2006/relationships/image" Target="../media/image17.png"/><Relationship Id="rId5" Type="http://schemas.openxmlformats.org/officeDocument/2006/relationships/image" Target="../media/image188.svg"/><Relationship Id="rId15" Type="http://schemas.openxmlformats.org/officeDocument/2006/relationships/image" Target="../media/image198.svg"/><Relationship Id="rId23" Type="http://schemas.openxmlformats.org/officeDocument/2006/relationships/image" Target="../media/image16.svg"/><Relationship Id="rId28" Type="http://schemas.openxmlformats.org/officeDocument/2006/relationships/image" Target="../media/image203.png"/><Relationship Id="rId10" Type="http://schemas.openxmlformats.org/officeDocument/2006/relationships/image" Target="../media/image193.png"/><Relationship Id="rId19" Type="http://schemas.openxmlformats.org/officeDocument/2006/relationships/image" Target="../media/image12.svg"/><Relationship Id="rId31" Type="http://schemas.openxmlformats.org/officeDocument/2006/relationships/image" Target="../media/image206.svg"/><Relationship Id="rId4" Type="http://schemas.openxmlformats.org/officeDocument/2006/relationships/image" Target="../media/image187.png"/><Relationship Id="rId9" Type="http://schemas.openxmlformats.org/officeDocument/2006/relationships/image" Target="../media/image192.svg"/><Relationship Id="rId14" Type="http://schemas.openxmlformats.org/officeDocument/2006/relationships/image" Target="../media/image197.png"/><Relationship Id="rId22" Type="http://schemas.openxmlformats.org/officeDocument/2006/relationships/image" Target="../media/image15.png"/><Relationship Id="rId27" Type="http://schemas.openxmlformats.org/officeDocument/2006/relationships/image" Target="../media/image202.svg"/><Relationship Id="rId30" Type="http://schemas.openxmlformats.org/officeDocument/2006/relationships/image" Target="../media/image20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image" Target="../media/image218.svg"/><Relationship Id="rId3" Type="http://schemas.openxmlformats.org/officeDocument/2006/relationships/image" Target="../media/image208.svg"/><Relationship Id="rId7" Type="http://schemas.openxmlformats.org/officeDocument/2006/relationships/image" Target="../media/image212.svg"/><Relationship Id="rId12" Type="http://schemas.openxmlformats.org/officeDocument/2006/relationships/image" Target="../media/image217.png"/><Relationship Id="rId17" Type="http://schemas.openxmlformats.org/officeDocument/2006/relationships/image" Target="../media/image222.svg"/><Relationship Id="rId2" Type="http://schemas.openxmlformats.org/officeDocument/2006/relationships/image" Target="../media/image207.png"/><Relationship Id="rId16" Type="http://schemas.openxmlformats.org/officeDocument/2006/relationships/image" Target="../media/image22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1.png"/><Relationship Id="rId11" Type="http://schemas.openxmlformats.org/officeDocument/2006/relationships/image" Target="../media/image216.svg"/><Relationship Id="rId5" Type="http://schemas.openxmlformats.org/officeDocument/2006/relationships/image" Target="../media/image210.svg"/><Relationship Id="rId15" Type="http://schemas.openxmlformats.org/officeDocument/2006/relationships/image" Target="../media/image220.svg"/><Relationship Id="rId10" Type="http://schemas.openxmlformats.org/officeDocument/2006/relationships/image" Target="../media/image215.png"/><Relationship Id="rId4" Type="http://schemas.openxmlformats.org/officeDocument/2006/relationships/image" Target="../media/image209.png"/><Relationship Id="rId9" Type="http://schemas.openxmlformats.org/officeDocument/2006/relationships/image" Target="../media/image214.svg"/><Relationship Id="rId14" Type="http://schemas.openxmlformats.org/officeDocument/2006/relationships/image" Target="../media/image2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svg"/><Relationship Id="rId13" Type="http://schemas.openxmlformats.org/officeDocument/2006/relationships/image" Target="../media/image227.png"/><Relationship Id="rId18" Type="http://schemas.openxmlformats.org/officeDocument/2006/relationships/image" Target="../media/image32.svg"/><Relationship Id="rId26" Type="http://schemas.openxmlformats.org/officeDocument/2006/relationships/image" Target="../media/image238.svg"/><Relationship Id="rId3" Type="http://schemas.openxmlformats.org/officeDocument/2006/relationships/image" Target="../media/image25.png"/><Relationship Id="rId21" Type="http://schemas.openxmlformats.org/officeDocument/2006/relationships/image" Target="../media/image233.png"/><Relationship Id="rId7" Type="http://schemas.openxmlformats.org/officeDocument/2006/relationships/image" Target="../media/image225.png"/><Relationship Id="rId12" Type="http://schemas.openxmlformats.org/officeDocument/2006/relationships/image" Target="../media/image30.svg"/><Relationship Id="rId17" Type="http://schemas.openxmlformats.org/officeDocument/2006/relationships/image" Target="../media/image31.png"/><Relationship Id="rId25" Type="http://schemas.openxmlformats.org/officeDocument/2006/relationships/image" Target="../media/image23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0.svg"/><Relationship Id="rId20" Type="http://schemas.openxmlformats.org/officeDocument/2006/relationships/image" Target="../media/image232.svg"/><Relationship Id="rId29" Type="http://schemas.openxmlformats.org/officeDocument/2006/relationships/image" Target="../media/image24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4.svg"/><Relationship Id="rId11" Type="http://schemas.openxmlformats.org/officeDocument/2006/relationships/image" Target="../media/image29.png"/><Relationship Id="rId24" Type="http://schemas.openxmlformats.org/officeDocument/2006/relationships/image" Target="../media/image236.svg"/><Relationship Id="rId5" Type="http://schemas.openxmlformats.org/officeDocument/2006/relationships/image" Target="../media/image223.png"/><Relationship Id="rId15" Type="http://schemas.openxmlformats.org/officeDocument/2006/relationships/image" Target="../media/image229.png"/><Relationship Id="rId23" Type="http://schemas.openxmlformats.org/officeDocument/2006/relationships/image" Target="../media/image235.png"/><Relationship Id="rId28" Type="http://schemas.openxmlformats.org/officeDocument/2006/relationships/image" Target="../media/image240.svg"/><Relationship Id="rId10" Type="http://schemas.openxmlformats.org/officeDocument/2006/relationships/image" Target="../media/image28.svg"/><Relationship Id="rId19" Type="http://schemas.openxmlformats.org/officeDocument/2006/relationships/image" Target="../media/image231.png"/><Relationship Id="rId4" Type="http://schemas.openxmlformats.org/officeDocument/2006/relationships/image" Target="../media/image26.svg"/><Relationship Id="rId9" Type="http://schemas.openxmlformats.org/officeDocument/2006/relationships/image" Target="../media/image27.png"/><Relationship Id="rId14" Type="http://schemas.openxmlformats.org/officeDocument/2006/relationships/image" Target="../media/image228.svg"/><Relationship Id="rId22" Type="http://schemas.openxmlformats.org/officeDocument/2006/relationships/image" Target="../media/image234.svg"/><Relationship Id="rId27" Type="http://schemas.openxmlformats.org/officeDocument/2006/relationships/image" Target="../media/image239.png"/><Relationship Id="rId30" Type="http://schemas.openxmlformats.org/officeDocument/2006/relationships/image" Target="../media/image242.sv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4.svg"/><Relationship Id="rId18" Type="http://schemas.openxmlformats.org/officeDocument/2006/relationships/image" Target="../media/image259.png"/><Relationship Id="rId26" Type="http://schemas.openxmlformats.org/officeDocument/2006/relationships/image" Target="../media/image267.png"/><Relationship Id="rId3" Type="http://schemas.openxmlformats.org/officeDocument/2006/relationships/image" Target="../media/image244.svg"/><Relationship Id="rId21" Type="http://schemas.openxmlformats.org/officeDocument/2006/relationships/image" Target="../media/image262.svg"/><Relationship Id="rId7" Type="http://schemas.openxmlformats.org/officeDocument/2006/relationships/image" Target="../media/image248.svg"/><Relationship Id="rId12" Type="http://schemas.openxmlformats.org/officeDocument/2006/relationships/image" Target="../media/image253.png"/><Relationship Id="rId17" Type="http://schemas.openxmlformats.org/officeDocument/2006/relationships/image" Target="../media/image258.svg"/><Relationship Id="rId25" Type="http://schemas.openxmlformats.org/officeDocument/2006/relationships/image" Target="../media/image266.svg"/><Relationship Id="rId33" Type="http://schemas.openxmlformats.org/officeDocument/2006/relationships/image" Target="../media/image272.svg"/><Relationship Id="rId2" Type="http://schemas.openxmlformats.org/officeDocument/2006/relationships/image" Target="../media/image243.png"/><Relationship Id="rId16" Type="http://schemas.openxmlformats.org/officeDocument/2006/relationships/image" Target="../media/image257.png"/><Relationship Id="rId20" Type="http://schemas.openxmlformats.org/officeDocument/2006/relationships/image" Target="../media/image261.png"/><Relationship Id="rId29" Type="http://schemas.openxmlformats.org/officeDocument/2006/relationships/image" Target="../media/image27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7.png"/><Relationship Id="rId11" Type="http://schemas.openxmlformats.org/officeDocument/2006/relationships/image" Target="../media/image252.svg"/><Relationship Id="rId24" Type="http://schemas.openxmlformats.org/officeDocument/2006/relationships/image" Target="../media/image265.png"/><Relationship Id="rId32" Type="http://schemas.openxmlformats.org/officeDocument/2006/relationships/image" Target="../media/image271.png"/><Relationship Id="rId5" Type="http://schemas.openxmlformats.org/officeDocument/2006/relationships/image" Target="../media/image246.svg"/><Relationship Id="rId15" Type="http://schemas.openxmlformats.org/officeDocument/2006/relationships/image" Target="../media/image256.svg"/><Relationship Id="rId23" Type="http://schemas.openxmlformats.org/officeDocument/2006/relationships/image" Target="../media/image264.svg"/><Relationship Id="rId28" Type="http://schemas.openxmlformats.org/officeDocument/2006/relationships/image" Target="../media/image269.png"/><Relationship Id="rId10" Type="http://schemas.openxmlformats.org/officeDocument/2006/relationships/image" Target="../media/image251.png"/><Relationship Id="rId19" Type="http://schemas.openxmlformats.org/officeDocument/2006/relationships/image" Target="../media/image260.svg"/><Relationship Id="rId31" Type="http://schemas.openxmlformats.org/officeDocument/2006/relationships/image" Target="../media/image20.svg"/><Relationship Id="rId4" Type="http://schemas.openxmlformats.org/officeDocument/2006/relationships/image" Target="../media/image245.png"/><Relationship Id="rId9" Type="http://schemas.openxmlformats.org/officeDocument/2006/relationships/image" Target="../media/image250.svg"/><Relationship Id="rId14" Type="http://schemas.openxmlformats.org/officeDocument/2006/relationships/image" Target="../media/image255.png"/><Relationship Id="rId22" Type="http://schemas.openxmlformats.org/officeDocument/2006/relationships/image" Target="../media/image263.png"/><Relationship Id="rId27" Type="http://schemas.openxmlformats.org/officeDocument/2006/relationships/image" Target="../media/image268.svg"/><Relationship Id="rId30" Type="http://schemas.openxmlformats.org/officeDocument/2006/relationships/image" Target="../media/image19.png"/><Relationship Id="rId8" Type="http://schemas.openxmlformats.org/officeDocument/2006/relationships/image" Target="../media/image24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png"/><Relationship Id="rId13" Type="http://schemas.openxmlformats.org/officeDocument/2006/relationships/image" Target="../media/image6.svg"/><Relationship Id="rId18" Type="http://schemas.openxmlformats.org/officeDocument/2006/relationships/image" Target="../media/image287.png"/><Relationship Id="rId26" Type="http://schemas.openxmlformats.org/officeDocument/2006/relationships/image" Target="../media/image295.png"/><Relationship Id="rId3" Type="http://schemas.openxmlformats.org/officeDocument/2006/relationships/image" Target="../media/image274.svg"/><Relationship Id="rId21" Type="http://schemas.openxmlformats.org/officeDocument/2006/relationships/image" Target="../media/image290.svg"/><Relationship Id="rId7" Type="http://schemas.openxmlformats.org/officeDocument/2006/relationships/image" Target="../media/image278.svg"/><Relationship Id="rId12" Type="http://schemas.openxmlformats.org/officeDocument/2006/relationships/image" Target="../media/image5.png"/><Relationship Id="rId17" Type="http://schemas.openxmlformats.org/officeDocument/2006/relationships/image" Target="../media/image286.svg"/><Relationship Id="rId25" Type="http://schemas.openxmlformats.org/officeDocument/2006/relationships/image" Target="../media/image294.svg"/><Relationship Id="rId2" Type="http://schemas.openxmlformats.org/officeDocument/2006/relationships/image" Target="../media/image273.png"/><Relationship Id="rId16" Type="http://schemas.openxmlformats.org/officeDocument/2006/relationships/image" Target="../media/image285.png"/><Relationship Id="rId20" Type="http://schemas.openxmlformats.org/officeDocument/2006/relationships/image" Target="../media/image289.png"/><Relationship Id="rId29" Type="http://schemas.openxmlformats.org/officeDocument/2006/relationships/image" Target="../media/image298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7.png"/><Relationship Id="rId11" Type="http://schemas.openxmlformats.org/officeDocument/2006/relationships/image" Target="../media/image282.svg"/><Relationship Id="rId24" Type="http://schemas.openxmlformats.org/officeDocument/2006/relationships/image" Target="../media/image293.png"/><Relationship Id="rId5" Type="http://schemas.openxmlformats.org/officeDocument/2006/relationships/image" Target="../media/image276.svg"/><Relationship Id="rId15" Type="http://schemas.openxmlformats.org/officeDocument/2006/relationships/image" Target="../media/image284.svg"/><Relationship Id="rId23" Type="http://schemas.openxmlformats.org/officeDocument/2006/relationships/image" Target="../media/image292.svg"/><Relationship Id="rId28" Type="http://schemas.openxmlformats.org/officeDocument/2006/relationships/image" Target="../media/image297.png"/><Relationship Id="rId10" Type="http://schemas.openxmlformats.org/officeDocument/2006/relationships/image" Target="../media/image281.png"/><Relationship Id="rId19" Type="http://schemas.openxmlformats.org/officeDocument/2006/relationships/image" Target="../media/image288.svg"/><Relationship Id="rId4" Type="http://schemas.openxmlformats.org/officeDocument/2006/relationships/image" Target="../media/image275.png"/><Relationship Id="rId9" Type="http://schemas.openxmlformats.org/officeDocument/2006/relationships/image" Target="../media/image280.svg"/><Relationship Id="rId14" Type="http://schemas.openxmlformats.org/officeDocument/2006/relationships/image" Target="../media/image283.png"/><Relationship Id="rId22" Type="http://schemas.openxmlformats.org/officeDocument/2006/relationships/image" Target="../media/image291.png"/><Relationship Id="rId27" Type="http://schemas.openxmlformats.org/officeDocument/2006/relationships/image" Target="../media/image29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5.png"/><Relationship Id="rId11" Type="http://schemas.openxmlformats.org/officeDocument/2006/relationships/image" Target="../media/image256.svg"/><Relationship Id="rId5" Type="http://schemas.openxmlformats.org/officeDocument/2006/relationships/image" Target="../media/image4.svg"/><Relationship Id="rId10" Type="http://schemas.openxmlformats.org/officeDocument/2006/relationships/image" Target="../media/image255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.svg"/><Relationship Id="rId7" Type="http://schemas.openxmlformats.org/officeDocument/2006/relationships/image" Target="../media/image7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11" Type="http://schemas.openxmlformats.org/officeDocument/2006/relationships/image" Target="../media/image300.svg"/><Relationship Id="rId5" Type="http://schemas.openxmlformats.org/officeDocument/2006/relationships/image" Target="../media/image50.svg"/><Relationship Id="rId10" Type="http://schemas.openxmlformats.org/officeDocument/2006/relationships/image" Target="../media/image299.png"/><Relationship Id="rId4" Type="http://schemas.openxmlformats.org/officeDocument/2006/relationships/image" Target="../media/image49.png"/><Relationship Id="rId9" Type="http://schemas.openxmlformats.org/officeDocument/2006/relationships/image" Target="../media/image5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3" Type="http://schemas.openxmlformats.org/officeDocument/2006/relationships/image" Target="../media/image2.svg"/><Relationship Id="rId21" Type="http://schemas.openxmlformats.org/officeDocument/2006/relationships/image" Target="../media/image6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5" Type="http://schemas.openxmlformats.org/officeDocument/2006/relationships/image" Target="../media/image40.sv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24" Type="http://schemas.openxmlformats.org/officeDocument/2006/relationships/image" Target="../media/image39.pn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23" Type="http://schemas.openxmlformats.org/officeDocument/2006/relationships/image" Target="../media/image38.svg"/><Relationship Id="rId10" Type="http://schemas.openxmlformats.org/officeDocument/2006/relationships/image" Target="../media/image27.png"/><Relationship Id="rId19" Type="http://schemas.openxmlformats.org/officeDocument/2006/relationships/image" Target="../media/image36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Relationship Id="rId22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35.png"/><Relationship Id="rId18" Type="http://schemas.openxmlformats.org/officeDocument/2006/relationships/image" Target="../media/image6.svg"/><Relationship Id="rId3" Type="http://schemas.openxmlformats.org/officeDocument/2006/relationships/image" Target="../media/image42.png"/><Relationship Id="rId7" Type="http://schemas.openxmlformats.org/officeDocument/2006/relationships/image" Target="../media/image1.png"/><Relationship Id="rId12" Type="http://schemas.openxmlformats.org/officeDocument/2006/relationships/image" Target="../media/image34.svg"/><Relationship Id="rId17" Type="http://schemas.openxmlformats.org/officeDocument/2006/relationships/image" Target="../media/image5.png"/><Relationship Id="rId2" Type="http://schemas.openxmlformats.org/officeDocument/2006/relationships/image" Target="../media/image41.png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svg"/><Relationship Id="rId11" Type="http://schemas.openxmlformats.org/officeDocument/2006/relationships/image" Target="../media/image33.png"/><Relationship Id="rId5" Type="http://schemas.openxmlformats.org/officeDocument/2006/relationships/image" Target="../media/image44.png"/><Relationship Id="rId15" Type="http://schemas.openxmlformats.org/officeDocument/2006/relationships/image" Target="../media/image29.png"/><Relationship Id="rId10" Type="http://schemas.openxmlformats.org/officeDocument/2006/relationships/image" Target="../media/image26.svg"/><Relationship Id="rId19" Type="http://schemas.openxmlformats.org/officeDocument/2006/relationships/image" Target="../media/image46.emf"/><Relationship Id="rId4" Type="http://schemas.openxmlformats.org/officeDocument/2006/relationships/image" Target="../media/image43.svg"/><Relationship Id="rId9" Type="http://schemas.openxmlformats.org/officeDocument/2006/relationships/image" Target="../media/image25.png"/><Relationship Id="rId14" Type="http://schemas.openxmlformats.org/officeDocument/2006/relationships/image" Target="../media/image3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svg"/><Relationship Id="rId3" Type="http://schemas.openxmlformats.org/officeDocument/2006/relationships/image" Target="../media/image48.svg"/><Relationship Id="rId7" Type="http://schemas.openxmlformats.org/officeDocument/2006/relationships/image" Target="../media/image50.svg"/><Relationship Id="rId12" Type="http://schemas.openxmlformats.org/officeDocument/2006/relationships/image" Target="../media/image5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11" Type="http://schemas.openxmlformats.org/officeDocument/2006/relationships/image" Target="../media/image54.svg"/><Relationship Id="rId5" Type="http://schemas.openxmlformats.org/officeDocument/2006/relationships/image" Target="../media/image2.svg"/><Relationship Id="rId10" Type="http://schemas.openxmlformats.org/officeDocument/2006/relationships/image" Target="../media/image53.png"/><Relationship Id="rId4" Type="http://schemas.openxmlformats.org/officeDocument/2006/relationships/image" Target="../media/image1.png"/><Relationship Id="rId9" Type="http://schemas.openxmlformats.org/officeDocument/2006/relationships/image" Target="../media/image5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svg"/><Relationship Id="rId18" Type="http://schemas.openxmlformats.org/officeDocument/2006/relationships/image" Target="../media/image67.png"/><Relationship Id="rId26" Type="http://schemas.openxmlformats.org/officeDocument/2006/relationships/image" Target="../media/image73.png"/><Relationship Id="rId3" Type="http://schemas.openxmlformats.org/officeDocument/2006/relationships/image" Target="../media/image48.svg"/><Relationship Id="rId21" Type="http://schemas.openxmlformats.org/officeDocument/2006/relationships/image" Target="../media/image70.svg"/><Relationship Id="rId7" Type="http://schemas.openxmlformats.org/officeDocument/2006/relationships/image" Target="../media/image2.svg"/><Relationship Id="rId12" Type="http://schemas.openxmlformats.org/officeDocument/2006/relationships/image" Target="../media/image63.png"/><Relationship Id="rId17" Type="http://schemas.openxmlformats.org/officeDocument/2006/relationships/image" Target="../media/image38.svg"/><Relationship Id="rId25" Type="http://schemas.openxmlformats.org/officeDocument/2006/relationships/image" Target="../media/image72.svg"/><Relationship Id="rId2" Type="http://schemas.openxmlformats.org/officeDocument/2006/relationships/image" Target="../media/image47.png"/><Relationship Id="rId16" Type="http://schemas.openxmlformats.org/officeDocument/2006/relationships/image" Target="../media/image3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11" Type="http://schemas.openxmlformats.org/officeDocument/2006/relationships/image" Target="../media/image62.svg"/><Relationship Id="rId24" Type="http://schemas.openxmlformats.org/officeDocument/2006/relationships/image" Target="../media/image71.png"/><Relationship Id="rId5" Type="http://schemas.openxmlformats.org/officeDocument/2006/relationships/image" Target="../media/image58.svg"/><Relationship Id="rId15" Type="http://schemas.openxmlformats.org/officeDocument/2006/relationships/image" Target="../media/image66.svg"/><Relationship Id="rId23" Type="http://schemas.openxmlformats.org/officeDocument/2006/relationships/image" Target="../media/image50.svg"/><Relationship Id="rId10" Type="http://schemas.openxmlformats.org/officeDocument/2006/relationships/image" Target="../media/image61.png"/><Relationship Id="rId19" Type="http://schemas.openxmlformats.org/officeDocument/2006/relationships/image" Target="../media/image68.svg"/><Relationship Id="rId4" Type="http://schemas.openxmlformats.org/officeDocument/2006/relationships/image" Target="../media/image57.png"/><Relationship Id="rId9" Type="http://schemas.openxmlformats.org/officeDocument/2006/relationships/image" Target="../media/image60.svg"/><Relationship Id="rId14" Type="http://schemas.openxmlformats.org/officeDocument/2006/relationships/image" Target="../media/image65.png"/><Relationship Id="rId22" Type="http://schemas.openxmlformats.org/officeDocument/2006/relationships/image" Target="../media/image49.png"/><Relationship Id="rId27" Type="http://schemas.openxmlformats.org/officeDocument/2006/relationships/image" Target="../media/image7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B8208-7654-D147-BECD-E06547C51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B93F-9088-1C43-B4B3-BBA5CA075C85}"/>
              </a:ext>
            </a:extLst>
          </p:cNvPr>
          <p:cNvSpPr txBox="1"/>
          <p:nvPr/>
        </p:nvSpPr>
        <p:spPr>
          <a:xfrm>
            <a:off x="506186" y="5329575"/>
            <a:ext cx="9547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AWS Serverless Web App</a:t>
            </a:r>
            <a:endParaRPr lang="de-DE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30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885B2A-E2E3-444D-BD28-452CC6144A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27407-A548-AC40-A903-860DD890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/>
          <a:p>
            <a:r>
              <a:rPr lang="en-US" dirty="0"/>
              <a:t>General icons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63194-8372-704E-A2ED-61D426276A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3/3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05AAFC4-D830-3E44-880C-7FB654442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2008" y="2847620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60F2F63-D692-E646-96FB-44417FC44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5740" y="2847620"/>
            <a:ext cx="469900" cy="4699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DE95A-7C95-1E4F-98C7-C689278759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9472" y="2847620"/>
            <a:ext cx="469900" cy="469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AE4BA5B-DE17-F54A-8FC6-8FB0A95F67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83204" y="2847620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41CE46E-77EE-EE41-99DB-F2FE0C986F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66936" y="2847620"/>
            <a:ext cx="469900" cy="4699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F255D846-642B-A942-8BEC-D0E41A406D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50664" y="2847620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34392" y="2847620"/>
            <a:ext cx="469900" cy="4699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F43C684-E7CD-7B41-ACA7-B11152EF7F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61147" y="4281463"/>
            <a:ext cx="469900" cy="4699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3E9DE62-900E-904C-9642-0A5F63D57B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32000" y="4281463"/>
            <a:ext cx="469900" cy="4699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4DF41AA-B0E5-1743-AB73-33A697979E3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15732" y="4281463"/>
            <a:ext cx="469900" cy="469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F14B6C9-DD64-A14C-8CAE-005DF6C08DC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099464" y="4281463"/>
            <a:ext cx="469900" cy="4699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8FE4BB4E-58D7-F141-9687-FB16AFA0E24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83196" y="4281463"/>
            <a:ext cx="469900" cy="4699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C408681-9425-934F-A27E-5D5DAE6D38A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066928" y="4281463"/>
            <a:ext cx="469900" cy="4699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6FA71975-EA2D-784E-8A28-738A17320E9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50660" y="4281463"/>
            <a:ext cx="469900" cy="4699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flipH="1">
            <a:off x="9027549" y="4281463"/>
            <a:ext cx="483586" cy="4699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FC758BC1-A0D2-7844-A713-08FE1E3B70F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462793" y="1135878"/>
            <a:ext cx="711200" cy="7112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7350A76-0D8B-B34D-B831-E0E1EE4CFCF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234151" y="1135878"/>
            <a:ext cx="711200" cy="7112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205217" y="2847620"/>
            <a:ext cx="469900" cy="4699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1903792" y="337609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E5E7C7-45FD-AA4A-90B9-C94614625F8F}"/>
              </a:ext>
            </a:extLst>
          </p:cNvPr>
          <p:cNvSpPr txBox="1"/>
          <p:nvPr/>
        </p:nvSpPr>
        <p:spPr>
          <a:xfrm>
            <a:off x="2830583" y="337609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AA978E-DDD6-8348-AA91-0FDD5E94D813}"/>
              </a:ext>
            </a:extLst>
          </p:cNvPr>
          <p:cNvSpPr txBox="1"/>
          <p:nvPr/>
        </p:nvSpPr>
        <p:spPr>
          <a:xfrm>
            <a:off x="3814315" y="337609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Forums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4DECAF-33B5-884D-AC77-778CFA5E7FA3}"/>
              </a:ext>
            </a:extLst>
          </p:cNvPr>
          <p:cNvSpPr txBox="1"/>
          <p:nvPr/>
        </p:nvSpPr>
        <p:spPr>
          <a:xfrm>
            <a:off x="4798047" y="3376096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Generic database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EF5FDF-E6AC-9B45-9985-723F61E2113E}"/>
              </a:ext>
            </a:extLst>
          </p:cNvPr>
          <p:cNvSpPr txBox="1"/>
          <p:nvPr/>
        </p:nvSpPr>
        <p:spPr>
          <a:xfrm>
            <a:off x="5781779" y="337609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15DCB8-53EB-D741-9C38-CC4806B26CF0}"/>
              </a:ext>
            </a:extLst>
          </p:cNvPr>
          <p:cNvSpPr txBox="1"/>
          <p:nvPr/>
        </p:nvSpPr>
        <p:spPr>
          <a:xfrm>
            <a:off x="6765511" y="3376096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 alt1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EFC06D-9785-EC48-A387-EFE9412664C6}"/>
              </a:ext>
            </a:extLst>
          </p:cNvPr>
          <p:cNvSpPr txBox="1"/>
          <p:nvPr/>
        </p:nvSpPr>
        <p:spPr>
          <a:xfrm>
            <a:off x="7749239" y="3376096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 alt2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8732967" y="3376096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client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08DBCE-1ACF-424F-814D-23C461589D8E}"/>
              </a:ext>
            </a:extLst>
          </p:cNvPr>
          <p:cNvSpPr txBox="1"/>
          <p:nvPr/>
        </p:nvSpPr>
        <p:spPr>
          <a:xfrm>
            <a:off x="1859722" y="4853432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Multimedia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636447-DBCE-7C45-AD26-6BB1D3390243}"/>
              </a:ext>
            </a:extLst>
          </p:cNvPr>
          <p:cNvSpPr txBox="1"/>
          <p:nvPr/>
        </p:nvSpPr>
        <p:spPr>
          <a:xfrm>
            <a:off x="2830575" y="4853432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Office building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4F7C03-EE43-094E-9423-317455318732}"/>
              </a:ext>
            </a:extLst>
          </p:cNvPr>
          <p:cNvSpPr txBox="1"/>
          <p:nvPr/>
        </p:nvSpPr>
        <p:spPr>
          <a:xfrm>
            <a:off x="3814307" y="4853432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SAML token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F11EF0-BD34-1643-9A3C-913225592587}"/>
              </a:ext>
            </a:extLst>
          </p:cNvPr>
          <p:cNvSpPr txBox="1"/>
          <p:nvPr/>
        </p:nvSpPr>
        <p:spPr>
          <a:xfrm>
            <a:off x="4798039" y="4853432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SSL padlock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779E555-8A64-6345-BC7E-2F4C022A5857}"/>
              </a:ext>
            </a:extLst>
          </p:cNvPr>
          <p:cNvSpPr txBox="1"/>
          <p:nvPr/>
        </p:nvSpPr>
        <p:spPr>
          <a:xfrm>
            <a:off x="5781771" y="4853432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Tape storage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13E3D-2ED6-B74C-A348-786114BFA80F}"/>
              </a:ext>
            </a:extLst>
          </p:cNvPr>
          <p:cNvSpPr txBox="1"/>
          <p:nvPr/>
        </p:nvSpPr>
        <p:spPr>
          <a:xfrm>
            <a:off x="6765503" y="4853432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Traditional server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7743B23-AAC5-CC49-9C18-C68DBC507174}"/>
              </a:ext>
            </a:extLst>
          </p:cNvPr>
          <p:cNvSpPr txBox="1"/>
          <p:nvPr/>
        </p:nvSpPr>
        <p:spPr>
          <a:xfrm>
            <a:off x="7749235" y="4853432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8732967" y="4853432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96BBAA-09D6-C14E-B263-D49CD7C7C20F}"/>
              </a:ext>
            </a:extLst>
          </p:cNvPr>
          <p:cNvSpPr txBox="1"/>
          <p:nvPr/>
        </p:nvSpPr>
        <p:spPr>
          <a:xfrm>
            <a:off x="1805079" y="1850584"/>
            <a:ext cx="156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Marketplace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4F85B00-D6B5-724B-A0FB-79114243E3D2}"/>
              </a:ext>
            </a:extLst>
          </p:cNvPr>
          <p:cNvSpPr txBox="1"/>
          <p:nvPr/>
        </p:nvSpPr>
        <p:spPr>
          <a:xfrm>
            <a:off x="3024231" y="1850584"/>
            <a:ext cx="156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Marketplace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7E9D54-97F4-994C-B2F6-0245C385CDE6}"/>
              </a:ext>
            </a:extLst>
          </p:cNvPr>
          <p:cNvSpPr txBox="1"/>
          <p:nvPr/>
        </p:nvSpPr>
        <p:spPr>
          <a:xfrm>
            <a:off x="9716695" y="4867282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Toolkit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283B4F-C65A-834C-A181-E7EEC997DD39}"/>
              </a:ext>
            </a:extLst>
          </p:cNvPr>
          <p:cNvSpPr txBox="1"/>
          <p:nvPr/>
        </p:nvSpPr>
        <p:spPr>
          <a:xfrm>
            <a:off x="10700423" y="4867282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SDK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0723E27-3CF5-4C4A-8552-FC69A10D2FB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0985155" y="4262835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C2ED5C-8D11-0144-9763-D2F4A247C9D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018124" y="4256285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1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D3ED61-58B0-584E-A4DC-56CC04FD5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97E1C7-2B7B-3948-A124-888675CC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674A1-A4CB-3D43-BCDA-761F1F3197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3/5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A2E1A2-AC91-1049-B14D-C0BBE172DB1C}"/>
              </a:ext>
            </a:extLst>
          </p:cNvPr>
          <p:cNvCxnSpPr>
            <a:cxnSpLocks/>
          </p:cNvCxnSpPr>
          <p:nvPr/>
        </p:nvCxnSpPr>
        <p:spPr>
          <a:xfrm>
            <a:off x="4175311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F48A0D-FE67-4446-BE9F-EADD44C6350D}"/>
              </a:ext>
            </a:extLst>
          </p:cNvPr>
          <p:cNvCxnSpPr>
            <a:cxnSpLocks/>
          </p:cNvCxnSpPr>
          <p:nvPr/>
        </p:nvCxnSpPr>
        <p:spPr>
          <a:xfrm>
            <a:off x="6561672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55098D-1809-D749-9D24-4ECF1DF4AA08}"/>
              </a:ext>
            </a:extLst>
          </p:cNvPr>
          <p:cNvSpPr txBox="1"/>
          <p:nvPr/>
        </p:nvSpPr>
        <p:spPr>
          <a:xfrm>
            <a:off x="6756776" y="1851648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Elastic Container Service for Kubernetes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9D58F1-A137-2F4D-8F00-7CC13271B94B}"/>
              </a:ext>
            </a:extLst>
          </p:cNvPr>
          <p:cNvSpPr txBox="1"/>
          <p:nvPr/>
        </p:nvSpPr>
        <p:spPr>
          <a:xfrm>
            <a:off x="6756776" y="3269943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Elastic Container Service for Kubernetes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B56D920-F106-A54C-A0D7-91AFF2576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128" y="2471302"/>
            <a:ext cx="711200" cy="711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1C651FF-0712-064B-AE14-D671A461C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2128" y="1140448"/>
            <a:ext cx="711200" cy="711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D58F77-A038-4848-8054-84194CCB39B6}"/>
              </a:ext>
            </a:extLst>
          </p:cNvPr>
          <p:cNvSpPr txBox="1"/>
          <p:nvPr/>
        </p:nvSpPr>
        <p:spPr>
          <a:xfrm>
            <a:off x="1845132" y="185164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Elastic Beanstalk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C6DD1-CAA7-2A44-893B-3C6F0A7A2700}"/>
              </a:ext>
            </a:extLst>
          </p:cNvPr>
          <p:cNvSpPr txBox="1"/>
          <p:nvPr/>
        </p:nvSpPr>
        <p:spPr>
          <a:xfrm>
            <a:off x="1845132" y="438404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641AD5-492D-FB46-B836-E4E9B19ADF85}"/>
              </a:ext>
            </a:extLst>
          </p:cNvPr>
          <p:cNvSpPr txBox="1"/>
          <p:nvPr/>
        </p:nvSpPr>
        <p:spPr>
          <a:xfrm>
            <a:off x="1845132" y="540219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4219916" y="185164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Lambda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F8AD87-2598-EE42-96C7-ECBD4D1FEF08}"/>
              </a:ext>
            </a:extLst>
          </p:cNvPr>
          <p:cNvSpPr txBox="1"/>
          <p:nvPr/>
        </p:nvSpPr>
        <p:spPr>
          <a:xfrm>
            <a:off x="4219916" y="445469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Lambda function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BB907D-5837-4B48-9CB0-CF92744CAB15}"/>
              </a:ext>
            </a:extLst>
          </p:cNvPr>
          <p:cNvSpPr txBox="1"/>
          <p:nvPr/>
        </p:nvSpPr>
        <p:spPr>
          <a:xfrm>
            <a:off x="1845132" y="326994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Elastic Beanstalk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E236A4-8A7D-6045-823A-DC0FA75DCAFB}"/>
              </a:ext>
            </a:extLst>
          </p:cNvPr>
          <p:cNvSpPr txBox="1"/>
          <p:nvPr/>
        </p:nvSpPr>
        <p:spPr>
          <a:xfrm>
            <a:off x="4219916" y="326994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Lambda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88C00AE9-C95F-B14F-80B0-1F56B1F12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1134" y="4932293"/>
            <a:ext cx="469900" cy="4699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7D2338D2-B0AF-F64E-9A92-86797AFF52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1134" y="3984792"/>
            <a:ext cx="469900" cy="4699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4130D902-988A-C441-B94E-F5D6D001FF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35918" y="3897564"/>
            <a:ext cx="469900" cy="4699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49BFD3E4-C3C7-C84A-A0A2-EF5E2E8D0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15268" y="2471302"/>
            <a:ext cx="711200" cy="7112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15268" y="1140448"/>
            <a:ext cx="711200" cy="711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CEDDBFE-5070-CE42-8F45-83D0BD5BA6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14185" y="2540753"/>
            <a:ext cx="711200" cy="711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FEDE7D2-452D-5940-BCF6-A30BD1443B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4185" y="1140448"/>
            <a:ext cx="711200" cy="711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9861578-22C5-3E44-9B44-7C228E8EEAF7}"/>
              </a:ext>
            </a:extLst>
          </p:cNvPr>
          <p:cNvSpPr txBox="1"/>
          <p:nvPr/>
        </p:nvSpPr>
        <p:spPr>
          <a:xfrm>
            <a:off x="9278154" y="19224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Lightsail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CC0415-E16E-EA46-8758-A20DC85AEB36}"/>
              </a:ext>
            </a:extLst>
          </p:cNvPr>
          <p:cNvSpPr txBox="1"/>
          <p:nvPr/>
        </p:nvSpPr>
        <p:spPr>
          <a:xfrm>
            <a:off x="9278154" y="331544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Lightsail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59E19B4B-6837-C742-825C-3A3B3ECAC77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073506" y="2561936"/>
            <a:ext cx="711200" cy="7112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38097BC-71ED-494F-A384-57FEE44AE8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073506" y="1140448"/>
            <a:ext cx="711200" cy="71120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88AE150-3836-254A-ADA6-E2065077A96C}"/>
              </a:ext>
            </a:extLst>
          </p:cNvPr>
          <p:cNvCxnSpPr>
            <a:cxnSpLocks/>
          </p:cNvCxnSpPr>
          <p:nvPr/>
        </p:nvCxnSpPr>
        <p:spPr>
          <a:xfrm>
            <a:off x="9267294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62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75D44F-E143-0143-AB86-76EDB30F1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20200" y="634523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5FDE2F-A8AC-8445-92DB-36EDD59E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4B554-9A1E-C34A-9E01-6B47CCE6FE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1/3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7DB3-3169-5B48-B331-8240019668A8}"/>
              </a:ext>
            </a:extLst>
          </p:cNvPr>
          <p:cNvSpPr txBox="1"/>
          <p:nvPr/>
        </p:nvSpPr>
        <p:spPr>
          <a:xfrm>
            <a:off x="1873406" y="179268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Aurora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9A3CD1-2DC7-0549-BAB6-FF46D6AB72CE}"/>
              </a:ext>
            </a:extLst>
          </p:cNvPr>
          <p:cNvCxnSpPr>
            <a:cxnSpLocks/>
          </p:cNvCxnSpPr>
          <p:nvPr/>
        </p:nvCxnSpPr>
        <p:spPr>
          <a:xfrm>
            <a:off x="4175311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A601E3-AB22-3D4F-9E24-B32E324DE2AE}"/>
              </a:ext>
            </a:extLst>
          </p:cNvPr>
          <p:cNvCxnSpPr>
            <a:cxnSpLocks/>
          </p:cNvCxnSpPr>
          <p:nvPr/>
        </p:nvCxnSpPr>
        <p:spPr>
          <a:xfrm>
            <a:off x="6561672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D124BD-9BC1-9A46-9C68-E161A095B8BB}"/>
              </a:ext>
            </a:extLst>
          </p:cNvPr>
          <p:cNvCxnSpPr>
            <a:cxnSpLocks/>
          </p:cNvCxnSpPr>
          <p:nvPr/>
        </p:nvCxnSpPr>
        <p:spPr>
          <a:xfrm>
            <a:off x="8981486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281044-71A4-0F48-8686-992D3658BB18}"/>
              </a:ext>
            </a:extLst>
          </p:cNvPr>
          <p:cNvSpPr txBox="1"/>
          <p:nvPr/>
        </p:nvSpPr>
        <p:spPr>
          <a:xfrm>
            <a:off x="4163250" y="1792688"/>
            <a:ext cx="250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DocumentDB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(with MongoDB compatibility)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634978" y="179268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DynamoDB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3D77A-32D4-894B-96BE-B5405983D4D3}"/>
              </a:ext>
            </a:extLst>
          </p:cNvPr>
          <p:cNvSpPr txBox="1"/>
          <p:nvPr/>
        </p:nvSpPr>
        <p:spPr>
          <a:xfrm>
            <a:off x="9088246" y="179268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ElastiCache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3D2EA-5488-214C-A59E-093FFE5D5045}"/>
              </a:ext>
            </a:extLst>
          </p:cNvPr>
          <p:cNvSpPr txBox="1"/>
          <p:nvPr/>
        </p:nvSpPr>
        <p:spPr>
          <a:xfrm>
            <a:off x="6476074" y="4217025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D9090A-087E-8E49-9507-DF0B0DE7BAD7}"/>
              </a:ext>
            </a:extLst>
          </p:cNvPr>
          <p:cNvSpPr txBox="1"/>
          <p:nvPr/>
        </p:nvSpPr>
        <p:spPr>
          <a:xfrm>
            <a:off x="6559572" y="4913771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47699-D60F-6041-AF99-B6715B563AD6}"/>
              </a:ext>
            </a:extLst>
          </p:cNvPr>
          <p:cNvSpPr txBox="1"/>
          <p:nvPr/>
        </p:nvSpPr>
        <p:spPr>
          <a:xfrm>
            <a:off x="6518172" y="5744131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52C513-461D-B946-AC6C-C1DFCD70EC8A}"/>
              </a:ext>
            </a:extLst>
          </p:cNvPr>
          <p:cNvSpPr txBox="1"/>
          <p:nvPr/>
        </p:nvSpPr>
        <p:spPr>
          <a:xfrm>
            <a:off x="7562265" y="4159317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3D406-2C7B-8549-8B57-1C595A9AEDFE}"/>
              </a:ext>
            </a:extLst>
          </p:cNvPr>
          <p:cNvSpPr txBox="1"/>
          <p:nvPr/>
        </p:nvSpPr>
        <p:spPr>
          <a:xfrm>
            <a:off x="7668293" y="5683031"/>
            <a:ext cx="141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Global secondary index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A4C9AB-4BBA-F849-AFCF-8BE65CD82853}"/>
              </a:ext>
            </a:extLst>
          </p:cNvPr>
          <p:cNvSpPr txBox="1"/>
          <p:nvPr/>
        </p:nvSpPr>
        <p:spPr>
          <a:xfrm>
            <a:off x="7584351" y="4898200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646DC-8DEB-8145-9DBC-088DBCAE2AA6}"/>
              </a:ext>
            </a:extLst>
          </p:cNvPr>
          <p:cNvSpPr txBox="1"/>
          <p:nvPr/>
        </p:nvSpPr>
        <p:spPr>
          <a:xfrm>
            <a:off x="9487148" y="4447854"/>
            <a:ext cx="162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Cache 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21B553-1D31-4D42-A247-5416EF4F9F3D}"/>
              </a:ext>
            </a:extLst>
          </p:cNvPr>
          <p:cNvSpPr txBox="1"/>
          <p:nvPr/>
        </p:nvSpPr>
        <p:spPr>
          <a:xfrm>
            <a:off x="8859049" y="5404022"/>
            <a:ext cx="162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ElastiCache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Redis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AB5D7E-0C2C-3F47-A1DF-1DE3DBD421DC}"/>
              </a:ext>
            </a:extLst>
          </p:cNvPr>
          <p:cNvSpPr txBox="1"/>
          <p:nvPr/>
        </p:nvSpPr>
        <p:spPr>
          <a:xfrm>
            <a:off x="10302119" y="5432826"/>
            <a:ext cx="162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ElastiCache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Memcached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D045F6-A46D-2E48-915A-51B943582CF3}"/>
              </a:ext>
            </a:extLst>
          </p:cNvPr>
          <p:cNvSpPr txBox="1"/>
          <p:nvPr/>
        </p:nvSpPr>
        <p:spPr>
          <a:xfrm>
            <a:off x="1873406" y="317544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Aurora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BA27B5-0539-A145-A87F-F4553EC26ADB}"/>
              </a:ext>
            </a:extLst>
          </p:cNvPr>
          <p:cNvSpPr txBox="1"/>
          <p:nvPr/>
        </p:nvSpPr>
        <p:spPr>
          <a:xfrm>
            <a:off x="4163250" y="3175440"/>
            <a:ext cx="250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DocumentDB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(with MongoDB compatibility)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F82FE-B12C-2944-9A6B-C577B61F9A00}"/>
              </a:ext>
            </a:extLst>
          </p:cNvPr>
          <p:cNvSpPr txBox="1"/>
          <p:nvPr/>
        </p:nvSpPr>
        <p:spPr>
          <a:xfrm>
            <a:off x="6634978" y="317544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DynamoDB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0A5095-BA96-4E43-A515-BE295D706231}"/>
              </a:ext>
            </a:extLst>
          </p:cNvPr>
          <p:cNvSpPr txBox="1"/>
          <p:nvPr/>
        </p:nvSpPr>
        <p:spPr>
          <a:xfrm>
            <a:off x="9088246" y="317544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ElastiCache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37151B8-DD47-C843-B396-C8F1EAEB2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8758" y="2458270"/>
            <a:ext cx="711200" cy="711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E111FD0-BA65-1E49-9BA2-83EC0AED9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086275"/>
            <a:ext cx="711200" cy="711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BE5AE0E-D81B-9D4D-983D-F98BC87C8F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21666" y="2458270"/>
            <a:ext cx="711200" cy="711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F333D868-CEAE-294A-AF5B-AC0C7910DF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1666" y="1086275"/>
            <a:ext cx="711200" cy="711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E44DCCB0-8908-E747-A6BF-0B9C6BADEA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15513" y="3743247"/>
            <a:ext cx="469900" cy="4699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1F56871-8552-3C40-AB91-BE00C1D83E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68376" y="5265657"/>
            <a:ext cx="469900" cy="4699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69A2456-48A7-7141-8C69-3CD6983FAC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23971" y="5202800"/>
            <a:ext cx="469900" cy="4699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61378ECD-FE4F-094F-BC86-2236E8B7D4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56604" y="4492337"/>
            <a:ext cx="469900" cy="4699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957FABD6-AE82-C942-8B80-1BD92916EA6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69530" y="3748500"/>
            <a:ext cx="469900" cy="4699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EFCEDACD-5190-384D-953B-DE4FE39A92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30330" y="2458270"/>
            <a:ext cx="711200" cy="7112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E41541BE-4727-8841-BF0A-E7C98FCD8CA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15341" y="4452548"/>
            <a:ext cx="469900" cy="4699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30330" y="1086275"/>
            <a:ext cx="711200" cy="7112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3D4F8271-112D-EA42-B080-AAB14EC285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906367" y="5047032"/>
            <a:ext cx="469900" cy="4699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34E60B22-5B8D-D94A-90DE-F9331EDBDEC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377707" y="4962926"/>
            <a:ext cx="469900" cy="4699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3060BB77-83D3-884D-AD1A-9A300D680F1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883598" y="2458270"/>
            <a:ext cx="711200" cy="7112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D8DCB93D-3062-8B44-997D-5B826663048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883598" y="1086275"/>
            <a:ext cx="711200" cy="711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3F9C714-B558-9D47-B55E-4F14D5A21BD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067168" y="3949150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2427F-F12D-3340-A7FF-5C13F80DA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F16596-35E6-BF4B-9DCB-18282DB1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8FDC8-0A84-F549-9438-9D3B28125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1/3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05B3BD-944D-1040-915C-FDD7413ABC01}"/>
              </a:ext>
            </a:extLst>
          </p:cNvPr>
          <p:cNvCxnSpPr>
            <a:cxnSpLocks/>
          </p:cNvCxnSpPr>
          <p:nvPr/>
        </p:nvCxnSpPr>
        <p:spPr>
          <a:xfrm>
            <a:off x="4126043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68EA86-DEEE-AF4D-BD22-46C8618CDC50}"/>
              </a:ext>
            </a:extLst>
          </p:cNvPr>
          <p:cNvCxnSpPr>
            <a:cxnSpLocks/>
          </p:cNvCxnSpPr>
          <p:nvPr/>
        </p:nvCxnSpPr>
        <p:spPr>
          <a:xfrm>
            <a:off x="6545857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1779533" y="196574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4199347" y="196574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CodeBuild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6652615" y="196574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CodeCommit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1B828E-B692-DD42-B361-AD3B4B4FA767}"/>
              </a:ext>
            </a:extLst>
          </p:cNvPr>
          <p:cNvSpPr txBox="1"/>
          <p:nvPr/>
        </p:nvSpPr>
        <p:spPr>
          <a:xfrm>
            <a:off x="1779533" y="33503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3D551-C518-5848-84A4-AF422C7B0E9E}"/>
              </a:ext>
            </a:extLst>
          </p:cNvPr>
          <p:cNvSpPr txBox="1"/>
          <p:nvPr/>
        </p:nvSpPr>
        <p:spPr>
          <a:xfrm>
            <a:off x="4199347" y="33503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CodeBuild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588B6-B6DD-7C48-AC8F-C4C953C132E4}"/>
              </a:ext>
            </a:extLst>
          </p:cNvPr>
          <p:cNvSpPr txBox="1"/>
          <p:nvPr/>
        </p:nvSpPr>
        <p:spPr>
          <a:xfrm>
            <a:off x="6652615" y="33503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CodeCommit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06DDFE3B-529E-1E45-83C5-B33FEEF99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4885" y="2634603"/>
            <a:ext cx="711200" cy="7112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569812B6-5B8D-3C48-95FA-E1A87FA11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4885" y="1208977"/>
            <a:ext cx="711200" cy="7112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636A44BC-70C0-1F41-AC2D-AD27FDA9DE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4699" y="2634603"/>
            <a:ext cx="711200" cy="7112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94699" y="1208977"/>
            <a:ext cx="711200" cy="7112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A74C78CE-D960-5440-B08A-9E2788599A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47967" y="2634603"/>
            <a:ext cx="711200" cy="7112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7967" y="1208977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3B31026-F5EE-C94C-9842-FF0D17B5A980}"/>
              </a:ext>
            </a:extLst>
          </p:cNvPr>
          <p:cNvSpPr txBox="1"/>
          <p:nvPr/>
        </p:nvSpPr>
        <p:spPr>
          <a:xfrm>
            <a:off x="9061276" y="195898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CodeDeploy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A74C06-F5EB-CB4A-8284-3046C0F20A49}"/>
              </a:ext>
            </a:extLst>
          </p:cNvPr>
          <p:cNvSpPr txBox="1"/>
          <p:nvPr/>
        </p:nvSpPr>
        <p:spPr>
          <a:xfrm>
            <a:off x="9061276" y="330827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CodeDeploy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9F8A00D-47C2-C344-B3A8-74FB0F8A23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56628" y="2558275"/>
            <a:ext cx="711200" cy="7112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56628" y="1208977"/>
            <a:ext cx="711200" cy="7112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C9E66F-A20E-CC44-AB91-C967B7494562}"/>
              </a:ext>
            </a:extLst>
          </p:cNvPr>
          <p:cNvCxnSpPr>
            <a:cxnSpLocks/>
          </p:cNvCxnSpPr>
          <p:nvPr/>
        </p:nvCxnSpPr>
        <p:spPr>
          <a:xfrm>
            <a:off x="9061276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8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2427F-F12D-3340-A7FF-5C13F80DA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F16596-35E6-BF4B-9DCB-18282DB1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8FDC8-0A84-F549-9438-9D3B28125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2/3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FAAA31-D20E-114D-AD8D-4177693E6B80}"/>
              </a:ext>
            </a:extLst>
          </p:cNvPr>
          <p:cNvCxnSpPr>
            <a:cxnSpLocks/>
          </p:cNvCxnSpPr>
          <p:nvPr/>
        </p:nvCxnSpPr>
        <p:spPr>
          <a:xfrm>
            <a:off x="4175311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05B3BD-944D-1040-915C-FDD7413ABC01}"/>
              </a:ext>
            </a:extLst>
          </p:cNvPr>
          <p:cNvCxnSpPr>
            <a:cxnSpLocks/>
          </p:cNvCxnSpPr>
          <p:nvPr/>
        </p:nvCxnSpPr>
        <p:spPr>
          <a:xfrm>
            <a:off x="6561672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68EA86-DEEE-AF4D-BD22-46C8618CDC50}"/>
              </a:ext>
            </a:extLst>
          </p:cNvPr>
          <p:cNvCxnSpPr>
            <a:cxnSpLocks/>
          </p:cNvCxnSpPr>
          <p:nvPr/>
        </p:nvCxnSpPr>
        <p:spPr>
          <a:xfrm>
            <a:off x="9430374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1762907" y="200547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CodePipeline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4182721" y="200547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CodeStar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6569883" y="2005473"/>
            <a:ext cx="2743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Command Line Interface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2CABB-864F-C540-BE02-1B78D2746D14}"/>
              </a:ext>
            </a:extLst>
          </p:cNvPr>
          <p:cNvSpPr txBox="1"/>
          <p:nvPr/>
        </p:nvSpPr>
        <p:spPr>
          <a:xfrm>
            <a:off x="1762907" y="335477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CodePipeline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DC60F8-EFC0-5A48-BE0B-522F37AD495F}"/>
              </a:ext>
            </a:extLst>
          </p:cNvPr>
          <p:cNvSpPr txBox="1"/>
          <p:nvPr/>
        </p:nvSpPr>
        <p:spPr>
          <a:xfrm>
            <a:off x="4182721" y="335477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CodeStar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D9AE6-9C0E-ED41-9B45-D15D75B529E4}"/>
              </a:ext>
            </a:extLst>
          </p:cNvPr>
          <p:cNvSpPr txBox="1"/>
          <p:nvPr/>
        </p:nvSpPr>
        <p:spPr>
          <a:xfrm>
            <a:off x="6569883" y="3354771"/>
            <a:ext cx="2743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Command Line Interface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B904A682-4715-4C47-8CE7-B39028EB3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8259" y="2604768"/>
            <a:ext cx="711200" cy="7112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8259" y="1255470"/>
            <a:ext cx="711200" cy="71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0DBC7D9D-172E-C843-8266-522B597ABD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8073" y="2604768"/>
            <a:ext cx="711200" cy="7112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242171AE-7602-DE40-AE98-C20365693A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78073" y="1255470"/>
            <a:ext cx="711200" cy="711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2A7C3BA7-93F8-1E4F-A9DB-9BD9EC7F6D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5880" y="2604768"/>
            <a:ext cx="711200" cy="711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B4531ED-97A7-054A-AAAC-FA925B0634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85880" y="1255470"/>
            <a:ext cx="711200" cy="711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8F94676-2796-4A41-823B-88F182916006}"/>
              </a:ext>
            </a:extLst>
          </p:cNvPr>
          <p:cNvSpPr txBox="1"/>
          <p:nvPr/>
        </p:nvSpPr>
        <p:spPr>
          <a:xfrm>
            <a:off x="9422725" y="200547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Tools and SDKs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D6F6B0-AB93-AD46-997A-A4561699481C}"/>
              </a:ext>
            </a:extLst>
          </p:cNvPr>
          <p:cNvSpPr txBox="1"/>
          <p:nvPr/>
        </p:nvSpPr>
        <p:spPr>
          <a:xfrm>
            <a:off x="9422725" y="335477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Tools and SDKs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0B78067A-F8EF-DF48-8A99-ED132D1955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37600" y="2604768"/>
            <a:ext cx="711200" cy="711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D7BF7ABF-8FB3-AC43-BA5F-3867A74477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51949" y="125547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2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77C26-2CC9-634F-AA1D-FB6614D9B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A15EC0-01C4-B647-8EF2-4B81EF81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&amp; Governance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FB5D3-8AD9-C540-9963-0731112134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1/5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1873406" y="200547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CloudWatch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9BC4FB-3F67-A04A-9A1E-0E24241EF47F}"/>
              </a:ext>
            </a:extLst>
          </p:cNvPr>
          <p:cNvCxnSpPr>
            <a:cxnSpLocks/>
          </p:cNvCxnSpPr>
          <p:nvPr/>
        </p:nvCxnSpPr>
        <p:spPr>
          <a:xfrm>
            <a:off x="4175311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C2577A-D89A-2640-AE01-3BF7FC47DEFD}"/>
              </a:ext>
            </a:extLst>
          </p:cNvPr>
          <p:cNvCxnSpPr>
            <a:cxnSpLocks/>
          </p:cNvCxnSpPr>
          <p:nvPr/>
        </p:nvCxnSpPr>
        <p:spPr>
          <a:xfrm>
            <a:off x="6561672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4598B5-E95F-6C48-8045-93CEC1B6C249}"/>
              </a:ext>
            </a:extLst>
          </p:cNvPr>
          <p:cNvCxnSpPr>
            <a:cxnSpLocks/>
          </p:cNvCxnSpPr>
          <p:nvPr/>
        </p:nvCxnSpPr>
        <p:spPr>
          <a:xfrm>
            <a:off x="8981486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4215162" y="200547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Auto Scaling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1229C-75C9-7348-A95C-3A8906F62A89}"/>
              </a:ext>
            </a:extLst>
          </p:cNvPr>
          <p:cNvSpPr txBox="1"/>
          <p:nvPr/>
        </p:nvSpPr>
        <p:spPr>
          <a:xfrm>
            <a:off x="6579221" y="20054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5D7CEE-E2AA-1544-8955-AF7B4EC85002}"/>
              </a:ext>
            </a:extLst>
          </p:cNvPr>
          <p:cNvSpPr txBox="1"/>
          <p:nvPr/>
        </p:nvSpPr>
        <p:spPr>
          <a:xfrm>
            <a:off x="9033355" y="20054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CloudTrail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B2FAB-787B-D64C-BF02-96046541F596}"/>
              </a:ext>
            </a:extLst>
          </p:cNvPr>
          <p:cNvSpPr txBox="1"/>
          <p:nvPr/>
        </p:nvSpPr>
        <p:spPr>
          <a:xfrm>
            <a:off x="1807930" y="4358783"/>
            <a:ext cx="1212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Alarm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BE2B33-4C0A-8A44-88C9-C6B5C045B46E}"/>
              </a:ext>
            </a:extLst>
          </p:cNvPr>
          <p:cNvSpPr txBox="1"/>
          <p:nvPr/>
        </p:nvSpPr>
        <p:spPr>
          <a:xfrm>
            <a:off x="1773047" y="5192510"/>
            <a:ext cx="1339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(event-based)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E6C5EC-467A-DB4B-9B40-7ABEDFC9595A}"/>
              </a:ext>
            </a:extLst>
          </p:cNvPr>
          <p:cNvSpPr txBox="1"/>
          <p:nvPr/>
        </p:nvSpPr>
        <p:spPr>
          <a:xfrm>
            <a:off x="3023283" y="5192510"/>
            <a:ext cx="121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(time-based)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97E21-7416-3449-9A61-68D3B2F5FC52}"/>
              </a:ext>
            </a:extLst>
          </p:cNvPr>
          <p:cNvSpPr txBox="1"/>
          <p:nvPr/>
        </p:nvSpPr>
        <p:spPr>
          <a:xfrm>
            <a:off x="3188284" y="4347940"/>
            <a:ext cx="914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6644499" y="4410327"/>
            <a:ext cx="122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 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70A4C-BF33-FD4B-89B6-050AC0A52016}"/>
              </a:ext>
            </a:extLst>
          </p:cNvPr>
          <p:cNvSpPr txBox="1"/>
          <p:nvPr/>
        </p:nvSpPr>
        <p:spPr>
          <a:xfrm>
            <a:off x="7809913" y="4404647"/>
            <a:ext cx="122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359C68-EE77-C745-B77F-A84AC9B55DDB}"/>
              </a:ext>
            </a:extLst>
          </p:cNvPr>
          <p:cNvSpPr txBox="1"/>
          <p:nvPr/>
        </p:nvSpPr>
        <p:spPr>
          <a:xfrm>
            <a:off x="6644499" y="5366043"/>
            <a:ext cx="122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E62718-B3C1-9347-88A2-FA6EC002EBE0}"/>
              </a:ext>
            </a:extLst>
          </p:cNvPr>
          <p:cNvSpPr txBox="1"/>
          <p:nvPr/>
        </p:nvSpPr>
        <p:spPr>
          <a:xfrm>
            <a:off x="1873406" y="336592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CloudWatch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D05E81-A448-B540-B53F-C37560083060}"/>
              </a:ext>
            </a:extLst>
          </p:cNvPr>
          <p:cNvSpPr txBox="1"/>
          <p:nvPr/>
        </p:nvSpPr>
        <p:spPr>
          <a:xfrm>
            <a:off x="4215162" y="33659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Auto Scaling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DDFA12-A28F-954F-8F51-DC41A66027DD}"/>
              </a:ext>
            </a:extLst>
          </p:cNvPr>
          <p:cNvSpPr txBox="1"/>
          <p:nvPr/>
        </p:nvSpPr>
        <p:spPr>
          <a:xfrm>
            <a:off x="6579221" y="336592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CloudFormation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1A57F1-6603-F74D-B09D-AA49B0332D4A}"/>
              </a:ext>
            </a:extLst>
          </p:cNvPr>
          <p:cNvSpPr txBox="1"/>
          <p:nvPr/>
        </p:nvSpPr>
        <p:spPr>
          <a:xfrm>
            <a:off x="9033355" y="336592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CloudTrail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E096E96-E3AA-624D-9A40-284D43C77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9126" y="3837793"/>
            <a:ext cx="469900" cy="4699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BB165F8-CE9C-CD48-A377-F8F7C5699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4243" y="4658019"/>
            <a:ext cx="469900" cy="4699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2DB3ED5-8DAA-B748-BB05-5D76096951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4479" y="4663802"/>
            <a:ext cx="469900" cy="4699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994548E-B041-504E-B148-6A1CB65E45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8758" y="2602110"/>
            <a:ext cx="711200" cy="711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2B16949-FC3E-DD42-BD9A-9E6AD40CB9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8059" y="3848636"/>
            <a:ext cx="354524" cy="4699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68758" y="1257143"/>
            <a:ext cx="711200" cy="711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D156208-DD4B-FB4F-86E9-7C14D9002F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10514" y="2602110"/>
            <a:ext cx="711200" cy="7112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2DB9FF67-CB60-5945-8038-9C364F7973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0514" y="1257143"/>
            <a:ext cx="711200" cy="7112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5753FFE5-7A27-BA49-BBE0-045FD210A6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21270" y="3896082"/>
            <a:ext cx="469900" cy="4699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E7B3792-DE8C-2340-BCCC-B60D3B1F47A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374573" y="2602110"/>
            <a:ext cx="711200" cy="7112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86684" y="3883009"/>
            <a:ext cx="469900" cy="4699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1177C24E-8F55-CD4F-A1D9-19641CA02BE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021270" y="4843946"/>
            <a:ext cx="469900" cy="4699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74573" y="1257143"/>
            <a:ext cx="711200" cy="7112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AFEBB505-5B2A-EE4F-A8C0-A4E994E9976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828707" y="2602110"/>
            <a:ext cx="711200" cy="7112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C908DA3E-1AF9-E84D-96D9-F3076F3FEBC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828707" y="1257143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3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77C26-2CC9-634F-AA1D-FB6614D9B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A15EC0-01C4-B647-8EF2-4B81EF81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/>
          <a:p>
            <a:r>
              <a:rPr lang="en-US" dirty="0"/>
              <a:t>Management &amp; Governance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FB5D3-8AD9-C540-9963-0731112134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2/5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1873406" y="1819529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Command Line Interface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9BC4FB-3F67-A04A-9A1E-0E24241EF47F}"/>
              </a:ext>
            </a:extLst>
          </p:cNvPr>
          <p:cNvCxnSpPr>
            <a:cxnSpLocks/>
          </p:cNvCxnSpPr>
          <p:nvPr/>
        </p:nvCxnSpPr>
        <p:spPr>
          <a:xfrm>
            <a:off x="4175311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C2577A-D89A-2640-AE01-3BF7FC47DEFD}"/>
              </a:ext>
            </a:extLst>
          </p:cNvPr>
          <p:cNvCxnSpPr>
            <a:cxnSpLocks/>
          </p:cNvCxnSpPr>
          <p:nvPr/>
        </p:nvCxnSpPr>
        <p:spPr>
          <a:xfrm>
            <a:off x="6561672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4598B5-E95F-6C48-8045-93CEC1B6C249}"/>
              </a:ext>
            </a:extLst>
          </p:cNvPr>
          <p:cNvCxnSpPr>
            <a:cxnSpLocks/>
          </p:cNvCxnSpPr>
          <p:nvPr/>
        </p:nvCxnSpPr>
        <p:spPr>
          <a:xfrm>
            <a:off x="8981486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4215162" y="181952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Config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2585C3-5D7E-0C47-B962-CB1E34161F35}"/>
              </a:ext>
            </a:extLst>
          </p:cNvPr>
          <p:cNvSpPr txBox="1"/>
          <p:nvPr/>
        </p:nvSpPr>
        <p:spPr>
          <a:xfrm>
            <a:off x="1873406" y="3260714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Command Line Interface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F1AE91-8299-4B43-A144-AA7484318836}"/>
              </a:ext>
            </a:extLst>
          </p:cNvPr>
          <p:cNvSpPr txBox="1"/>
          <p:nvPr/>
        </p:nvSpPr>
        <p:spPr>
          <a:xfrm>
            <a:off x="4215162" y="326071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Config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5C9362A-479E-0244-878C-241B6D5F2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8758" y="2464901"/>
            <a:ext cx="711200" cy="711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6D32ACF-87CC-B74C-9999-D09DFF097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085451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C441504-5413-C440-B9D0-9566CADFE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0514" y="2464901"/>
            <a:ext cx="711200" cy="7112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10514" y="1085451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B5402A-36AC-C14C-A98B-B45CE453D22A}"/>
              </a:ext>
            </a:extLst>
          </p:cNvPr>
          <p:cNvSpPr txBox="1"/>
          <p:nvPr/>
        </p:nvSpPr>
        <p:spPr>
          <a:xfrm>
            <a:off x="6556916" y="179003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License Manager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01423-BBB6-AB4F-8ACB-299B6D32EFE0}"/>
              </a:ext>
            </a:extLst>
          </p:cNvPr>
          <p:cNvSpPr txBox="1"/>
          <p:nvPr/>
        </p:nvSpPr>
        <p:spPr>
          <a:xfrm>
            <a:off x="8898672" y="179003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Managed Services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DF5E87-BABF-E64D-85A0-A28574096690}"/>
              </a:ext>
            </a:extLst>
          </p:cNvPr>
          <p:cNvSpPr txBox="1"/>
          <p:nvPr/>
        </p:nvSpPr>
        <p:spPr>
          <a:xfrm>
            <a:off x="6556916" y="321867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License Manager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11EDF5-11C9-AF4F-8B20-F4D5C0C0DDD3}"/>
              </a:ext>
            </a:extLst>
          </p:cNvPr>
          <p:cNvSpPr txBox="1"/>
          <p:nvPr/>
        </p:nvSpPr>
        <p:spPr>
          <a:xfrm>
            <a:off x="8898672" y="321867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Managed Services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EC863C4-577B-354B-9DF9-1E89CA1F86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52268" y="2433444"/>
            <a:ext cx="711200" cy="711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32E9801-592F-8C4F-8580-E44BF07318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52268" y="1078830"/>
            <a:ext cx="711200" cy="711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AC4FBB4-AE13-2C4E-BAE6-DF58972F3D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94024" y="2433444"/>
            <a:ext cx="711200" cy="711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BF49E8B-A4AC-5F41-8A16-BB157DDA2B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94024" y="107883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4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EC712B-357D-0949-943B-B97C27085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7DDFAA-8978-CD43-889B-4DAFF37E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&amp; Content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BC095-0FF3-8E4D-885E-DC9F0C5ED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1/4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873406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API Gateway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5C3AF4-D187-BF42-8196-A65BD4A363CF}"/>
              </a:ext>
            </a:extLst>
          </p:cNvPr>
          <p:cNvCxnSpPr>
            <a:cxnSpLocks/>
          </p:cNvCxnSpPr>
          <p:nvPr/>
        </p:nvCxnSpPr>
        <p:spPr>
          <a:xfrm>
            <a:off x="4175311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601DDE-1BF5-E442-BC0E-5102BD73EA81}"/>
              </a:ext>
            </a:extLst>
          </p:cNvPr>
          <p:cNvCxnSpPr>
            <a:cxnSpLocks/>
          </p:cNvCxnSpPr>
          <p:nvPr/>
        </p:nvCxnSpPr>
        <p:spPr>
          <a:xfrm>
            <a:off x="6561672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022763-4AFB-4143-A2F3-3DFAD0E4DB6C}"/>
              </a:ext>
            </a:extLst>
          </p:cNvPr>
          <p:cNvCxnSpPr>
            <a:cxnSpLocks/>
          </p:cNvCxnSpPr>
          <p:nvPr/>
        </p:nvCxnSpPr>
        <p:spPr>
          <a:xfrm>
            <a:off x="8981486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5AD722-65A2-3441-BC67-C1ED5707E6E2}"/>
              </a:ext>
            </a:extLst>
          </p:cNvPr>
          <p:cNvSpPr txBox="1"/>
          <p:nvPr/>
        </p:nvSpPr>
        <p:spPr>
          <a:xfrm>
            <a:off x="4215162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CloudFront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1729A-FE1A-6643-AAB4-F7CCF423531B}"/>
              </a:ext>
            </a:extLst>
          </p:cNvPr>
          <p:cNvSpPr txBox="1"/>
          <p:nvPr/>
        </p:nvSpPr>
        <p:spPr>
          <a:xfrm>
            <a:off x="4215162" y="422521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A986B0-9A79-E940-9DF0-043F95ECD0E2}"/>
              </a:ext>
            </a:extLst>
          </p:cNvPr>
          <p:cNvSpPr txBox="1"/>
          <p:nvPr/>
        </p:nvSpPr>
        <p:spPr>
          <a:xfrm>
            <a:off x="4215162" y="499540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 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849D24-86EF-724C-9221-DE27A6233C2A}"/>
              </a:ext>
            </a:extLst>
          </p:cNvPr>
          <p:cNvSpPr txBox="1"/>
          <p:nvPr/>
        </p:nvSpPr>
        <p:spPr>
          <a:xfrm>
            <a:off x="4215162" y="574088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Streaming distribution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1D858-0A61-B249-BFE8-EC03E7D2639D}"/>
              </a:ext>
            </a:extLst>
          </p:cNvPr>
          <p:cNvSpPr txBox="1"/>
          <p:nvPr/>
        </p:nvSpPr>
        <p:spPr>
          <a:xfrm>
            <a:off x="6607098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Route 53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1BB8A4-F206-534A-A909-72FBCC59AB48}"/>
              </a:ext>
            </a:extLst>
          </p:cNvPr>
          <p:cNvSpPr txBox="1"/>
          <p:nvPr/>
        </p:nvSpPr>
        <p:spPr>
          <a:xfrm>
            <a:off x="9088245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PrivateLink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6C4170-4460-0041-A4B0-72F56E249032}"/>
              </a:ext>
            </a:extLst>
          </p:cNvPr>
          <p:cNvSpPr txBox="1"/>
          <p:nvPr/>
        </p:nvSpPr>
        <p:spPr>
          <a:xfrm>
            <a:off x="6607098" y="439452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Hosted zone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67988C-0027-D14F-AD99-7A65A23E3DA5}"/>
              </a:ext>
            </a:extLst>
          </p:cNvPr>
          <p:cNvSpPr txBox="1"/>
          <p:nvPr/>
        </p:nvSpPr>
        <p:spPr>
          <a:xfrm>
            <a:off x="6607098" y="533968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 table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C76D85-C999-1A48-8633-2B40746BCFB2}"/>
              </a:ext>
            </a:extLst>
          </p:cNvPr>
          <p:cNvSpPr txBox="1"/>
          <p:nvPr/>
        </p:nvSpPr>
        <p:spPr>
          <a:xfrm>
            <a:off x="1873406" y="33659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API Gateway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A80EF9-04E3-534A-A8A4-750755DC0663}"/>
              </a:ext>
            </a:extLst>
          </p:cNvPr>
          <p:cNvSpPr txBox="1"/>
          <p:nvPr/>
        </p:nvSpPr>
        <p:spPr>
          <a:xfrm>
            <a:off x="4215162" y="33659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CloudFront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4FEA15-81A2-274F-8E58-240A5216F9B6}"/>
              </a:ext>
            </a:extLst>
          </p:cNvPr>
          <p:cNvSpPr txBox="1"/>
          <p:nvPr/>
        </p:nvSpPr>
        <p:spPr>
          <a:xfrm>
            <a:off x="6607098" y="33659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Route 53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9330B3-B61D-9643-BBE1-D85ED1AEA0C6}"/>
              </a:ext>
            </a:extLst>
          </p:cNvPr>
          <p:cNvSpPr txBox="1"/>
          <p:nvPr/>
        </p:nvSpPr>
        <p:spPr>
          <a:xfrm>
            <a:off x="9088245" y="33659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PrivateLink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CA5BFE7-91C1-E242-983C-E0C915BE2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8758" y="2591932"/>
            <a:ext cx="711200" cy="711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8758" y="1218703"/>
            <a:ext cx="711200" cy="7112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D4BFA7E-6DAB-2642-A294-0E29D770AE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6176" y="3777289"/>
            <a:ext cx="469900" cy="4699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371F4F0-8990-9A4C-B3D4-C1872E6B42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31164" y="4569456"/>
            <a:ext cx="469900" cy="4699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367B9474-C384-7048-BAE5-9CFFA3964E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10514" y="2591932"/>
            <a:ext cx="711200" cy="711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9CC1D0B-97B5-304B-B222-1C32139797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48712" y="5339682"/>
            <a:ext cx="469900" cy="4699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239FDEEB-7049-3C46-AD29-71A0720204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10514" y="1218703"/>
            <a:ext cx="711200" cy="711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ED5058D4-E9FA-8743-A7B8-A79C92ABC39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23100" y="3897055"/>
            <a:ext cx="469900" cy="4699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0D5C2D11-8F40-1646-917F-3B5EA817F6E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402450" y="2591932"/>
            <a:ext cx="711200" cy="7112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E34DF3A1-F1A2-2D4F-9ADC-3DD480B517C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536629" y="4786040"/>
            <a:ext cx="469900" cy="4699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402450" y="1218703"/>
            <a:ext cx="711200" cy="7112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F78A447D-F9A8-E94D-A3A9-C41658C99DF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883597" y="2591932"/>
            <a:ext cx="711200" cy="7112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D910E5CD-7F0A-5548-9D8D-6546FC77758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883597" y="1218703"/>
            <a:ext cx="711200" cy="7112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77743F7-1368-134D-8E8C-DCBBF2E533A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789408" y="3794289"/>
            <a:ext cx="469900" cy="469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E5E0A2-A584-1D47-A0D9-7386EB8BCD3B}"/>
              </a:ext>
            </a:extLst>
          </p:cNvPr>
          <p:cNvSpPr txBox="1"/>
          <p:nvPr/>
        </p:nvSpPr>
        <p:spPr>
          <a:xfrm>
            <a:off x="1837165" y="422774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70319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A873A9-045A-C448-8938-58DC7E2FBF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20200" y="634523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622C45-233B-6F40-87FA-FA1049AE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Security, Identity and Compliance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FDB19-93E9-2B4E-9F2B-FD9F47BAC0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3/5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A6989-CC6D-7C46-9AF5-5874272CFAA2}"/>
              </a:ext>
            </a:extLst>
          </p:cNvPr>
          <p:cNvSpPr txBox="1"/>
          <p:nvPr/>
        </p:nvSpPr>
        <p:spPr>
          <a:xfrm>
            <a:off x="1873406" y="181105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Directory Service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9EA0C5-61D4-D845-BE14-78B7458F8CB4}"/>
              </a:ext>
            </a:extLst>
          </p:cNvPr>
          <p:cNvCxnSpPr>
            <a:cxnSpLocks/>
          </p:cNvCxnSpPr>
          <p:nvPr/>
        </p:nvCxnSpPr>
        <p:spPr>
          <a:xfrm>
            <a:off x="4175311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C64D0B-E220-0B48-A339-5D26A4EB3792}"/>
              </a:ext>
            </a:extLst>
          </p:cNvPr>
          <p:cNvCxnSpPr>
            <a:cxnSpLocks/>
          </p:cNvCxnSpPr>
          <p:nvPr/>
        </p:nvCxnSpPr>
        <p:spPr>
          <a:xfrm>
            <a:off x="6561672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ECF936-B8F2-B944-B1E5-0DC7D3F9AAB9}"/>
              </a:ext>
            </a:extLst>
          </p:cNvPr>
          <p:cNvSpPr txBox="1"/>
          <p:nvPr/>
        </p:nvSpPr>
        <p:spPr>
          <a:xfrm>
            <a:off x="6612675" y="1811053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Identity and Access Management (IAM)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237465" y="181105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Firewall Manager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A0E97-9157-2246-AC3C-4F7CACAE8473}"/>
              </a:ext>
            </a:extLst>
          </p:cNvPr>
          <p:cNvSpPr txBox="1"/>
          <p:nvPr/>
        </p:nvSpPr>
        <p:spPr>
          <a:xfrm>
            <a:off x="6614405" y="4084946"/>
            <a:ext cx="1318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Add-on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597456" y="4745115"/>
            <a:ext cx="1318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21DEDB-156A-0D4C-B633-65392439BDCF}"/>
              </a:ext>
            </a:extLst>
          </p:cNvPr>
          <p:cNvSpPr txBox="1"/>
          <p:nvPr/>
        </p:nvSpPr>
        <p:spPr>
          <a:xfrm>
            <a:off x="6614405" y="5602649"/>
            <a:ext cx="1318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STS (alternate)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45C0A0-165F-2F40-9A2D-D5B049D5992A}"/>
              </a:ext>
            </a:extLst>
          </p:cNvPr>
          <p:cNvSpPr txBox="1"/>
          <p:nvPr/>
        </p:nvSpPr>
        <p:spPr>
          <a:xfrm>
            <a:off x="7902510" y="5430307"/>
            <a:ext cx="137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encryption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418BED-2415-AF4A-B3B8-821C9BE8B836}"/>
              </a:ext>
            </a:extLst>
          </p:cNvPr>
          <p:cNvSpPr txBox="1"/>
          <p:nvPr/>
        </p:nvSpPr>
        <p:spPr>
          <a:xfrm>
            <a:off x="7924662" y="4251949"/>
            <a:ext cx="1318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Encrypted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3D1878-E9FE-934C-B15E-A33801B22CCE}"/>
              </a:ext>
            </a:extLst>
          </p:cNvPr>
          <p:cNvSpPr txBox="1"/>
          <p:nvPr/>
        </p:nvSpPr>
        <p:spPr>
          <a:xfrm>
            <a:off x="10184272" y="4268598"/>
            <a:ext cx="1571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Long-term security credential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94882-5E54-9140-96BA-7E70D18341E6}"/>
              </a:ext>
            </a:extLst>
          </p:cNvPr>
          <p:cNvSpPr txBox="1"/>
          <p:nvPr/>
        </p:nvSpPr>
        <p:spPr>
          <a:xfrm>
            <a:off x="9008558" y="4167148"/>
            <a:ext cx="157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MFA token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9008558" y="4943608"/>
            <a:ext cx="157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Permissions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9008558" y="5661616"/>
            <a:ext cx="157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261720-92A4-F14C-BAAD-78C73DB65523}"/>
              </a:ext>
            </a:extLst>
          </p:cNvPr>
          <p:cNvSpPr txBox="1"/>
          <p:nvPr/>
        </p:nvSpPr>
        <p:spPr>
          <a:xfrm>
            <a:off x="10184272" y="5348188"/>
            <a:ext cx="1571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Temporary security credential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E8F4EA-DD53-9445-9833-03CC975C835F}"/>
              </a:ext>
            </a:extLst>
          </p:cNvPr>
          <p:cNvSpPr txBox="1"/>
          <p:nvPr/>
        </p:nvSpPr>
        <p:spPr>
          <a:xfrm>
            <a:off x="1873406" y="31763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Directory Service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673249-BCA1-474E-95DD-96DD2FBD5F60}"/>
              </a:ext>
            </a:extLst>
          </p:cNvPr>
          <p:cNvSpPr txBox="1"/>
          <p:nvPr/>
        </p:nvSpPr>
        <p:spPr>
          <a:xfrm>
            <a:off x="6612675" y="3176351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Identity and Access Management (IAM)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B73D70-95FC-B048-8AC9-BAC23322986D}"/>
              </a:ext>
            </a:extLst>
          </p:cNvPr>
          <p:cNvSpPr txBox="1"/>
          <p:nvPr/>
        </p:nvSpPr>
        <p:spPr>
          <a:xfrm>
            <a:off x="4237465" y="31763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Firewall Manager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E1920275-F8B4-044F-91BF-DD618FB23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5865" y="2418194"/>
            <a:ext cx="711200" cy="711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DEFA768-3AA8-B540-83B5-D691924B6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151" y="1079737"/>
            <a:ext cx="711200" cy="711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D8672739-CD2E-D349-94AB-FF78ABB1B2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29060" y="2418194"/>
            <a:ext cx="711200" cy="711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2BCC1C9-E405-2145-8165-B563721C5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7080" y="1079737"/>
            <a:ext cx="711200" cy="711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8FB9A325-064A-1544-9BC4-DC8C8D976D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81967" y="2418194"/>
            <a:ext cx="711200" cy="711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0B16542F-4C0D-DE45-99C9-05EC9CD8FE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81967" y="1079737"/>
            <a:ext cx="711200" cy="7112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9FC9BD2D-2623-BF48-B9B2-5AEAB05D71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38604" y="3757971"/>
            <a:ext cx="469900" cy="4699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21655" y="4367976"/>
            <a:ext cx="469900" cy="4699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A1630F25-086D-6341-9910-EC87FC108B8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38604" y="5149200"/>
            <a:ext cx="469900" cy="4699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C34148E2-F203-C147-9C74-283310793A6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352572" y="4935271"/>
            <a:ext cx="469900" cy="4699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687A2449-92CB-BC4D-B7EB-A6E8F4A8BA5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48861" y="3821529"/>
            <a:ext cx="469900" cy="4699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57544FC-CFAA-5546-A4DC-2BDF2AA8E3B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734834" y="3716399"/>
            <a:ext cx="469900" cy="4699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ECECFF66-4B55-8648-A9EF-A4D9023DB8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559120" y="3732078"/>
            <a:ext cx="469900" cy="4699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559120" y="4529612"/>
            <a:ext cx="469900" cy="4699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559120" y="5247620"/>
            <a:ext cx="469900" cy="4699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43CD1540-8136-7C44-A4F2-072DFBD5B02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734834" y="4996789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8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30964-4FED-8F4C-8718-2C6FE99FA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20200" y="634523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E21EAB-0D0A-B54A-B54F-F8D2554F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91807-7549-E84E-82E4-5A78D35684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2/3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6AF3D-E8EC-D041-A526-D4AC5DFC2540}"/>
              </a:ext>
            </a:extLst>
          </p:cNvPr>
          <p:cNvCxnSpPr>
            <a:cxnSpLocks/>
          </p:cNvCxnSpPr>
          <p:nvPr/>
        </p:nvCxnSpPr>
        <p:spPr>
          <a:xfrm>
            <a:off x="4175311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FEBA07-60F0-324F-B00E-A4E65912EDEB}"/>
              </a:ext>
            </a:extLst>
          </p:cNvPr>
          <p:cNvCxnSpPr>
            <a:cxnSpLocks/>
          </p:cNvCxnSpPr>
          <p:nvPr/>
        </p:nvCxnSpPr>
        <p:spPr>
          <a:xfrm>
            <a:off x="6561672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C297B4-02F6-FC47-81EB-6E7A125928D4}"/>
              </a:ext>
            </a:extLst>
          </p:cNvPr>
          <p:cNvCxnSpPr>
            <a:cxnSpLocks/>
          </p:cNvCxnSpPr>
          <p:nvPr/>
        </p:nvCxnSpPr>
        <p:spPr>
          <a:xfrm>
            <a:off x="8981486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765692AC-B7C1-A747-A070-952E2295B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5489" y="3886241"/>
            <a:ext cx="469900" cy="4699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07681E32-0939-7A4C-9736-D49697DF1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5605" y="2504747"/>
            <a:ext cx="711200" cy="711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319A872-D9C7-064A-B801-3DA0884C4C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4448" y="3904716"/>
            <a:ext cx="469900" cy="469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BF9700E-BAFC-814A-99DA-07847218C9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5605" y="1174560"/>
            <a:ext cx="711200" cy="711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EC8BD375-3A30-FF48-9FC8-D7437F5C4C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65653" y="3953601"/>
            <a:ext cx="469900" cy="4699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D5E5831E-982F-7A42-87F0-F1973D84D2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51269" y="4963021"/>
            <a:ext cx="469900" cy="4699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9840D537-EF3D-4A48-98E9-D14A00C065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94018" y="2504747"/>
            <a:ext cx="711200" cy="7112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A9E8AEFE-DA01-AA47-8E67-418CDEAC760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51269" y="3928256"/>
            <a:ext cx="469900" cy="4699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94018" y="1174560"/>
            <a:ext cx="711200" cy="7112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0C7C31AD-BCDD-8E4F-8954-81B959FF85A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47119" y="3938783"/>
            <a:ext cx="469900" cy="4699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D37EF20-B557-1B4D-9699-949A29C9EEBE}"/>
              </a:ext>
            </a:extLst>
          </p:cNvPr>
          <p:cNvSpPr txBox="1"/>
          <p:nvPr/>
        </p:nvSpPr>
        <p:spPr>
          <a:xfrm>
            <a:off x="6560253" y="188576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S3 Glacier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601EAB-B65C-4B45-9364-CF56B5199466}"/>
              </a:ext>
            </a:extLst>
          </p:cNvPr>
          <p:cNvSpPr txBox="1"/>
          <p:nvPr/>
        </p:nvSpPr>
        <p:spPr>
          <a:xfrm>
            <a:off x="6560253" y="324620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S3 Glacier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4198666" y="1885760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Simple Storage Service (S3)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839E6E-4FFC-CE4F-A26B-AA472319A8C1}"/>
              </a:ext>
            </a:extLst>
          </p:cNvPr>
          <p:cNvSpPr txBox="1"/>
          <p:nvPr/>
        </p:nvSpPr>
        <p:spPr>
          <a:xfrm>
            <a:off x="4198666" y="3246208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Simple Storage Service (S3)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FB751A-5F66-4A49-A7E4-CCFD4685C082}"/>
              </a:ext>
            </a:extLst>
          </p:cNvPr>
          <p:cNvSpPr txBox="1"/>
          <p:nvPr/>
        </p:nvSpPr>
        <p:spPr>
          <a:xfrm>
            <a:off x="4175311" y="4459230"/>
            <a:ext cx="1221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EEC922-BE28-344E-B552-D97EF55D1FF8}"/>
              </a:ext>
            </a:extLst>
          </p:cNvPr>
          <p:cNvSpPr txBox="1"/>
          <p:nvPr/>
        </p:nvSpPr>
        <p:spPr>
          <a:xfrm>
            <a:off x="5400971" y="4459229"/>
            <a:ext cx="999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Bucket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66D862-1C15-AE46-909B-02420CDA3187}"/>
              </a:ext>
            </a:extLst>
          </p:cNvPr>
          <p:cNvSpPr txBox="1"/>
          <p:nvPr/>
        </p:nvSpPr>
        <p:spPr>
          <a:xfrm>
            <a:off x="4224659" y="5490681"/>
            <a:ext cx="112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Bucket with objects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0D9B5F-67BA-B541-8806-3F284817FBEA}"/>
              </a:ext>
            </a:extLst>
          </p:cNvPr>
          <p:cNvSpPr txBox="1"/>
          <p:nvPr/>
        </p:nvSpPr>
        <p:spPr>
          <a:xfrm>
            <a:off x="6512646" y="4459229"/>
            <a:ext cx="120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Vault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FB9CC8-B7CF-874D-9F4C-B122E7FA0F38}"/>
              </a:ext>
            </a:extLst>
          </p:cNvPr>
          <p:cNvSpPr txBox="1"/>
          <p:nvPr/>
        </p:nvSpPr>
        <p:spPr>
          <a:xfrm>
            <a:off x="7728201" y="4459229"/>
            <a:ext cx="118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58674C-E659-5147-9134-838BABC297A3}"/>
              </a:ext>
            </a:extLst>
          </p:cNvPr>
          <p:cNvSpPr txBox="1"/>
          <p:nvPr/>
        </p:nvSpPr>
        <p:spPr>
          <a:xfrm>
            <a:off x="8914276" y="449465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Snowball import-export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9C6B13-CB8E-1F44-81A4-DAC8BF637BED}"/>
              </a:ext>
            </a:extLst>
          </p:cNvPr>
          <p:cNvSpPr txBox="1"/>
          <p:nvPr/>
        </p:nvSpPr>
        <p:spPr>
          <a:xfrm>
            <a:off x="8937600" y="188576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Snowball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C4EA66-CF47-2641-B1A5-64463C1D7BBA}"/>
              </a:ext>
            </a:extLst>
          </p:cNvPr>
          <p:cNvSpPr txBox="1"/>
          <p:nvPr/>
        </p:nvSpPr>
        <p:spPr>
          <a:xfrm>
            <a:off x="8937600" y="324620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Snowball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A815169-3DD0-6B4B-9DD7-5AEB89E2866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709628" y="1131521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C48B1B5-DFBB-B94C-B1A6-C2FE971E210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26469" y="2509197"/>
            <a:ext cx="711200" cy="711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83BB1D-DEA8-F845-B31F-7D6CF1702181}"/>
              </a:ext>
            </a:extLst>
          </p:cNvPr>
          <p:cNvSpPr txBox="1"/>
          <p:nvPr/>
        </p:nvSpPr>
        <p:spPr>
          <a:xfrm>
            <a:off x="1831331" y="1885760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FSx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Windows File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7048C9-84F4-9B43-A8BD-5D423926BB26}"/>
              </a:ext>
            </a:extLst>
          </p:cNvPr>
          <p:cNvSpPr txBox="1"/>
          <p:nvPr/>
        </p:nvSpPr>
        <p:spPr>
          <a:xfrm>
            <a:off x="1831331" y="3246208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FSx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Windows File Server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3BCB620D-689F-634E-8E32-405A3997407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26683" y="2504607"/>
            <a:ext cx="711200" cy="7112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E8C73BF-53F3-E74C-80F5-0A30B0CECA5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626683" y="117456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D2B5-28C7-E24F-925C-656D648B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88983A-F6EB-9C46-AC24-DB0B6DAA5BF1}"/>
              </a:ext>
            </a:extLst>
          </p:cNvPr>
          <p:cNvSpPr/>
          <p:nvPr/>
        </p:nvSpPr>
        <p:spPr>
          <a:xfrm>
            <a:off x="4801200" y="765038"/>
            <a:ext cx="7000729" cy="53279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826DA6B9-EE67-3F44-9327-2031459CC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1202" y="765038"/>
            <a:ext cx="330200" cy="330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1681522-EAC9-8044-A7CA-1CE7F6B03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887" y="2841216"/>
            <a:ext cx="483586" cy="4699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021247C0-0702-5C40-9D9E-898E9D120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7190" y="1637175"/>
            <a:ext cx="469900" cy="469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41F02F9-5E90-1C47-B37C-AF7CA813572A}"/>
              </a:ext>
            </a:extLst>
          </p:cNvPr>
          <p:cNvSpPr txBox="1"/>
          <p:nvPr/>
        </p:nvSpPr>
        <p:spPr>
          <a:xfrm>
            <a:off x="2307414" y="2926808"/>
            <a:ext cx="1386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webapp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3A63CA-0E71-1F42-A8B4-660FB6CC5611}"/>
              </a:ext>
            </a:extLst>
          </p:cNvPr>
          <p:cNvSpPr txBox="1"/>
          <p:nvPr/>
        </p:nvSpPr>
        <p:spPr>
          <a:xfrm>
            <a:off x="238662" y="3364750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users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551762-D93A-9143-99A7-B15B9E49E300}"/>
              </a:ext>
            </a:extLst>
          </p:cNvPr>
          <p:cNvSpPr txBox="1"/>
          <p:nvPr/>
        </p:nvSpPr>
        <p:spPr>
          <a:xfrm>
            <a:off x="7188864" y="2141072"/>
            <a:ext cx="150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S3 code deploy bucket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0A2DE7-3F6C-1C42-850E-621F982F6B80}"/>
              </a:ext>
            </a:extLst>
          </p:cNvPr>
          <p:cNvCxnSpPr>
            <a:cxnSpLocks/>
          </p:cNvCxnSpPr>
          <p:nvPr/>
        </p:nvCxnSpPr>
        <p:spPr>
          <a:xfrm>
            <a:off x="1353819" y="3139962"/>
            <a:ext cx="10466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F91F23-3B1E-0146-8EC0-CF38250833C9}"/>
              </a:ext>
            </a:extLst>
          </p:cNvPr>
          <p:cNvCxnSpPr>
            <a:cxnSpLocks/>
          </p:cNvCxnSpPr>
          <p:nvPr/>
        </p:nvCxnSpPr>
        <p:spPr>
          <a:xfrm>
            <a:off x="3593249" y="3139962"/>
            <a:ext cx="176632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>
            <a:extLst>
              <a:ext uri="{FF2B5EF4-FFF2-40B4-BE49-F238E27FC236}">
                <a16:creationId xmlns:a16="http://schemas.microsoft.com/office/drawing/2014/main" id="{40D57F97-88E0-3840-BA31-DEEBC243F032}"/>
              </a:ext>
            </a:extLst>
          </p:cNvPr>
          <p:cNvSpPr/>
          <p:nvPr/>
        </p:nvSpPr>
        <p:spPr>
          <a:xfrm rot="10800000">
            <a:off x="6761972" y="1872123"/>
            <a:ext cx="457469" cy="2600157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17B616-ACD9-4746-8C17-D2B3D706CA2B}"/>
              </a:ext>
            </a:extLst>
          </p:cNvPr>
          <p:cNvCxnSpPr>
            <a:cxnSpLocks/>
          </p:cNvCxnSpPr>
          <p:nvPr/>
        </p:nvCxnSpPr>
        <p:spPr>
          <a:xfrm flipH="1">
            <a:off x="6399844" y="3083340"/>
            <a:ext cx="81959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7FF3260-A2F4-4E49-BE49-52777810B25C}"/>
              </a:ext>
            </a:extLst>
          </p:cNvPr>
          <p:cNvSpPr txBox="1"/>
          <p:nvPr/>
        </p:nvSpPr>
        <p:spPr>
          <a:xfrm>
            <a:off x="1087748" y="2868362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push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9BA8F6-0756-F447-B232-516C63251CA6}"/>
              </a:ext>
            </a:extLst>
          </p:cNvPr>
          <p:cNvSpPr txBox="1"/>
          <p:nvPr/>
        </p:nvSpPr>
        <p:spPr>
          <a:xfrm>
            <a:off x="3530503" y="2868362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webhook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4E8441-B3DC-9047-B7E5-9CF8109EBA05}"/>
              </a:ext>
            </a:extLst>
          </p:cNvPr>
          <p:cNvSpPr txBox="1"/>
          <p:nvPr/>
        </p:nvSpPr>
        <p:spPr>
          <a:xfrm>
            <a:off x="4703369" y="348917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CodePipeline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A2FE897E-7231-284A-A598-EF4FD3055F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8721" y="2739174"/>
            <a:ext cx="711200" cy="7112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6A9943F-ED79-9E44-9B9F-F758B8D6CDF2}"/>
              </a:ext>
            </a:extLst>
          </p:cNvPr>
          <p:cNvSpPr txBox="1"/>
          <p:nvPr/>
        </p:nvSpPr>
        <p:spPr>
          <a:xfrm>
            <a:off x="6688189" y="34495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CodeBuild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3589872C-C40E-134E-A249-1B7180F3C3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83541" y="2733803"/>
            <a:ext cx="711200" cy="7112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8D5C310-3752-4A43-A55D-1897359A714E}"/>
              </a:ext>
            </a:extLst>
          </p:cNvPr>
          <p:cNvSpPr txBox="1"/>
          <p:nvPr/>
        </p:nvSpPr>
        <p:spPr>
          <a:xfrm>
            <a:off x="9180211" y="4888148"/>
            <a:ext cx="122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 set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C19704-E449-8846-9A38-AB81D3A6666B}"/>
              </a:ext>
            </a:extLst>
          </p:cNvPr>
          <p:cNvSpPr txBox="1"/>
          <p:nvPr/>
        </p:nvSpPr>
        <p:spPr>
          <a:xfrm>
            <a:off x="10345625" y="4888148"/>
            <a:ext cx="122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C7836F-8C3E-F543-B06D-B16F80E12A2D}"/>
              </a:ext>
            </a:extLst>
          </p:cNvPr>
          <p:cNvSpPr txBox="1"/>
          <p:nvPr/>
        </p:nvSpPr>
        <p:spPr>
          <a:xfrm>
            <a:off x="8829510" y="2478637"/>
            <a:ext cx="122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9BE5EA-54FC-2441-9918-2BFFD8C88867}"/>
              </a:ext>
            </a:extLst>
          </p:cNvPr>
          <p:cNvSpPr txBox="1"/>
          <p:nvPr/>
        </p:nvSpPr>
        <p:spPr>
          <a:xfrm>
            <a:off x="6670538" y="488814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CloudFormation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EAC00E03-CCDA-B141-AD13-BA5946FCEE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56982" y="4370206"/>
            <a:ext cx="469900" cy="4699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183B3AD8-F202-6745-AA6A-74D7FF6650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65890" y="4128906"/>
            <a:ext cx="711200" cy="7112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DA21004A-1BB8-F140-9F2F-EF37005FAE8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22396" y="4370206"/>
            <a:ext cx="469900" cy="4699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DD06A50A-12B7-454B-BA42-5994B681F2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06281" y="1956540"/>
            <a:ext cx="469900" cy="469900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5DB9B6D3-BCA9-494D-8870-9B665E40A60E}"/>
              </a:ext>
            </a:extLst>
          </p:cNvPr>
          <p:cNvSpPr/>
          <p:nvPr/>
        </p:nvSpPr>
        <p:spPr>
          <a:xfrm>
            <a:off x="8536311" y="988242"/>
            <a:ext cx="453782" cy="1745561"/>
          </a:xfrm>
          <a:prstGeom prst="leftBrace">
            <a:avLst/>
          </a:pr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C84E31-906A-5948-82CF-833D44968E22}"/>
              </a:ext>
            </a:extLst>
          </p:cNvPr>
          <p:cNvSpPr txBox="1"/>
          <p:nvPr/>
        </p:nvSpPr>
        <p:spPr>
          <a:xfrm>
            <a:off x="8829510" y="108703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Content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B1B1EC1D-A1E2-914C-B2DB-466C8E59BE7D}"/>
              </a:ext>
            </a:extLst>
          </p:cNvPr>
          <p:cNvCxnSpPr>
            <a:cxnSpLocks/>
            <a:stCxn id="56" idx="2"/>
            <a:endCxn id="65" idx="3"/>
          </p:cNvCxnSpPr>
          <p:nvPr/>
        </p:nvCxnSpPr>
        <p:spPr>
          <a:xfrm rot="5400000">
            <a:off x="8150097" y="2963486"/>
            <a:ext cx="1468206" cy="1114063"/>
          </a:xfrm>
          <a:prstGeom prst="bentConnector2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7E510F3-44B4-6C44-8309-4D82B9704D62}"/>
              </a:ext>
            </a:extLst>
          </p:cNvPr>
          <p:cNvSpPr/>
          <p:nvPr/>
        </p:nvSpPr>
        <p:spPr>
          <a:xfrm>
            <a:off x="8076315" y="4151233"/>
            <a:ext cx="250853" cy="206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FA4F10C-14EC-314A-BF73-3A044AFC9F32}"/>
              </a:ext>
            </a:extLst>
          </p:cNvPr>
          <p:cNvCxnSpPr>
            <a:cxnSpLocks/>
          </p:cNvCxnSpPr>
          <p:nvPr/>
        </p:nvCxnSpPr>
        <p:spPr>
          <a:xfrm>
            <a:off x="8377931" y="4640420"/>
            <a:ext cx="10254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0354AFE-9C1E-9749-A62F-9095D06249D2}"/>
              </a:ext>
            </a:extLst>
          </p:cNvPr>
          <p:cNvCxnSpPr>
            <a:cxnSpLocks/>
          </p:cNvCxnSpPr>
          <p:nvPr/>
        </p:nvCxnSpPr>
        <p:spPr>
          <a:xfrm>
            <a:off x="10084030" y="4640420"/>
            <a:ext cx="5231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8A8C52-DDBC-2C43-A804-EEFED1660A53}"/>
              </a:ext>
            </a:extLst>
          </p:cNvPr>
          <p:cNvGrpSpPr/>
          <p:nvPr/>
        </p:nvGrpSpPr>
        <p:grpSpPr>
          <a:xfrm>
            <a:off x="3558879" y="2576998"/>
            <a:ext cx="277742" cy="261610"/>
            <a:chOff x="1900464" y="2417273"/>
            <a:chExt cx="277742" cy="26161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E23D23F-F5B7-DC4F-935C-9AA725058AA4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3828E8-9256-5646-9B84-6A03874F0E41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CB34087-0A4D-9846-9B9C-5EFFB1FAFAEA}"/>
              </a:ext>
            </a:extLst>
          </p:cNvPr>
          <p:cNvGrpSpPr/>
          <p:nvPr/>
        </p:nvGrpSpPr>
        <p:grpSpPr>
          <a:xfrm>
            <a:off x="1404986" y="2587073"/>
            <a:ext cx="277742" cy="261610"/>
            <a:chOff x="1900464" y="2417273"/>
            <a:chExt cx="277742" cy="26161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7B5B133-8D75-3943-A30E-1B85C6655E85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80FB632-8D60-2745-ABFE-6EEC41BF3BE3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88EC9AE-7348-5144-8D4C-A43B96B72BC2}"/>
              </a:ext>
            </a:extLst>
          </p:cNvPr>
          <p:cNvGrpSpPr/>
          <p:nvPr/>
        </p:nvGrpSpPr>
        <p:grpSpPr>
          <a:xfrm>
            <a:off x="6621428" y="1521660"/>
            <a:ext cx="277742" cy="261610"/>
            <a:chOff x="1900464" y="2417273"/>
            <a:chExt cx="277742" cy="26161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09EBED-D24C-AC47-8B13-D59689A90FB5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F7858FA-BF22-AA4F-9CD2-BB7583C849A8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E1B9C28-9C62-2C4B-B902-B7901D08AFC4}"/>
              </a:ext>
            </a:extLst>
          </p:cNvPr>
          <p:cNvGrpSpPr/>
          <p:nvPr/>
        </p:nvGrpSpPr>
        <p:grpSpPr>
          <a:xfrm>
            <a:off x="6420401" y="2765887"/>
            <a:ext cx="277742" cy="261610"/>
            <a:chOff x="1900464" y="2417273"/>
            <a:chExt cx="277742" cy="26161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0F6B697-730A-9F48-AB92-4894B0C4D4C4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6AC32B8-90FE-3F4D-BD6B-B546389EE5A5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CD23F17-680D-C84B-A1B5-A88DCCD69238}"/>
              </a:ext>
            </a:extLst>
          </p:cNvPr>
          <p:cNvGrpSpPr/>
          <p:nvPr/>
        </p:nvGrpSpPr>
        <p:grpSpPr>
          <a:xfrm>
            <a:off x="6623100" y="4554486"/>
            <a:ext cx="277742" cy="261610"/>
            <a:chOff x="1900464" y="2417273"/>
            <a:chExt cx="277742" cy="26161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5F1F671-FC2A-074F-944B-F5DB6C396FCC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C48B1EE-875A-C245-83CA-6296282F811D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B92E9DC-9FCE-DD43-8F4B-D1E30D75BF10}"/>
              </a:ext>
            </a:extLst>
          </p:cNvPr>
          <p:cNvSpPr txBox="1"/>
          <p:nvPr/>
        </p:nvSpPr>
        <p:spPr>
          <a:xfrm>
            <a:off x="8105156" y="5530401"/>
            <a:ext cx="157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CloudFormation Service Role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AC7C0943-1F05-774D-B200-827C693514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55718" y="5170563"/>
            <a:ext cx="469900" cy="469900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4D683AC-E66C-C14C-84B6-E051DE39B24A}"/>
              </a:ext>
            </a:extLst>
          </p:cNvPr>
          <p:cNvCxnSpPr>
            <a:cxnSpLocks/>
          </p:cNvCxnSpPr>
          <p:nvPr/>
        </p:nvCxnSpPr>
        <p:spPr>
          <a:xfrm flipV="1">
            <a:off x="8890668" y="4684990"/>
            <a:ext cx="0" cy="4855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le 1">
            <a:extLst>
              <a:ext uri="{FF2B5EF4-FFF2-40B4-BE49-F238E27FC236}">
                <a16:creationId xmlns:a16="http://schemas.microsoft.com/office/drawing/2014/main" id="{80F663D4-BC19-6544-905A-BA5DAE270DC4}"/>
              </a:ext>
            </a:extLst>
          </p:cNvPr>
          <p:cNvSpPr txBox="1">
            <a:spLocks/>
          </p:cNvSpPr>
          <p:nvPr/>
        </p:nvSpPr>
        <p:spPr>
          <a:xfrm>
            <a:off x="141657" y="181307"/>
            <a:ext cx="1945961" cy="5937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509635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186361" y="452724"/>
            <a:ext cx="2417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to S3 Webhooks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BE201-F682-0548-BA6B-42662072B066}"/>
              </a:ext>
            </a:extLst>
          </p:cNvPr>
          <p:cNvSpPr/>
          <p:nvPr/>
        </p:nvSpPr>
        <p:spPr>
          <a:xfrm>
            <a:off x="5093301" y="1532537"/>
            <a:ext cx="5798452" cy="38674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C204D33-A451-EF42-B17B-CE77B63E4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3302" y="1532538"/>
            <a:ext cx="330200" cy="330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8498156-136D-CD4E-93D2-73E18D06A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34987" y="3066779"/>
            <a:ext cx="483586" cy="469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2255" y="2954391"/>
            <a:ext cx="711200" cy="711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E41BBA-73FD-A246-ADFA-76BFF5B8F9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11982" y="1937620"/>
            <a:ext cx="469900" cy="469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E089536-C5C7-474C-B17C-80DA7EB5D5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11982" y="3041140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934F917-19C6-6843-8D5A-2C6C2C7572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11982" y="3993032"/>
            <a:ext cx="469900" cy="46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845DED-0609-EA40-9E65-243A195EBF86}"/>
              </a:ext>
            </a:extLst>
          </p:cNvPr>
          <p:cNvSpPr txBox="1"/>
          <p:nvPr/>
        </p:nvSpPr>
        <p:spPr>
          <a:xfrm>
            <a:off x="5364579" y="3665591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Lambda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FF0D219-1852-0546-B4F2-BD233E5AD6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0128" y="2954391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860924-B0F1-F34D-956F-406C3FB34AE4}"/>
              </a:ext>
            </a:extLst>
          </p:cNvPr>
          <p:cNvSpPr txBox="1"/>
          <p:nvPr/>
        </p:nvSpPr>
        <p:spPr>
          <a:xfrm>
            <a:off x="6982452" y="3665591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Lambda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66E8AD-CAFF-1541-91AB-91494889D87C}"/>
              </a:ext>
            </a:extLst>
          </p:cNvPr>
          <p:cNvSpPr txBox="1"/>
          <p:nvPr/>
        </p:nvSpPr>
        <p:spPr>
          <a:xfrm>
            <a:off x="2599514" y="3152371"/>
            <a:ext cx="1386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Third-party Git repository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AB38FD-CABF-B544-BDA6-6D04D57374EF}"/>
              </a:ext>
            </a:extLst>
          </p:cNvPr>
          <p:cNvSpPr txBox="1"/>
          <p:nvPr/>
        </p:nvSpPr>
        <p:spPr>
          <a:xfrm>
            <a:off x="530762" y="3590313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DC92B-88BE-4348-9F7C-184C081A6AA0}"/>
              </a:ext>
            </a:extLst>
          </p:cNvPr>
          <p:cNvSpPr txBox="1"/>
          <p:nvPr/>
        </p:nvSpPr>
        <p:spPr>
          <a:xfrm>
            <a:off x="8993656" y="2441517"/>
            <a:ext cx="150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S3 SSH Key bucket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E4ADB3-EC44-C749-99CF-78393952A25A}"/>
              </a:ext>
            </a:extLst>
          </p:cNvPr>
          <p:cNvSpPr txBox="1"/>
          <p:nvPr/>
        </p:nvSpPr>
        <p:spPr>
          <a:xfrm>
            <a:off x="8993656" y="3503400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KMS key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20CFC8-18FA-B842-9B74-B8D524D1F747}"/>
              </a:ext>
            </a:extLst>
          </p:cNvPr>
          <p:cNvSpPr txBox="1"/>
          <p:nvPr/>
        </p:nvSpPr>
        <p:spPr>
          <a:xfrm>
            <a:off x="8993656" y="4476793"/>
            <a:ext cx="150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S3 output bucket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391436-33C4-4E4D-9260-8B83E0DABA58}"/>
              </a:ext>
            </a:extLst>
          </p:cNvPr>
          <p:cNvCxnSpPr>
            <a:cxnSpLocks/>
          </p:cNvCxnSpPr>
          <p:nvPr/>
        </p:nvCxnSpPr>
        <p:spPr>
          <a:xfrm>
            <a:off x="1645919" y="3365525"/>
            <a:ext cx="10466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5DE408-CFFC-0142-ACCA-FF606E445444}"/>
              </a:ext>
            </a:extLst>
          </p:cNvPr>
          <p:cNvCxnSpPr>
            <a:cxnSpLocks/>
          </p:cNvCxnSpPr>
          <p:nvPr/>
        </p:nvCxnSpPr>
        <p:spPr>
          <a:xfrm>
            <a:off x="3885349" y="3365525"/>
            <a:ext cx="176632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6A8886-A11B-D04A-96B9-A24247A1C746}"/>
              </a:ext>
            </a:extLst>
          </p:cNvPr>
          <p:cNvGrpSpPr/>
          <p:nvPr/>
        </p:nvGrpSpPr>
        <p:grpSpPr>
          <a:xfrm rot="10800000">
            <a:off x="8204636" y="2172570"/>
            <a:ext cx="819599" cy="2449618"/>
            <a:chOff x="8228637" y="4518536"/>
            <a:chExt cx="1639961" cy="399415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07BE475-DD83-6A4B-911E-CB580AFA708A}"/>
                </a:ext>
              </a:extLst>
            </p:cNvPr>
            <p:cNvSpPr/>
            <p:nvPr/>
          </p:nvSpPr>
          <p:spPr>
            <a:xfrm>
              <a:off x="8228637" y="4518536"/>
              <a:ext cx="915363" cy="39941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184A94C-5B5D-C94B-B3C4-AAD6086C852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28637" y="4720460"/>
              <a:ext cx="1639961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ED5C9956-712B-274F-9D17-72C2A3FC06FF}"/>
              </a:ext>
            </a:extLst>
          </p:cNvPr>
          <p:cNvSpPr/>
          <p:nvPr/>
        </p:nvSpPr>
        <p:spPr>
          <a:xfrm>
            <a:off x="3265714" y="3902707"/>
            <a:ext cx="4506860" cy="674909"/>
          </a:xfrm>
          <a:custGeom>
            <a:avLst/>
            <a:gdLst>
              <a:gd name="connsiteX0" fmla="*/ 4241800 w 4241800"/>
              <a:gd name="connsiteY0" fmla="*/ 177800 h 889000"/>
              <a:gd name="connsiteX1" fmla="*/ 4241800 w 4241800"/>
              <a:gd name="connsiteY1" fmla="*/ 889000 h 889000"/>
              <a:gd name="connsiteX2" fmla="*/ 0 w 4241800"/>
              <a:gd name="connsiteY2" fmla="*/ 889000 h 889000"/>
              <a:gd name="connsiteX3" fmla="*/ 0 w 4241800"/>
              <a:gd name="connsiteY3" fmla="*/ 711200 h 889000"/>
              <a:gd name="connsiteX4" fmla="*/ 0 w 4241800"/>
              <a:gd name="connsiteY4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1800" h="889000">
                <a:moveTo>
                  <a:pt x="4241800" y="177800"/>
                </a:moveTo>
                <a:lnTo>
                  <a:pt x="4241800" y="889000"/>
                </a:lnTo>
                <a:lnTo>
                  <a:pt x="0" y="889000"/>
                </a:lnTo>
                <a:lnTo>
                  <a:pt x="0" y="7112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</p:cNvCxnSpPr>
          <p:nvPr/>
        </p:nvCxnSpPr>
        <p:spPr>
          <a:xfrm>
            <a:off x="6578573" y="3365525"/>
            <a:ext cx="7315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4C4544-2F4C-DE40-AA67-14422ADC3C97}"/>
              </a:ext>
            </a:extLst>
          </p:cNvPr>
          <p:cNvSpPr txBox="1"/>
          <p:nvPr/>
        </p:nvSpPr>
        <p:spPr>
          <a:xfrm>
            <a:off x="1379848" y="3093925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push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BC744-11D7-6643-8A73-E9326F323B38}"/>
              </a:ext>
            </a:extLst>
          </p:cNvPr>
          <p:cNvSpPr txBox="1"/>
          <p:nvPr/>
        </p:nvSpPr>
        <p:spPr>
          <a:xfrm>
            <a:off x="3822603" y="3093925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webhook</a:t>
            </a:r>
          </a:p>
        </p:txBody>
      </p:sp>
    </p:spTree>
    <p:extLst>
      <p:ext uri="{BB962C8B-B14F-4D97-AF65-F5344CB8AC3E}">
        <p14:creationId xmlns:p14="http://schemas.microsoft.com/office/powerpoint/2010/main" val="221727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186361" y="452724"/>
            <a:ext cx="2417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Chef Automate Architecture on AWS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7F3126-E68E-E849-9685-96BEA82D6413}"/>
              </a:ext>
            </a:extLst>
          </p:cNvPr>
          <p:cNvSpPr/>
          <p:nvPr/>
        </p:nvSpPr>
        <p:spPr>
          <a:xfrm>
            <a:off x="3496390" y="1574800"/>
            <a:ext cx="7491649" cy="425703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B8B091-E866-5B45-9D39-DB380AE8EEA5}"/>
              </a:ext>
            </a:extLst>
          </p:cNvPr>
          <p:cNvSpPr/>
          <p:nvPr/>
        </p:nvSpPr>
        <p:spPr>
          <a:xfrm>
            <a:off x="3428215" y="554192"/>
            <a:ext cx="7653136" cy="56027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BBCCDD-1FC1-5745-81F7-77B80C06A4DB}"/>
              </a:ext>
            </a:extLst>
          </p:cNvPr>
          <p:cNvSpPr/>
          <p:nvPr/>
        </p:nvSpPr>
        <p:spPr>
          <a:xfrm>
            <a:off x="3894765" y="1004496"/>
            <a:ext cx="6912935" cy="500260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Availability Zone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7B6EAE4-66F4-694C-AEFF-8077B029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8215" y="55419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D1E139A0-6B92-0642-9159-E1076FD73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6390" y="1574800"/>
            <a:ext cx="330200" cy="33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9098AC-64CF-9B4E-8400-B158A5E75BE2}"/>
              </a:ext>
            </a:extLst>
          </p:cNvPr>
          <p:cNvSpPr txBox="1"/>
          <p:nvPr/>
        </p:nvSpPr>
        <p:spPr>
          <a:xfrm>
            <a:off x="6347932" y="5525082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10.0.0.0/16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6316C1-6236-0D40-BFA1-F4C6CBA8F4E0}"/>
              </a:ext>
            </a:extLst>
          </p:cNvPr>
          <p:cNvSpPr/>
          <p:nvPr/>
        </p:nvSpPr>
        <p:spPr>
          <a:xfrm>
            <a:off x="4086582" y="2154647"/>
            <a:ext cx="6556017" cy="310327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DBF526C-3DAB-6641-B164-976DEAB7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6583" y="2152288"/>
            <a:ext cx="274320" cy="27432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2E97BBF-9BCD-9F45-B2AE-680F1D03D8B9}"/>
              </a:ext>
            </a:extLst>
          </p:cNvPr>
          <p:cNvSpPr txBox="1"/>
          <p:nvPr/>
        </p:nvSpPr>
        <p:spPr>
          <a:xfrm>
            <a:off x="6347932" y="4962931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10.0.0.0/19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36892777-D4FC-8B4B-8D7D-405067B90D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3461" y="3587078"/>
            <a:ext cx="469900" cy="4699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1C9DE02C-6A7E-AC4A-AD06-EAE7390730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4161" y="2536899"/>
            <a:ext cx="469900" cy="4699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99DC728C-228C-DC4B-8C4C-C6022718AF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3261" y="3587078"/>
            <a:ext cx="469900" cy="4699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719BE9B-0FAB-4C44-B5A7-2590166AA18E}"/>
              </a:ext>
            </a:extLst>
          </p:cNvPr>
          <p:cNvSpPr txBox="1"/>
          <p:nvPr/>
        </p:nvSpPr>
        <p:spPr>
          <a:xfrm>
            <a:off x="6434576" y="1778818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 gateway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A32B1048-4801-9440-A1AC-D047A41463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4161" y="1343751"/>
            <a:ext cx="469900" cy="469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692D169-85DA-CA46-901E-29B7FF31CC49}"/>
              </a:ext>
            </a:extLst>
          </p:cNvPr>
          <p:cNvSpPr txBox="1"/>
          <p:nvPr/>
        </p:nvSpPr>
        <p:spPr>
          <a:xfrm>
            <a:off x="6434576" y="2998018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Chef Automate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F6313D-7B8E-EE43-AE73-25E2F02B4AC1}"/>
              </a:ext>
            </a:extLst>
          </p:cNvPr>
          <p:cNvSpPr txBox="1"/>
          <p:nvPr/>
        </p:nvSpPr>
        <p:spPr>
          <a:xfrm>
            <a:off x="4643876" y="4111617"/>
            <a:ext cx="176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Chef workstation (local Chef repo)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7DB919-7E42-0240-BEE2-B51C322E2113}"/>
              </a:ext>
            </a:extLst>
          </p:cNvPr>
          <p:cNvSpPr txBox="1"/>
          <p:nvPr/>
        </p:nvSpPr>
        <p:spPr>
          <a:xfrm>
            <a:off x="8123676" y="4111617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Chef node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43D47D-59D1-784D-81EE-8EF4F417CDB3}"/>
              </a:ext>
            </a:extLst>
          </p:cNvPr>
          <p:cNvCxnSpPr>
            <a:cxnSpLocks/>
          </p:cNvCxnSpPr>
          <p:nvPr/>
        </p:nvCxnSpPr>
        <p:spPr>
          <a:xfrm>
            <a:off x="5908141" y="3790434"/>
            <a:ext cx="274055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AAA271A3-586A-F844-8E14-AFB2E2A5C2CB}"/>
              </a:ext>
            </a:extLst>
          </p:cNvPr>
          <p:cNvSpPr/>
          <p:nvPr/>
        </p:nvSpPr>
        <p:spPr>
          <a:xfrm>
            <a:off x="7632700" y="2781300"/>
            <a:ext cx="1371600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D8AB44C-646C-574E-A4AB-D68F256F439C}"/>
              </a:ext>
            </a:extLst>
          </p:cNvPr>
          <p:cNvSpPr/>
          <p:nvPr/>
        </p:nvSpPr>
        <p:spPr>
          <a:xfrm>
            <a:off x="5511800" y="2768600"/>
            <a:ext cx="1485900" cy="69850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8A8F24-827B-6947-B106-6C977185EC04}"/>
              </a:ext>
            </a:extLst>
          </p:cNvPr>
          <p:cNvSpPr txBox="1"/>
          <p:nvPr/>
        </p:nvSpPr>
        <p:spPr>
          <a:xfrm>
            <a:off x="226905" y="3030835"/>
            <a:ext cx="2995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Knife is used to upload cookbooks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Knife is used to bootstrap and communicate with nodes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Chef-client processes run-list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A0A61A-3913-AF49-8BAD-5942A74CFBD6}"/>
              </a:ext>
            </a:extLst>
          </p:cNvPr>
          <p:cNvGrpSpPr/>
          <p:nvPr/>
        </p:nvGrpSpPr>
        <p:grpSpPr>
          <a:xfrm>
            <a:off x="7059275" y="3916519"/>
            <a:ext cx="391016" cy="333597"/>
            <a:chOff x="7089948" y="4360739"/>
            <a:chExt cx="391016" cy="33359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29A8D4A-F646-2D41-B7C0-0D26EC1C5B64}"/>
                </a:ext>
              </a:extLst>
            </p:cNvPr>
            <p:cNvSpPr/>
            <p:nvPr/>
          </p:nvSpPr>
          <p:spPr>
            <a:xfrm>
              <a:off x="7118431" y="4360739"/>
              <a:ext cx="333597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F1C6DB5-BCC8-2A4C-A011-F3E4348DEC33}"/>
                </a:ext>
              </a:extLst>
            </p:cNvPr>
            <p:cNvSpPr txBox="1"/>
            <p:nvPr/>
          </p:nvSpPr>
          <p:spPr>
            <a:xfrm>
              <a:off x="7089948" y="4364855"/>
              <a:ext cx="391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5C87F3-2570-F941-9521-6EC5733C1560}"/>
              </a:ext>
            </a:extLst>
          </p:cNvPr>
          <p:cNvGrpSpPr/>
          <p:nvPr/>
        </p:nvGrpSpPr>
        <p:grpSpPr>
          <a:xfrm>
            <a:off x="5018046" y="2971158"/>
            <a:ext cx="391016" cy="333597"/>
            <a:chOff x="7089948" y="4360739"/>
            <a:chExt cx="391016" cy="33359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AB200F7-A2B6-3147-8726-AAAE71F18BE9}"/>
                </a:ext>
              </a:extLst>
            </p:cNvPr>
            <p:cNvSpPr/>
            <p:nvPr/>
          </p:nvSpPr>
          <p:spPr>
            <a:xfrm>
              <a:off x="7118431" y="4360739"/>
              <a:ext cx="333597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D21DBB8-7292-034D-93DA-0162233B1128}"/>
                </a:ext>
              </a:extLst>
            </p:cNvPr>
            <p:cNvSpPr txBox="1"/>
            <p:nvPr/>
          </p:nvSpPr>
          <p:spPr>
            <a:xfrm>
              <a:off x="7089948" y="4364855"/>
              <a:ext cx="391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6BCB68C-CF3F-4E49-AF89-88128B0B36A7}"/>
              </a:ext>
            </a:extLst>
          </p:cNvPr>
          <p:cNvGrpSpPr/>
          <p:nvPr/>
        </p:nvGrpSpPr>
        <p:grpSpPr>
          <a:xfrm>
            <a:off x="9094892" y="2978546"/>
            <a:ext cx="391016" cy="333597"/>
            <a:chOff x="7089948" y="4360739"/>
            <a:chExt cx="391016" cy="33359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948D2EF-28FF-D346-A354-9D27A2052200}"/>
                </a:ext>
              </a:extLst>
            </p:cNvPr>
            <p:cNvSpPr/>
            <p:nvPr/>
          </p:nvSpPr>
          <p:spPr>
            <a:xfrm>
              <a:off x="7118431" y="4360739"/>
              <a:ext cx="333597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534AF00-7884-3B48-9F59-DD918B22FBB3}"/>
                </a:ext>
              </a:extLst>
            </p:cNvPr>
            <p:cNvSpPr txBox="1"/>
            <p:nvPr/>
          </p:nvSpPr>
          <p:spPr>
            <a:xfrm>
              <a:off x="7089948" y="4364855"/>
              <a:ext cx="391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00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D2B5-28C7-E24F-925C-656D648B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Title 1">
            <a:extLst>
              <a:ext uri="{FF2B5EF4-FFF2-40B4-BE49-F238E27FC236}">
                <a16:creationId xmlns:a16="http://schemas.microsoft.com/office/drawing/2014/main" id="{C9422AE6-FAF4-6841-9BA4-7EFC8561C9A8}"/>
              </a:ext>
            </a:extLst>
          </p:cNvPr>
          <p:cNvSpPr txBox="1">
            <a:spLocks/>
          </p:cNvSpPr>
          <p:nvPr/>
        </p:nvSpPr>
        <p:spPr>
          <a:xfrm>
            <a:off x="141657" y="181307"/>
            <a:ext cx="1945961" cy="5937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Runtime</a:t>
            </a:r>
          </a:p>
          <a:p>
            <a:r>
              <a:rPr lang="en-US" sz="2800" dirty="0"/>
              <a:t>Backend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3B6C942-C430-1741-A185-AD04125723E1}"/>
              </a:ext>
            </a:extLst>
          </p:cNvPr>
          <p:cNvSpPr/>
          <p:nvPr/>
        </p:nvSpPr>
        <p:spPr>
          <a:xfrm>
            <a:off x="3985066" y="4467635"/>
            <a:ext cx="7656552" cy="191834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A5A5A5"/>
                </a:solidFill>
                <a:latin typeface="Calibri" panose="020F0502020204030204"/>
              </a:rPr>
              <a:t>Dynamic Content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93C610E-7E94-CA4D-9EC4-D89063EFA4E5}"/>
              </a:ext>
            </a:extLst>
          </p:cNvPr>
          <p:cNvSpPr/>
          <p:nvPr/>
        </p:nvSpPr>
        <p:spPr>
          <a:xfrm>
            <a:off x="3985066" y="816562"/>
            <a:ext cx="7642367" cy="30499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Static Content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361B6D4-D8C1-B145-A33B-DDBBCB3E6729}"/>
              </a:ext>
            </a:extLst>
          </p:cNvPr>
          <p:cNvSpPr/>
          <p:nvPr/>
        </p:nvSpPr>
        <p:spPr>
          <a:xfrm>
            <a:off x="3883750" y="348589"/>
            <a:ext cx="7918179" cy="6281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0B7C65D8-4494-AD47-9240-3DA194FA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3750" y="348589"/>
            <a:ext cx="330200" cy="330200"/>
          </a:xfrm>
          <a:prstGeom prst="rect">
            <a:avLst/>
          </a:prstGeom>
        </p:spPr>
      </p:pic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BE5D667-696A-4049-A0FD-087505E89155}"/>
              </a:ext>
            </a:extLst>
          </p:cNvPr>
          <p:cNvGrpSpPr/>
          <p:nvPr/>
        </p:nvGrpSpPr>
        <p:grpSpPr>
          <a:xfrm>
            <a:off x="5210788" y="1547905"/>
            <a:ext cx="277742" cy="261610"/>
            <a:chOff x="1900464" y="2417273"/>
            <a:chExt cx="277742" cy="261610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BBBA308A-8875-EB47-8E12-E3BE19021688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F5C5964-0126-7C4E-806B-986D63F36546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73DD120-2330-8A42-936F-4734AA4BC812}"/>
              </a:ext>
            </a:extLst>
          </p:cNvPr>
          <p:cNvGrpSpPr/>
          <p:nvPr/>
        </p:nvGrpSpPr>
        <p:grpSpPr>
          <a:xfrm>
            <a:off x="4517023" y="3067166"/>
            <a:ext cx="277742" cy="261610"/>
            <a:chOff x="1900464" y="2417273"/>
            <a:chExt cx="277742" cy="261610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E9910F6B-A2EA-6944-9D49-BF6BAC5BC476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DA95C54-385C-F641-A498-CEA408184654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14543F4-80F6-784D-B594-BA084427F0AA}"/>
              </a:ext>
            </a:extLst>
          </p:cNvPr>
          <p:cNvGrpSpPr/>
          <p:nvPr/>
        </p:nvGrpSpPr>
        <p:grpSpPr>
          <a:xfrm>
            <a:off x="7775077" y="1531407"/>
            <a:ext cx="277742" cy="261610"/>
            <a:chOff x="1900464" y="2417273"/>
            <a:chExt cx="277742" cy="261610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8361D3B-D5BD-9D43-A128-19F03AE51B57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3A43C86-5AF1-9A49-9BEE-BCA496BDF30C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77B5D91-B5A2-394C-9A12-84D393F788E5}"/>
              </a:ext>
            </a:extLst>
          </p:cNvPr>
          <p:cNvGrpSpPr/>
          <p:nvPr/>
        </p:nvGrpSpPr>
        <p:grpSpPr>
          <a:xfrm>
            <a:off x="4474498" y="5098106"/>
            <a:ext cx="277742" cy="261610"/>
            <a:chOff x="1900464" y="2417273"/>
            <a:chExt cx="277742" cy="261610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6741C94-61E0-5F40-8718-9551EDEC9F2F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F497365-D0FB-9746-AF04-390714AAC65E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AB58579-0CAD-D945-8D6C-165F0EEB2C56}"/>
              </a:ext>
            </a:extLst>
          </p:cNvPr>
          <p:cNvGrpSpPr/>
          <p:nvPr/>
        </p:nvGrpSpPr>
        <p:grpSpPr>
          <a:xfrm>
            <a:off x="6558799" y="5097197"/>
            <a:ext cx="277742" cy="261610"/>
            <a:chOff x="1900464" y="2417273"/>
            <a:chExt cx="277742" cy="261610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035AA14D-9621-B047-9204-28BD15B90EC6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DF31E02-3C7B-F84B-837C-9A7502B58846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2" name="Graphic 181">
            <a:extLst>
              <a:ext uri="{FF2B5EF4-FFF2-40B4-BE49-F238E27FC236}">
                <a16:creationId xmlns:a16="http://schemas.microsoft.com/office/drawing/2014/main" id="{0CC17A20-9E55-AC41-8251-7CC732597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9794" y="3577723"/>
            <a:ext cx="469900" cy="469900"/>
          </a:xfrm>
          <a:prstGeom prst="rect">
            <a:avLst/>
          </a:prstGeom>
        </p:spPr>
      </p:pic>
      <p:pic>
        <p:nvPicPr>
          <p:cNvPr id="183" name="Graphic 182">
            <a:extLst>
              <a:ext uri="{FF2B5EF4-FFF2-40B4-BE49-F238E27FC236}">
                <a16:creationId xmlns:a16="http://schemas.microsoft.com/office/drawing/2014/main" id="{19A1A118-ED3F-EB46-B2E7-99499A4F69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9087" y="4059057"/>
            <a:ext cx="469900" cy="469900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51F5CDF2-9230-3F46-A39D-518709CD1321}"/>
              </a:ext>
            </a:extLst>
          </p:cNvPr>
          <p:cNvSpPr txBox="1"/>
          <p:nvPr/>
        </p:nvSpPr>
        <p:spPr>
          <a:xfrm>
            <a:off x="4288537" y="3211754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Route 53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Hosted zone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52806ED-1847-7345-BF6C-FB5804F704CA}"/>
              </a:ext>
            </a:extLst>
          </p:cNvPr>
          <p:cNvSpPr txBox="1"/>
          <p:nvPr/>
        </p:nvSpPr>
        <p:spPr>
          <a:xfrm>
            <a:off x="4307966" y="588430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API Gateway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A7A7F0A-BB3D-A647-A639-E990AAFC451A}"/>
              </a:ext>
            </a:extLst>
          </p:cNvPr>
          <p:cNvSpPr txBox="1"/>
          <p:nvPr/>
        </p:nvSpPr>
        <p:spPr>
          <a:xfrm>
            <a:off x="5439655" y="222407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CloudFront</a:t>
            </a:r>
          </a:p>
        </p:txBody>
      </p:sp>
      <p:pic>
        <p:nvPicPr>
          <p:cNvPr id="187" name="Graphic 186">
            <a:extLst>
              <a:ext uri="{FF2B5EF4-FFF2-40B4-BE49-F238E27FC236}">
                <a16:creationId xmlns:a16="http://schemas.microsoft.com/office/drawing/2014/main" id="{2C70878D-1506-3842-BBBD-9678B1FAF2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08579" y="5092319"/>
            <a:ext cx="711200" cy="711200"/>
          </a:xfrm>
          <a:prstGeom prst="rect">
            <a:avLst/>
          </a:prstGeom>
        </p:spPr>
      </p:pic>
      <p:pic>
        <p:nvPicPr>
          <p:cNvPr id="188" name="Graphic 187">
            <a:extLst>
              <a:ext uri="{FF2B5EF4-FFF2-40B4-BE49-F238E27FC236}">
                <a16:creationId xmlns:a16="http://schemas.microsoft.com/office/drawing/2014/main" id="{932EADE5-EBBC-D244-AAEB-9572C15268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74866" y="1144629"/>
            <a:ext cx="330201" cy="330201"/>
          </a:xfrm>
          <a:prstGeom prst="rect">
            <a:avLst/>
          </a:prstGeom>
        </p:spPr>
      </p:pic>
      <p:pic>
        <p:nvPicPr>
          <p:cNvPr id="189" name="Graphic 188">
            <a:extLst>
              <a:ext uri="{FF2B5EF4-FFF2-40B4-BE49-F238E27FC236}">
                <a16:creationId xmlns:a16="http://schemas.microsoft.com/office/drawing/2014/main" id="{4492AA32-68D0-6C45-8075-40C93EC3E8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84366" y="1512878"/>
            <a:ext cx="711200" cy="711200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A7001478-F26B-3843-8D10-3122B1278E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04539" y="2714288"/>
            <a:ext cx="469900" cy="469900"/>
          </a:xfrm>
          <a:prstGeom prst="rect">
            <a:avLst/>
          </a:prstGeom>
        </p:spPr>
      </p:pic>
      <p:pic>
        <p:nvPicPr>
          <p:cNvPr id="191" name="Graphic 190">
            <a:extLst>
              <a:ext uri="{FF2B5EF4-FFF2-40B4-BE49-F238E27FC236}">
                <a16:creationId xmlns:a16="http://schemas.microsoft.com/office/drawing/2014/main" id="{C80AD539-C249-764B-97F4-313C63E5AB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83555" y="5110154"/>
            <a:ext cx="711200" cy="7112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CA504D45-2A66-C440-B40E-E39652EBC54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35066" y="5092319"/>
            <a:ext cx="711200" cy="711200"/>
          </a:xfrm>
          <a:prstGeom prst="rect">
            <a:avLst/>
          </a:prstGeom>
        </p:spPr>
      </p:pic>
      <p:pic>
        <p:nvPicPr>
          <p:cNvPr id="193" name="Graphic 192">
            <a:extLst>
              <a:ext uri="{FF2B5EF4-FFF2-40B4-BE49-F238E27FC236}">
                <a16:creationId xmlns:a16="http://schemas.microsoft.com/office/drawing/2014/main" id="{F877605E-02A1-254C-AFA1-F61541E4E51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795011" y="1633528"/>
            <a:ext cx="469900" cy="469900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4D49561-A1A9-2B47-A738-39B07E177894}"/>
              </a:ext>
            </a:extLst>
          </p:cNvPr>
          <p:cNvGrpSpPr/>
          <p:nvPr/>
        </p:nvGrpSpPr>
        <p:grpSpPr>
          <a:xfrm>
            <a:off x="2771238" y="2953375"/>
            <a:ext cx="2095257" cy="2494541"/>
            <a:chOff x="2674471" y="627467"/>
            <a:chExt cx="1403993" cy="2494541"/>
          </a:xfrm>
        </p:grpSpPr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61BA7341-340A-5D43-BB69-A1016A2AEEB6}"/>
                </a:ext>
              </a:extLst>
            </p:cNvPr>
            <p:cNvSpPr/>
            <p:nvPr/>
          </p:nvSpPr>
          <p:spPr>
            <a:xfrm rot="10800000">
              <a:off x="3247465" y="627467"/>
              <a:ext cx="830999" cy="2494541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8B8C778B-45E6-D644-8F02-68BB2D099DF1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1572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>
            <a:extLst>
              <a:ext uri="{FF2B5EF4-FFF2-40B4-BE49-F238E27FC236}">
                <a16:creationId xmlns:a16="http://schemas.microsoft.com/office/drawing/2014/main" id="{C54225B8-6AAE-E84B-A823-914ACAC42D94}"/>
              </a:ext>
            </a:extLst>
          </p:cNvPr>
          <p:cNvCxnSpPr>
            <a:cxnSpLocks/>
          </p:cNvCxnSpPr>
          <p:nvPr/>
        </p:nvCxnSpPr>
        <p:spPr>
          <a:xfrm flipV="1">
            <a:off x="4866495" y="1847203"/>
            <a:ext cx="1167500" cy="980707"/>
          </a:xfrm>
          <a:prstGeom prst="bentConnector3">
            <a:avLst>
              <a:gd name="adj1" fmla="val -24125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084314F7-A44E-D640-9C9E-C51BDC87346A}"/>
              </a:ext>
            </a:extLst>
          </p:cNvPr>
          <p:cNvSpPr txBox="1"/>
          <p:nvPr/>
        </p:nvSpPr>
        <p:spPr>
          <a:xfrm>
            <a:off x="6364890" y="929942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D,A,CH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1C1FAD-09DB-4C46-9876-05FB71F10A5B}"/>
              </a:ext>
            </a:extLst>
          </p:cNvPr>
          <p:cNvSpPr txBox="1"/>
          <p:nvPr/>
        </p:nvSpPr>
        <p:spPr>
          <a:xfrm>
            <a:off x="8418240" y="2166452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Content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6D892B09-C055-624C-8694-965A0FD37EAA}"/>
              </a:ext>
            </a:extLst>
          </p:cNvPr>
          <p:cNvCxnSpPr>
            <a:cxnSpLocks/>
          </p:cNvCxnSpPr>
          <p:nvPr/>
        </p:nvCxnSpPr>
        <p:spPr>
          <a:xfrm>
            <a:off x="7149091" y="1853346"/>
            <a:ext cx="13814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16251C3-5455-1240-B0AA-655C2C35FF08}"/>
              </a:ext>
            </a:extLst>
          </p:cNvPr>
          <p:cNvCxnSpPr>
            <a:cxnSpLocks/>
          </p:cNvCxnSpPr>
          <p:nvPr/>
        </p:nvCxnSpPr>
        <p:spPr>
          <a:xfrm>
            <a:off x="6006928" y="5465754"/>
            <a:ext cx="13814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4393090C-82DC-F245-9EEC-3B0BF254DE3D}"/>
              </a:ext>
            </a:extLst>
          </p:cNvPr>
          <p:cNvCxnSpPr>
            <a:cxnSpLocks/>
          </p:cNvCxnSpPr>
          <p:nvPr/>
        </p:nvCxnSpPr>
        <p:spPr>
          <a:xfrm>
            <a:off x="8574168" y="5447917"/>
            <a:ext cx="13814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54EDDA2D-FCC6-8D43-9E3F-469C112FA591}"/>
              </a:ext>
            </a:extLst>
          </p:cNvPr>
          <p:cNvSpPr txBox="1"/>
          <p:nvPr/>
        </p:nvSpPr>
        <p:spPr>
          <a:xfrm>
            <a:off x="7288459" y="5888264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Lambda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88AABAD-FBCC-C54C-8F59-BBC438951F60}"/>
              </a:ext>
            </a:extLst>
          </p:cNvPr>
          <p:cNvSpPr txBox="1"/>
          <p:nvPr/>
        </p:nvSpPr>
        <p:spPr>
          <a:xfrm>
            <a:off x="9339714" y="588430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DynamoDB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91DA4F5-85B9-5D4B-BE0A-EE866610B575}"/>
              </a:ext>
            </a:extLst>
          </p:cNvPr>
          <p:cNvGrpSpPr/>
          <p:nvPr/>
        </p:nvGrpSpPr>
        <p:grpSpPr>
          <a:xfrm>
            <a:off x="9126039" y="5098918"/>
            <a:ext cx="277742" cy="261610"/>
            <a:chOff x="1900464" y="2417273"/>
            <a:chExt cx="277742" cy="261610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2869C79-944D-BC4E-81FE-A058598279CF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129F848-5A59-9A45-B3F3-C32938ABAA2F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D4B81FF-A93F-EF4E-BB5B-6FD1FD22CDEC}"/>
              </a:ext>
            </a:extLst>
          </p:cNvPr>
          <p:cNvSpPr/>
          <p:nvPr/>
        </p:nvSpPr>
        <p:spPr>
          <a:xfrm>
            <a:off x="4284818" y="3983714"/>
            <a:ext cx="7021505" cy="251584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eu-central-1</a:t>
            </a:r>
          </a:p>
        </p:txBody>
      </p:sp>
      <p:pic>
        <p:nvPicPr>
          <p:cNvPr id="209" name="Graphic 208">
            <a:extLst>
              <a:ext uri="{FF2B5EF4-FFF2-40B4-BE49-F238E27FC236}">
                <a16:creationId xmlns:a16="http://schemas.microsoft.com/office/drawing/2014/main" id="{4FB03844-3D4D-2546-800E-F7EF89CB05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85458" y="3983714"/>
            <a:ext cx="330200" cy="330200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492F16FF-C841-F74D-9F27-43B3F0A28E12}"/>
              </a:ext>
            </a:extLst>
          </p:cNvPr>
          <p:cNvSpPr txBox="1"/>
          <p:nvPr/>
        </p:nvSpPr>
        <p:spPr>
          <a:xfrm>
            <a:off x="1788493" y="4540391"/>
            <a:ext cx="124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Clients</a:t>
            </a:r>
          </a:p>
        </p:txBody>
      </p:sp>
      <p:pic>
        <p:nvPicPr>
          <p:cNvPr id="211" name="Graphic 210">
            <a:extLst>
              <a:ext uri="{FF2B5EF4-FFF2-40B4-BE49-F238E27FC236}">
                <a16:creationId xmlns:a16="http://schemas.microsoft.com/office/drawing/2014/main" id="{4599C4DC-6390-A343-ACA0-969418ED675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772701" y="2029171"/>
            <a:ext cx="384304" cy="384304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D95ADB0E-9768-2D44-B311-6E86E1703594}"/>
              </a:ext>
            </a:extLst>
          </p:cNvPr>
          <p:cNvSpPr txBox="1"/>
          <p:nvPr/>
        </p:nvSpPr>
        <p:spPr>
          <a:xfrm>
            <a:off x="4524736" y="2389981"/>
            <a:ext cx="7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Certificate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67B7706-7870-A848-88EA-E1E3D85036FA}"/>
              </a:ext>
            </a:extLst>
          </p:cNvPr>
          <p:cNvSpPr/>
          <p:nvPr/>
        </p:nvSpPr>
        <p:spPr>
          <a:xfrm>
            <a:off x="4284819" y="1192614"/>
            <a:ext cx="1441046" cy="143347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us-east-1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F82086D7-DB99-2F47-BB38-B0B67F258B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84819" y="1183958"/>
            <a:ext cx="330200" cy="330200"/>
          </a:xfrm>
          <a:prstGeom prst="rect">
            <a:avLst/>
          </a:prstGeom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551F278F-4F81-D04B-B14F-559B27CF2D8A}"/>
              </a:ext>
            </a:extLst>
          </p:cNvPr>
          <p:cNvSpPr/>
          <p:nvPr/>
        </p:nvSpPr>
        <p:spPr>
          <a:xfrm>
            <a:off x="8313786" y="1203729"/>
            <a:ext cx="1821280" cy="143347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eu-central-1</a:t>
            </a:r>
          </a:p>
        </p:txBody>
      </p:sp>
      <p:pic>
        <p:nvPicPr>
          <p:cNvPr id="216" name="Graphic 215">
            <a:extLst>
              <a:ext uri="{FF2B5EF4-FFF2-40B4-BE49-F238E27FC236}">
                <a16:creationId xmlns:a16="http://schemas.microsoft.com/office/drawing/2014/main" id="{A4CB40AD-9F6B-CC4F-B5B0-8BE819B93FA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13786" y="1195073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D2B5-28C7-E24F-925C-656D648B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Title 1">
            <a:extLst>
              <a:ext uri="{FF2B5EF4-FFF2-40B4-BE49-F238E27FC236}">
                <a16:creationId xmlns:a16="http://schemas.microsoft.com/office/drawing/2014/main" id="{C9422AE6-FAF4-6841-9BA4-7EFC8561C9A8}"/>
              </a:ext>
            </a:extLst>
          </p:cNvPr>
          <p:cNvSpPr txBox="1">
            <a:spLocks/>
          </p:cNvSpPr>
          <p:nvPr/>
        </p:nvSpPr>
        <p:spPr>
          <a:xfrm>
            <a:off x="141657" y="181307"/>
            <a:ext cx="1945961" cy="10250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Runtime</a:t>
            </a:r>
          </a:p>
          <a:p>
            <a:r>
              <a:rPr lang="en-US" dirty="0"/>
              <a:t>Frontend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CFDC16-FE0A-A947-9028-C3991EAD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1" y="2318969"/>
            <a:ext cx="4584682" cy="288448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EC4671D1-1711-2F4A-BABA-CE9C81081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2183" y="3429000"/>
            <a:ext cx="469900" cy="469900"/>
          </a:xfrm>
          <a:prstGeom prst="rect">
            <a:avLst/>
          </a:prstGeom>
        </p:spPr>
      </p:pic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F065F459-62DC-9C4D-9356-9210814A1023}"/>
              </a:ext>
            </a:extLst>
          </p:cNvPr>
          <p:cNvCxnSpPr>
            <a:cxnSpLocks/>
          </p:cNvCxnSpPr>
          <p:nvPr/>
        </p:nvCxnSpPr>
        <p:spPr>
          <a:xfrm flipV="1">
            <a:off x="2087618" y="3670647"/>
            <a:ext cx="3506358" cy="228253"/>
          </a:xfrm>
          <a:prstGeom prst="bentConnector3">
            <a:avLst>
              <a:gd name="adj1" fmla="val 84669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1D8501A-AE2F-D54A-BF18-1ADFF87F0033}"/>
              </a:ext>
            </a:extLst>
          </p:cNvPr>
          <p:cNvSpPr txBox="1"/>
          <p:nvPr/>
        </p:nvSpPr>
        <p:spPr>
          <a:xfrm>
            <a:off x="5427059" y="3901480"/>
            <a:ext cx="124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LocalStorage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DBC332DE-6318-ED40-86DE-6B8A8E7DA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8524" y="5689707"/>
            <a:ext cx="469900" cy="4699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BF8E85CB-40D2-3B42-8C44-B1490B8B8238}"/>
              </a:ext>
            </a:extLst>
          </p:cNvPr>
          <p:cNvSpPr txBox="1"/>
          <p:nvPr/>
        </p:nvSpPr>
        <p:spPr>
          <a:xfrm>
            <a:off x="2591526" y="6179453"/>
            <a:ext cx="145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Session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DAACF090-085E-004F-80A4-A1EA25B4F084}"/>
              </a:ext>
            </a:extLst>
          </p:cNvPr>
          <p:cNvCxnSpPr>
            <a:cxnSpLocks/>
            <a:stCxn id="17" idx="2"/>
            <a:endCxn id="83" idx="1"/>
          </p:cNvCxnSpPr>
          <p:nvPr/>
        </p:nvCxnSpPr>
        <p:spPr>
          <a:xfrm rot="16200000" flipH="1">
            <a:off x="1913748" y="4749881"/>
            <a:ext cx="895864" cy="1453688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B92D6-24E2-914F-A142-A65A075AB2B2}"/>
              </a:ext>
            </a:extLst>
          </p:cNvPr>
          <p:cNvSpPr/>
          <p:nvPr/>
        </p:nvSpPr>
        <p:spPr>
          <a:xfrm>
            <a:off x="1427018" y="4634795"/>
            <a:ext cx="415636" cy="39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5EFB638-E4B8-B14B-8254-89F5165C4CBD}"/>
              </a:ext>
            </a:extLst>
          </p:cNvPr>
          <p:cNvSpPr txBox="1"/>
          <p:nvPr/>
        </p:nvSpPr>
        <p:spPr>
          <a:xfrm>
            <a:off x="2591526" y="5338820"/>
            <a:ext cx="145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Displayed Rides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009DDA0-8BB3-F147-B21E-1742EAA57C67}"/>
              </a:ext>
            </a:extLst>
          </p:cNvPr>
          <p:cNvSpPr txBox="1"/>
          <p:nvPr/>
        </p:nvSpPr>
        <p:spPr>
          <a:xfrm>
            <a:off x="5105093" y="3084810"/>
            <a:ext cx="1884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Downloaded Rides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497684A2-A749-0844-91BD-4DA28CE9CA02}"/>
              </a:ext>
            </a:extLst>
          </p:cNvPr>
          <p:cNvCxnSpPr>
            <a:cxnSpLocks/>
            <a:stCxn id="83" idx="3"/>
            <a:endCxn id="64" idx="2"/>
          </p:cNvCxnSpPr>
          <p:nvPr/>
        </p:nvCxnSpPr>
        <p:spPr>
          <a:xfrm flipV="1">
            <a:off x="3558424" y="4209257"/>
            <a:ext cx="2488709" cy="1715400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B71E078-F977-A640-A859-F9F5C3B18644}"/>
              </a:ext>
            </a:extLst>
          </p:cNvPr>
          <p:cNvSpPr txBox="1"/>
          <p:nvPr/>
        </p:nvSpPr>
        <p:spPr>
          <a:xfrm>
            <a:off x="5707834" y="5709214"/>
            <a:ext cx="124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Delta Calculation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F44F920-4638-374C-80D0-D07736C2EE76}"/>
              </a:ext>
            </a:extLst>
          </p:cNvPr>
          <p:cNvSpPr txBox="1"/>
          <p:nvPr/>
        </p:nvSpPr>
        <p:spPr>
          <a:xfrm>
            <a:off x="322729" y="4712565"/>
            <a:ext cx="1074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Client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1D3CAB2B-B718-A142-9AD0-F0C8CE2F6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9170" y="1661028"/>
            <a:ext cx="469900" cy="46990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CB7F4448-C2BC-734B-823B-834568272D82}"/>
              </a:ext>
            </a:extLst>
          </p:cNvPr>
          <p:cNvSpPr/>
          <p:nvPr/>
        </p:nvSpPr>
        <p:spPr>
          <a:xfrm>
            <a:off x="8295576" y="451820"/>
            <a:ext cx="2860103" cy="1949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CF8FF03A-692C-924E-8561-405A9EB08D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5576" y="456944"/>
            <a:ext cx="330200" cy="330200"/>
          </a:xfrm>
          <a:prstGeom prst="rect">
            <a:avLst/>
          </a:prstGeom>
        </p:spPr>
      </p:pic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4BE61E11-3AD1-F041-BAC1-0E2021E56722}"/>
              </a:ext>
            </a:extLst>
          </p:cNvPr>
          <p:cNvCxnSpPr>
            <a:cxnSpLocks/>
            <a:endCxn id="96" idx="0"/>
          </p:cNvCxnSpPr>
          <p:nvPr/>
        </p:nvCxnSpPr>
        <p:spPr>
          <a:xfrm rot="10800000" flipV="1">
            <a:off x="762373" y="1834050"/>
            <a:ext cx="6026878" cy="649239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75FE7B8F-AD3E-F645-8917-92F62F4852B0}"/>
              </a:ext>
            </a:extLst>
          </p:cNvPr>
          <p:cNvSpPr/>
          <p:nvPr/>
        </p:nvSpPr>
        <p:spPr>
          <a:xfrm>
            <a:off x="554555" y="2483290"/>
            <a:ext cx="415636" cy="39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CA4BD1EF-FB0C-7743-828D-AEEF1F4D55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43777" y="1718178"/>
            <a:ext cx="355600" cy="355600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46F0B18-DBC7-984B-B827-B149089D77DE}"/>
              </a:ext>
            </a:extLst>
          </p:cNvPr>
          <p:cNvCxnSpPr>
            <a:cxnSpLocks/>
          </p:cNvCxnSpPr>
          <p:nvPr/>
        </p:nvCxnSpPr>
        <p:spPr>
          <a:xfrm>
            <a:off x="7573384" y="1895978"/>
            <a:ext cx="93069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2CA9074-CFD5-6D4B-9B07-11BB6161E4A4}"/>
              </a:ext>
            </a:extLst>
          </p:cNvPr>
          <p:cNvSpPr txBox="1"/>
          <p:nvPr/>
        </p:nvSpPr>
        <p:spPr>
          <a:xfrm>
            <a:off x="2927383" y="1319701"/>
            <a:ext cx="167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Create New Ride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C120B00D-881F-0D4D-9DE4-0FCFA2606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20496" y="1751571"/>
            <a:ext cx="340211" cy="340211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EDFCE241-63F2-2645-9BF4-0EAE632FFC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81827" y="1751572"/>
            <a:ext cx="340211" cy="340211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8F14DC1-0DF2-CD4C-931A-3D816BFC8DB0}"/>
              </a:ext>
            </a:extLst>
          </p:cNvPr>
          <p:cNvCxnSpPr>
            <a:cxnSpLocks/>
          </p:cNvCxnSpPr>
          <p:nvPr/>
        </p:nvCxnSpPr>
        <p:spPr>
          <a:xfrm>
            <a:off x="9096058" y="1903528"/>
            <a:ext cx="42775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71DD8B6-B4D3-DD49-AB52-E1AF1E62168D}"/>
              </a:ext>
            </a:extLst>
          </p:cNvPr>
          <p:cNvCxnSpPr>
            <a:cxnSpLocks/>
          </p:cNvCxnSpPr>
          <p:nvPr/>
        </p:nvCxnSpPr>
        <p:spPr>
          <a:xfrm>
            <a:off x="10057388" y="1912136"/>
            <a:ext cx="42775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A32B33D7-1D1B-4E45-BCE2-AC77C99977D9}"/>
              </a:ext>
            </a:extLst>
          </p:cNvPr>
          <p:cNvCxnSpPr>
            <a:cxnSpLocks/>
            <a:endCxn id="120" idx="0"/>
          </p:cNvCxnSpPr>
          <p:nvPr/>
        </p:nvCxnSpPr>
        <p:spPr>
          <a:xfrm rot="10800000" flipV="1">
            <a:off x="2772343" y="2040909"/>
            <a:ext cx="4045600" cy="1060178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28FFA8-AAF3-974D-A6B3-CB9EDF7607A3}"/>
              </a:ext>
            </a:extLst>
          </p:cNvPr>
          <p:cNvSpPr/>
          <p:nvPr/>
        </p:nvSpPr>
        <p:spPr>
          <a:xfrm>
            <a:off x="2564525" y="3101087"/>
            <a:ext cx="415636" cy="39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B548ABAB-7E97-BD4A-9BC8-CEB08E9B399A}"/>
              </a:ext>
            </a:extLst>
          </p:cNvPr>
          <p:cNvCxnSpPr>
            <a:cxnSpLocks/>
            <a:endCxn id="130" idx="0"/>
          </p:cNvCxnSpPr>
          <p:nvPr/>
        </p:nvCxnSpPr>
        <p:spPr>
          <a:xfrm flipV="1">
            <a:off x="6345240" y="2149616"/>
            <a:ext cx="4390870" cy="1521031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9DE4855-B819-C44F-B2F6-6B38F41E194B}"/>
              </a:ext>
            </a:extLst>
          </p:cNvPr>
          <p:cNvSpPr/>
          <p:nvPr/>
        </p:nvSpPr>
        <p:spPr>
          <a:xfrm flipH="1" flipV="1">
            <a:off x="10485145" y="1784491"/>
            <a:ext cx="50193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C121C58-B504-5945-8F18-0A91C6565557}"/>
              </a:ext>
            </a:extLst>
          </p:cNvPr>
          <p:cNvSpPr txBox="1"/>
          <p:nvPr/>
        </p:nvSpPr>
        <p:spPr>
          <a:xfrm>
            <a:off x="2927383" y="2060169"/>
            <a:ext cx="1670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Fetch Rides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every 60secs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4B7E2BA-1FC3-BD48-88FD-928D790BB674}"/>
              </a:ext>
            </a:extLst>
          </p:cNvPr>
          <p:cNvSpPr txBox="1"/>
          <p:nvPr/>
        </p:nvSpPr>
        <p:spPr>
          <a:xfrm>
            <a:off x="7338410" y="3714270"/>
            <a:ext cx="1670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Response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34AD7A50-EF84-6046-AD05-8C3560C3C3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37957" y="962235"/>
            <a:ext cx="340211" cy="340211"/>
          </a:xfrm>
          <a:prstGeom prst="rect">
            <a:avLst/>
          </a:prstGeom>
        </p:spPr>
      </p:pic>
      <p:pic>
        <p:nvPicPr>
          <p:cNvPr id="155" name="Graphic 154">
            <a:extLst>
              <a:ext uri="{FF2B5EF4-FFF2-40B4-BE49-F238E27FC236}">
                <a16:creationId xmlns:a16="http://schemas.microsoft.com/office/drawing/2014/main" id="{FA1626E2-DAED-5742-A355-EC8E05548D7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66004" y="962234"/>
            <a:ext cx="340211" cy="340211"/>
          </a:xfrm>
          <a:prstGeom prst="rect">
            <a:avLst/>
          </a:prstGeom>
        </p:spPr>
      </p:pic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FA877D7-17A5-7146-BCA0-FA0B4239C2DB}"/>
              </a:ext>
            </a:extLst>
          </p:cNvPr>
          <p:cNvCxnSpPr>
            <a:cxnSpLocks/>
          </p:cNvCxnSpPr>
          <p:nvPr/>
        </p:nvCxnSpPr>
        <p:spPr>
          <a:xfrm>
            <a:off x="9096058" y="1122799"/>
            <a:ext cx="138908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1980D025-B8DD-C045-B741-E951CB5B0C72}"/>
              </a:ext>
            </a:extLst>
          </p:cNvPr>
          <p:cNvCxnSpPr>
            <a:cxnSpLocks/>
            <a:endCxn id="165" idx="0"/>
          </p:cNvCxnSpPr>
          <p:nvPr/>
        </p:nvCxnSpPr>
        <p:spPr>
          <a:xfrm rot="10800000" flipV="1">
            <a:off x="2064888" y="1155690"/>
            <a:ext cx="6410051" cy="1245199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A9B8B8C-68E8-0F40-87BE-3990EEECB485}"/>
              </a:ext>
            </a:extLst>
          </p:cNvPr>
          <p:cNvSpPr/>
          <p:nvPr/>
        </p:nvSpPr>
        <p:spPr>
          <a:xfrm>
            <a:off x="1857069" y="2400890"/>
            <a:ext cx="415636" cy="39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0E411DE-7B38-494D-96AA-8B63B45B7000}"/>
              </a:ext>
            </a:extLst>
          </p:cNvPr>
          <p:cNvSpPr txBox="1"/>
          <p:nvPr/>
        </p:nvSpPr>
        <p:spPr>
          <a:xfrm>
            <a:off x="2927383" y="554169"/>
            <a:ext cx="167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Static HTML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E281EFE-5700-2747-BF00-BB3B2F2A6C90}"/>
              </a:ext>
            </a:extLst>
          </p:cNvPr>
          <p:cNvCxnSpPr>
            <a:cxnSpLocks/>
          </p:cNvCxnSpPr>
          <p:nvPr/>
        </p:nvCxnSpPr>
        <p:spPr>
          <a:xfrm flipH="1" flipV="1">
            <a:off x="1293096" y="2814734"/>
            <a:ext cx="4939807" cy="2884034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E221921-D998-A341-8545-F5A2D2912ACC}"/>
              </a:ext>
            </a:extLst>
          </p:cNvPr>
          <p:cNvGrpSpPr/>
          <p:nvPr/>
        </p:nvGrpSpPr>
        <p:grpSpPr>
          <a:xfrm>
            <a:off x="5181082" y="3721758"/>
            <a:ext cx="277742" cy="261610"/>
            <a:chOff x="1900464" y="2417273"/>
            <a:chExt cx="277742" cy="261610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588520-4DCB-B64D-9626-CEC606425E2D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D56A15F-C0A2-5D42-BCC0-5CA4702738CB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82F24A0-D7A4-FB4A-9FAA-04E0299505EC}"/>
              </a:ext>
            </a:extLst>
          </p:cNvPr>
          <p:cNvGrpSpPr/>
          <p:nvPr/>
        </p:nvGrpSpPr>
        <p:grpSpPr>
          <a:xfrm>
            <a:off x="3252474" y="470401"/>
            <a:ext cx="277742" cy="261610"/>
            <a:chOff x="1900464" y="2417273"/>
            <a:chExt cx="277742" cy="261610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CDEF1BC-0DD5-7C4B-A985-E44F764A376E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E7884C3-520A-EF4D-BFD3-1397D8B3B7AE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F716C02-9297-DD42-A49F-04680D277EA2}"/>
              </a:ext>
            </a:extLst>
          </p:cNvPr>
          <p:cNvGrpSpPr/>
          <p:nvPr/>
        </p:nvGrpSpPr>
        <p:grpSpPr>
          <a:xfrm>
            <a:off x="4196275" y="2114913"/>
            <a:ext cx="277742" cy="261610"/>
            <a:chOff x="1900464" y="2417273"/>
            <a:chExt cx="277742" cy="261610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2B0C508B-258A-314E-BE93-9CB032D6AA2E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D0208B0-CD5D-4E4B-A929-E74099AEB131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BA3FADC-F47D-5E41-BA87-39152D96393B}"/>
              </a:ext>
            </a:extLst>
          </p:cNvPr>
          <p:cNvGrpSpPr/>
          <p:nvPr/>
        </p:nvGrpSpPr>
        <p:grpSpPr>
          <a:xfrm>
            <a:off x="6699483" y="3781988"/>
            <a:ext cx="277742" cy="261610"/>
            <a:chOff x="1900464" y="2417273"/>
            <a:chExt cx="277742" cy="261610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D19F6493-E6A4-DF4A-903F-0250888C32BF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B032211-A896-D145-90BE-DB851B1D68EE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A0855BC-714F-F14A-9AF7-B9D5CEE76904}"/>
              </a:ext>
            </a:extLst>
          </p:cNvPr>
          <p:cNvGrpSpPr/>
          <p:nvPr/>
        </p:nvGrpSpPr>
        <p:grpSpPr>
          <a:xfrm>
            <a:off x="5707834" y="5576188"/>
            <a:ext cx="277742" cy="261610"/>
            <a:chOff x="1900464" y="2417273"/>
            <a:chExt cx="277742" cy="261610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F0701E75-7906-1C41-BB4B-BF0008C2A50F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BB3FD65-5571-AA41-98D6-29AA3BBCC9A9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6" name="Picture 185">
            <a:extLst>
              <a:ext uri="{FF2B5EF4-FFF2-40B4-BE49-F238E27FC236}">
                <a16:creationId xmlns:a16="http://schemas.microsoft.com/office/drawing/2014/main" id="{E7CEE81C-3BF9-484A-B248-675C6B7B51A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04549" y="2680022"/>
            <a:ext cx="1651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7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D2B5-28C7-E24F-925C-656D648B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Title 1">
            <a:extLst>
              <a:ext uri="{FF2B5EF4-FFF2-40B4-BE49-F238E27FC236}">
                <a16:creationId xmlns:a16="http://schemas.microsoft.com/office/drawing/2014/main" id="{C9422AE6-FAF4-6841-9BA4-7EFC8561C9A8}"/>
              </a:ext>
            </a:extLst>
          </p:cNvPr>
          <p:cNvSpPr txBox="1">
            <a:spLocks/>
          </p:cNvSpPr>
          <p:nvPr/>
        </p:nvSpPr>
        <p:spPr>
          <a:xfrm>
            <a:off x="141657" y="181307"/>
            <a:ext cx="1945961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Todos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C6393-D8C0-0B41-A2F1-3840BB1701FE}"/>
              </a:ext>
            </a:extLst>
          </p:cNvPr>
          <p:cNvSpPr txBox="1"/>
          <p:nvPr/>
        </p:nvSpPr>
        <p:spPr>
          <a:xfrm>
            <a:off x="838200" y="1219200"/>
            <a:ext cx="828117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400" dirty="0"/>
              <a:t>API Gateway via </a:t>
            </a:r>
            <a:r>
              <a:rPr lang="de-DE" sz="2400" dirty="0" err="1"/>
              <a:t>CloudFront</a:t>
            </a:r>
            <a:r>
              <a:rPr lang="de-DE" sz="2400" dirty="0"/>
              <a:t> 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DE" sz="2400" dirty="0"/>
              <a:t>GET </a:t>
            </a:r>
            <a:r>
              <a:rPr lang="de-DE" sz="2400" dirty="0" err="1"/>
              <a:t>with</a:t>
            </a:r>
            <a:r>
              <a:rPr lang="de-DE" sz="2400" dirty="0"/>
              <a:t> 15s TTL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DE" sz="2400" dirty="0" err="1"/>
              <a:t>connect</a:t>
            </a:r>
            <a:r>
              <a:rPr lang="de-DE" sz="2400" dirty="0"/>
              <a:t> via </a:t>
            </a:r>
            <a:r>
              <a:rPr lang="de-DE" sz="2400" dirty="0" err="1"/>
              <a:t>subdomain</a:t>
            </a:r>
            <a:r>
              <a:rPr lang="de-DE" sz="2400" dirty="0"/>
              <a:t> </a:t>
            </a:r>
            <a:r>
              <a:rPr lang="de-DE" sz="2400" dirty="0" err="1"/>
              <a:t>api.kmeson.com</a:t>
            </a:r>
            <a:endParaRPr lang="de-DE" sz="2400" dirty="0"/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Separate web </a:t>
            </a:r>
            <a:r>
              <a:rPr lang="de-DE" sz="2400" dirty="0" err="1"/>
              <a:t>content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CloudFormation</a:t>
            </a:r>
            <a:r>
              <a:rPr lang="de-DE" sz="2400" dirty="0"/>
              <a:t> </a:t>
            </a:r>
            <a:r>
              <a:rPr lang="de-DE" sz="2400" dirty="0" err="1"/>
              <a:t>template</a:t>
            </a:r>
            <a:r>
              <a:rPr lang="de-DE" sz="2400" dirty="0"/>
              <a:t> </a:t>
            </a:r>
            <a:r>
              <a:rPr lang="de-DE" sz="2400" dirty="0" err="1"/>
              <a:t>pipelines</a:t>
            </a:r>
            <a:endParaRPr lang="de-DE" sz="2400" dirty="0"/>
          </a:p>
          <a:p>
            <a:pPr marL="800100" lvl="1" indent="-342900">
              <a:buFont typeface="Symbol" pitchFamily="2" charset="2"/>
              <a:buChar char="-"/>
            </a:pPr>
            <a:r>
              <a:rPr lang="de-DE" sz="2400" dirty="0"/>
              <a:t>Separate </a:t>
            </a:r>
            <a:r>
              <a:rPr lang="de-DE" sz="2400" dirty="0" err="1"/>
              <a:t>git</a:t>
            </a:r>
            <a:r>
              <a:rPr lang="de-DE" sz="2400" dirty="0"/>
              <a:t> </a:t>
            </a:r>
            <a:r>
              <a:rPr lang="de-DE" sz="2400" dirty="0" err="1"/>
              <a:t>repos</a:t>
            </a:r>
            <a:endParaRPr lang="de-DE" sz="2400" dirty="0"/>
          </a:p>
          <a:p>
            <a:pPr marL="800100" lvl="1" indent="-342900">
              <a:buFont typeface="Symbol" pitchFamily="2" charset="2"/>
              <a:buChar char="-"/>
            </a:pPr>
            <a:r>
              <a:rPr lang="de-DE" sz="2400" dirty="0"/>
              <a:t>different update </a:t>
            </a:r>
            <a:r>
              <a:rPr lang="de-DE" sz="2400" dirty="0" err="1"/>
              <a:t>frequencies</a:t>
            </a:r>
            <a:endParaRPr lang="de-DE" sz="2400" dirty="0"/>
          </a:p>
          <a:p>
            <a:pPr marL="800100" lvl="1" indent="-342900">
              <a:buFont typeface="Symbol" pitchFamily="2" charset="2"/>
              <a:buChar char="-"/>
            </a:pPr>
            <a:r>
              <a:rPr lang="en-US" sz="2400" dirty="0">
                <a:solidFill>
                  <a:prstClr val="black"/>
                </a:solidFill>
              </a:rPr>
              <a:t>AWS </a:t>
            </a:r>
            <a:r>
              <a:rPr lang="en-US" sz="2400" dirty="0" err="1">
                <a:solidFill>
                  <a:prstClr val="black"/>
                </a:solidFill>
              </a:rPr>
              <a:t>CodeBuild</a:t>
            </a:r>
            <a:r>
              <a:rPr lang="en-US" sz="2400" dirty="0">
                <a:solidFill>
                  <a:prstClr val="black"/>
                </a:solidFill>
              </a:rPr>
              <a:t> generates costs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DE" sz="2400" dirty="0" err="1"/>
              <a:t>Only</a:t>
            </a:r>
            <a:r>
              <a:rPr lang="de-DE" sz="2400" dirty="0"/>
              <a:t> </a:t>
            </a:r>
            <a:r>
              <a:rPr lang="de-DE" sz="2400" dirty="0" err="1"/>
              <a:t>template</a:t>
            </a:r>
            <a:r>
              <a:rPr lang="de-DE" sz="2400" dirty="0"/>
              <a:t> </a:t>
            </a:r>
            <a:r>
              <a:rPr lang="de-DE" sz="2400" dirty="0" err="1"/>
              <a:t>needs</a:t>
            </a:r>
            <a:r>
              <a:rPr lang="de-DE" sz="2400" dirty="0"/>
              <a:t> </a:t>
            </a:r>
            <a:r>
              <a:rPr lang="de-DE" sz="2400" dirty="0" err="1"/>
              <a:t>CodeBuild</a:t>
            </a:r>
            <a:endParaRPr lang="de-DE" sz="2400" dirty="0"/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Create </a:t>
            </a:r>
            <a:r>
              <a:rPr lang="de-DE" sz="2400" dirty="0" err="1"/>
              <a:t>pipelines</a:t>
            </a:r>
            <a:r>
              <a:rPr lang="de-DE" sz="2400" dirty="0"/>
              <a:t> via separate </a:t>
            </a:r>
            <a:r>
              <a:rPr lang="de-DE" sz="2400" dirty="0" err="1"/>
              <a:t>CloudFormation</a:t>
            </a:r>
            <a:r>
              <a:rPr lang="de-DE" sz="2400" dirty="0"/>
              <a:t> </a:t>
            </a:r>
            <a:r>
              <a:rPr lang="de-DE" sz="2400" dirty="0" err="1"/>
              <a:t>templates</a:t>
            </a:r>
            <a:endParaRPr lang="de-DE" sz="2400" dirty="0"/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HTTPS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everything</a:t>
            </a:r>
            <a:endParaRPr lang="de-DE" sz="2400" dirty="0"/>
          </a:p>
          <a:p>
            <a:pPr marL="342900" indent="-342900">
              <a:buFont typeface="+mj-lt"/>
              <a:buAutoNum type="arabicPeriod"/>
            </a:pPr>
            <a:r>
              <a:rPr lang="de-DE" sz="2400" dirty="0" err="1"/>
              <a:t>Include</a:t>
            </a:r>
            <a:r>
              <a:rPr lang="de-DE" sz="2400" dirty="0"/>
              <a:t> </a:t>
            </a:r>
            <a:r>
              <a:rPr lang="de-DE" sz="2400" dirty="0" err="1"/>
              <a:t>www.kmeson.com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alias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CloudFront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4734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B8208-7654-D147-BECD-E06547C51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B93F-9088-1C43-B4B3-BBA5CA075C85}"/>
              </a:ext>
            </a:extLst>
          </p:cNvPr>
          <p:cNvSpPr txBox="1"/>
          <p:nvPr/>
        </p:nvSpPr>
        <p:spPr>
          <a:xfrm>
            <a:off x="506186" y="5329575"/>
            <a:ext cx="4159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>
                <a:solidFill>
                  <a:schemeClr val="bg1"/>
                </a:solidFill>
              </a:rPr>
              <a:t>AWS Icons</a:t>
            </a:r>
          </a:p>
        </p:txBody>
      </p:sp>
    </p:spTree>
    <p:extLst>
      <p:ext uri="{BB962C8B-B14F-4D97-AF65-F5344CB8AC3E}">
        <p14:creationId xmlns:p14="http://schemas.microsoft.com/office/powerpoint/2010/main" val="238670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0B3C39-1BA5-9D47-A148-A7D21AFC4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6A2680-EA5E-9C4D-A8DA-1C412552A11F}"/>
              </a:ext>
            </a:extLst>
          </p:cNvPr>
          <p:cNvSpPr txBox="1"/>
          <p:nvPr/>
        </p:nvSpPr>
        <p:spPr>
          <a:xfrm>
            <a:off x="379497" y="1744997"/>
            <a:ext cx="2570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Layered groups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09B446-57E2-F54A-9CCE-8F1239866124}"/>
              </a:ext>
            </a:extLst>
          </p:cNvPr>
          <p:cNvSpPr txBox="1"/>
          <p:nvPr/>
        </p:nvSpPr>
        <p:spPr>
          <a:xfrm>
            <a:off x="379497" y="2618943"/>
            <a:ext cx="2570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icon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BAC1B7-0197-984F-ABDE-5C2FD3609C2C}"/>
              </a:ext>
            </a:extLst>
          </p:cNvPr>
          <p:cNvSpPr txBox="1"/>
          <p:nvPr/>
        </p:nvSpPr>
        <p:spPr>
          <a:xfrm>
            <a:off x="379497" y="4694169"/>
            <a:ext cx="2570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 icon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B1D0D-CC1E-E043-83A2-AA66EB8DFCE1}"/>
              </a:ext>
            </a:extLst>
          </p:cNvPr>
          <p:cNvSpPr txBox="1"/>
          <p:nvPr/>
        </p:nvSpPr>
        <p:spPr>
          <a:xfrm>
            <a:off x="379497" y="1261902"/>
            <a:ext cx="2570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 icon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9F34FC9-EE82-B143-A795-39351E4C7F96}"/>
              </a:ext>
            </a:extLst>
          </p:cNvPr>
          <p:cNvGrpSpPr/>
          <p:nvPr/>
        </p:nvGrpSpPr>
        <p:grpSpPr>
          <a:xfrm>
            <a:off x="3963647" y="1355674"/>
            <a:ext cx="7209450" cy="4686336"/>
            <a:chOff x="3963647" y="1129248"/>
            <a:chExt cx="7209450" cy="46863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74484F-175F-274C-8B83-DF21C4A75630}"/>
                </a:ext>
              </a:extLst>
            </p:cNvPr>
            <p:cNvSpPr/>
            <p:nvPr/>
          </p:nvSpPr>
          <p:spPr>
            <a:xfrm>
              <a:off x="4036798" y="2003008"/>
              <a:ext cx="6857625" cy="3373664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 w="0"/>
                  <a:solidFill>
                    <a:srgbClr val="5B9BD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VPC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19D227-77AD-D541-9CF5-1F3695F4DCE1}"/>
                </a:ext>
              </a:extLst>
            </p:cNvPr>
            <p:cNvSpPr/>
            <p:nvPr/>
          </p:nvSpPr>
          <p:spPr>
            <a:xfrm>
              <a:off x="3963647" y="1129248"/>
              <a:ext cx="7209450" cy="4686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AWS Cloud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8E5628-3DB8-8443-993C-DAC40FACF5C7}"/>
                </a:ext>
              </a:extLst>
            </p:cNvPr>
            <p:cNvSpPr/>
            <p:nvPr/>
          </p:nvSpPr>
          <p:spPr>
            <a:xfrm>
              <a:off x="4412349" y="1619686"/>
              <a:ext cx="2095016" cy="3866713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A5A5A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Availability Zone 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9B160E-4DC3-C741-A322-32F6A7160F4E}"/>
                </a:ext>
              </a:extLst>
            </p:cNvPr>
            <p:cNvSpPr/>
            <p:nvPr/>
          </p:nvSpPr>
          <p:spPr>
            <a:xfrm>
              <a:off x="4498847" y="3272757"/>
              <a:ext cx="6116901" cy="970061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D8661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Auto Scaling group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39E0105-2524-DA4F-9D8A-2B27398A6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90362" y="3272757"/>
              <a:ext cx="330200" cy="3302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CFBA858E-1F39-BC4A-8A1C-B3B0FE9B3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63647" y="1129248"/>
              <a:ext cx="330200" cy="33020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B0E20047-53B1-FF44-9CFB-D82DE4A88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36799" y="2003008"/>
              <a:ext cx="330200" cy="3302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59DDED-EEA3-8B4A-B8C7-9F30DBD0BA10}"/>
                </a:ext>
              </a:extLst>
            </p:cNvPr>
            <p:cNvSpPr/>
            <p:nvPr/>
          </p:nvSpPr>
          <p:spPr>
            <a:xfrm>
              <a:off x="8614111" y="1619686"/>
              <a:ext cx="2095016" cy="3866713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A5A5A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Availability Zone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1F423A-BD6A-014E-A74C-74FA45B5B2FF}"/>
                </a:ext>
              </a:extLst>
            </p:cNvPr>
            <p:cNvSpPr/>
            <p:nvPr/>
          </p:nvSpPr>
          <p:spPr>
            <a:xfrm>
              <a:off x="4498847" y="4321267"/>
              <a:ext cx="6116901" cy="970061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D8661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Auto Scaling group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54E2823-3FF5-0945-98A1-48CACDC72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90362" y="4321267"/>
              <a:ext cx="330200" cy="330200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F41CD84A-0197-3948-8A57-7F660CEE0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24907" y="2333208"/>
              <a:ext cx="469900" cy="4699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013235-56B2-1649-B6D2-34D220197740}"/>
                </a:ext>
              </a:extLst>
            </p:cNvPr>
            <p:cNvSpPr txBox="1"/>
            <p:nvPr/>
          </p:nvSpPr>
          <p:spPr>
            <a:xfrm>
              <a:off x="4576400" y="2803108"/>
              <a:ext cx="1766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2F3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 Gateway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574BFB8-49DB-B241-A975-E9F8FB79C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14477" y="2333208"/>
              <a:ext cx="469900" cy="4699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5F2863-F59B-6041-8CF9-1136F4CC0A84}"/>
                </a:ext>
              </a:extLst>
            </p:cNvPr>
            <p:cNvSpPr txBox="1"/>
            <p:nvPr/>
          </p:nvSpPr>
          <p:spPr>
            <a:xfrm>
              <a:off x="8765970" y="2803108"/>
              <a:ext cx="1766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2F3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 Gateway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DD01F647-5021-2945-A1F9-4FD26EC69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24907" y="3418262"/>
              <a:ext cx="469900" cy="4699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41238E-2FC5-B944-B600-89749B5AC47A}"/>
                </a:ext>
              </a:extLst>
            </p:cNvPr>
            <p:cNvSpPr txBox="1"/>
            <p:nvPr/>
          </p:nvSpPr>
          <p:spPr>
            <a:xfrm>
              <a:off x="4576400" y="3863814"/>
              <a:ext cx="1766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2F3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Instance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B23FFE59-5298-FE4A-8901-30803395E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26669" y="3418262"/>
              <a:ext cx="469900" cy="4699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B49AB76-4D14-A041-9513-C8F4756C70F3}"/>
                </a:ext>
              </a:extLst>
            </p:cNvPr>
            <p:cNvSpPr txBox="1"/>
            <p:nvPr/>
          </p:nvSpPr>
          <p:spPr>
            <a:xfrm>
              <a:off x="8778162" y="3863814"/>
              <a:ext cx="1766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2F3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Instance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20C3AEB2-2FA3-AD4E-93CA-6A7DC6E60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24907" y="4478964"/>
              <a:ext cx="469900" cy="4699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24E73C-9DAF-6249-AF42-5320A182C27D}"/>
                </a:ext>
              </a:extLst>
            </p:cNvPr>
            <p:cNvSpPr txBox="1"/>
            <p:nvPr/>
          </p:nvSpPr>
          <p:spPr>
            <a:xfrm>
              <a:off x="4576400" y="4924516"/>
              <a:ext cx="1766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2F3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Instance</a:t>
              </a: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26E0A42B-0EF3-F34D-A9E6-A5834BB28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26669" y="4478964"/>
              <a:ext cx="469900" cy="4699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2EBB49-5DC7-8642-A023-2C4DF8F37C4A}"/>
                </a:ext>
              </a:extLst>
            </p:cNvPr>
            <p:cNvSpPr txBox="1"/>
            <p:nvPr/>
          </p:nvSpPr>
          <p:spPr>
            <a:xfrm>
              <a:off x="8778162" y="4924516"/>
              <a:ext cx="1766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2F3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Instance</a:t>
              </a:r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6480DF8F-7E09-554D-9929-474CEAE48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209116" y="2083199"/>
              <a:ext cx="711200" cy="7112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F9BAAC-CAC2-DF48-8C4B-84EE6C3B7574}"/>
                </a:ext>
              </a:extLst>
            </p:cNvPr>
            <p:cNvSpPr txBox="1"/>
            <p:nvPr/>
          </p:nvSpPr>
          <p:spPr>
            <a:xfrm>
              <a:off x="6748138" y="2752245"/>
              <a:ext cx="1614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2F3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Amazon EC2 Auto Scaling</a:t>
              </a:r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B7A5355B-258F-A34C-A0BA-2FFE28D1D5D5}"/>
              </a:ext>
            </a:extLst>
          </p:cNvPr>
          <p:cNvSpPr/>
          <p:nvPr/>
        </p:nvSpPr>
        <p:spPr>
          <a:xfrm>
            <a:off x="3408599" y="1513366"/>
            <a:ext cx="620272" cy="881494"/>
          </a:xfrm>
          <a:custGeom>
            <a:avLst/>
            <a:gdLst>
              <a:gd name="connsiteX0" fmla="*/ 298764 w 298764"/>
              <a:gd name="connsiteY0" fmla="*/ 0 h 1484769"/>
              <a:gd name="connsiteX1" fmla="*/ 0 w 298764"/>
              <a:gd name="connsiteY1" fmla="*/ 0 h 1484769"/>
              <a:gd name="connsiteX2" fmla="*/ 0 w 298764"/>
              <a:gd name="connsiteY2" fmla="*/ 1484769 h 1484769"/>
              <a:gd name="connsiteX3" fmla="*/ 298764 w 298764"/>
              <a:gd name="connsiteY3" fmla="*/ 1484769 h 1484769"/>
              <a:gd name="connsiteX0" fmla="*/ 298764 w 778598"/>
              <a:gd name="connsiteY0" fmla="*/ 0 h 1493892"/>
              <a:gd name="connsiteX1" fmla="*/ 0 w 778598"/>
              <a:gd name="connsiteY1" fmla="*/ 0 h 1493892"/>
              <a:gd name="connsiteX2" fmla="*/ 0 w 778598"/>
              <a:gd name="connsiteY2" fmla="*/ 1484769 h 1493892"/>
              <a:gd name="connsiteX3" fmla="*/ 778598 w 778598"/>
              <a:gd name="connsiteY3" fmla="*/ 1493892 h 1493892"/>
              <a:gd name="connsiteX0" fmla="*/ 298764 w 588475"/>
              <a:gd name="connsiteY0" fmla="*/ 0 h 1484769"/>
              <a:gd name="connsiteX1" fmla="*/ 0 w 588475"/>
              <a:gd name="connsiteY1" fmla="*/ 0 h 1484769"/>
              <a:gd name="connsiteX2" fmla="*/ 0 w 588475"/>
              <a:gd name="connsiteY2" fmla="*/ 1484769 h 1484769"/>
              <a:gd name="connsiteX3" fmla="*/ 588475 w 588475"/>
              <a:gd name="connsiteY3" fmla="*/ 1265802 h 1484769"/>
              <a:gd name="connsiteX0" fmla="*/ 298764 w 796705"/>
              <a:gd name="connsiteY0" fmla="*/ 0 h 1484769"/>
              <a:gd name="connsiteX1" fmla="*/ 0 w 796705"/>
              <a:gd name="connsiteY1" fmla="*/ 0 h 1484769"/>
              <a:gd name="connsiteX2" fmla="*/ 0 w 796705"/>
              <a:gd name="connsiteY2" fmla="*/ 1484769 h 1484769"/>
              <a:gd name="connsiteX3" fmla="*/ 796705 w 796705"/>
              <a:gd name="connsiteY3" fmla="*/ 1484768 h 1484769"/>
              <a:gd name="connsiteX0" fmla="*/ 566224 w 796705"/>
              <a:gd name="connsiteY0" fmla="*/ 0 h 1484769"/>
              <a:gd name="connsiteX1" fmla="*/ 0 w 796705"/>
              <a:gd name="connsiteY1" fmla="*/ 0 h 1484769"/>
              <a:gd name="connsiteX2" fmla="*/ 0 w 796705"/>
              <a:gd name="connsiteY2" fmla="*/ 1484769 h 1484769"/>
              <a:gd name="connsiteX3" fmla="*/ 796705 w 796705"/>
              <a:gd name="connsiteY3" fmla="*/ 1484768 h 148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705" h="1484769">
                <a:moveTo>
                  <a:pt x="566224" y="0"/>
                </a:moveTo>
                <a:lnTo>
                  <a:pt x="0" y="0"/>
                </a:lnTo>
                <a:lnTo>
                  <a:pt x="0" y="1484769"/>
                </a:lnTo>
                <a:lnTo>
                  <a:pt x="796705" y="1484768"/>
                </a:ln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592B89-FCE4-4E4F-9027-C288392C64CF}"/>
              </a:ext>
            </a:extLst>
          </p:cNvPr>
          <p:cNvCxnSpPr>
            <a:cxnSpLocks/>
          </p:cNvCxnSpPr>
          <p:nvPr/>
        </p:nvCxnSpPr>
        <p:spPr>
          <a:xfrm>
            <a:off x="2094417" y="1936994"/>
            <a:ext cx="1314182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396FCE0-A39D-FB46-A5A3-1D1FE462F639}"/>
              </a:ext>
            </a:extLst>
          </p:cNvPr>
          <p:cNvCxnSpPr>
            <a:cxnSpLocks/>
          </p:cNvCxnSpPr>
          <p:nvPr/>
        </p:nvCxnSpPr>
        <p:spPr>
          <a:xfrm>
            <a:off x="1635521" y="1442764"/>
            <a:ext cx="2213668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B3F7D22-A422-5246-90AC-5B51C749B6E4}"/>
              </a:ext>
            </a:extLst>
          </p:cNvPr>
          <p:cNvCxnSpPr>
            <a:cxnSpLocks/>
          </p:cNvCxnSpPr>
          <p:nvPr/>
        </p:nvCxnSpPr>
        <p:spPr>
          <a:xfrm>
            <a:off x="1842869" y="2792592"/>
            <a:ext cx="5237200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D336976-2E5B-B74A-8D4A-38664BDF03AC}"/>
              </a:ext>
            </a:extLst>
          </p:cNvPr>
          <p:cNvCxnSpPr>
            <a:cxnSpLocks/>
          </p:cNvCxnSpPr>
          <p:nvPr/>
        </p:nvCxnSpPr>
        <p:spPr>
          <a:xfrm>
            <a:off x="1928955" y="4883739"/>
            <a:ext cx="3161211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itle 1">
            <a:extLst>
              <a:ext uri="{FF2B5EF4-FFF2-40B4-BE49-F238E27FC236}">
                <a16:creationId xmlns:a16="http://schemas.microsoft.com/office/drawing/2014/main" id="{B8F076A2-C8F7-C246-BB36-408B386CB973}"/>
              </a:ext>
            </a:extLst>
          </p:cNvPr>
          <p:cNvSpPr txBox="1">
            <a:spLocks/>
          </p:cNvSpPr>
          <p:nvPr/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System elements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996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4F766-87AB-C446-AFF6-E8E2E5045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B7463A-DBDE-544D-B4E2-601EEFEB60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1/3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2247089" y="2980147"/>
            <a:ext cx="1765300" cy="1143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4151086" y="2980147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 subnet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4151086" y="1519392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354815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6055083" y="1519392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Availability Zone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D9547-D6A1-E945-BD04-01A514A70167}"/>
              </a:ext>
            </a:extLst>
          </p:cNvPr>
          <p:cNvSpPr/>
          <p:nvPr/>
        </p:nvSpPr>
        <p:spPr>
          <a:xfrm>
            <a:off x="7990407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contents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354815" y="2980147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 Scaling group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7990407" y="4360182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Generic group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2D8ED1-FB5A-2B46-B9E9-FF763E575F13}"/>
              </a:ext>
            </a:extLst>
          </p:cNvPr>
          <p:cNvSpPr/>
          <p:nvPr/>
        </p:nvSpPr>
        <p:spPr>
          <a:xfrm>
            <a:off x="9914008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Corporate data center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8D6246-862C-4E46-B1A9-AC3E6184C85C}"/>
              </a:ext>
            </a:extLst>
          </p:cNvPr>
          <p:cNvSpPr/>
          <p:nvPr/>
        </p:nvSpPr>
        <p:spPr>
          <a:xfrm>
            <a:off x="354815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Elastic Beanstalk container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934215-992D-5640-A14C-1D7F2D1684F4}"/>
              </a:ext>
            </a:extLst>
          </p:cNvPr>
          <p:cNvSpPr/>
          <p:nvPr/>
        </p:nvSpPr>
        <p:spPr>
          <a:xfrm>
            <a:off x="6055083" y="4360182"/>
            <a:ext cx="1765300" cy="114300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D226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Step Functions workflow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FBB60FF-35BB-FF4E-A556-B763DF4DB634}"/>
              </a:ext>
            </a:extLst>
          </p:cNvPr>
          <p:cNvSpPr/>
          <p:nvPr/>
        </p:nvSpPr>
        <p:spPr>
          <a:xfrm>
            <a:off x="4151086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Spot Fleet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365" y="2980147"/>
            <a:ext cx="330200" cy="330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7089" y="1519392"/>
            <a:ext cx="330200" cy="330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815" y="1519392"/>
            <a:ext cx="330200" cy="330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0C24C57-5523-3544-A1AB-1E9BBC49FC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5083" y="4360182"/>
            <a:ext cx="330200" cy="330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58849B9-512D-6049-AB40-637404334C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4008" y="2980147"/>
            <a:ext cx="330200" cy="330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C534468-329D-AA40-A040-6D28667218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7089" y="4360182"/>
            <a:ext cx="330200" cy="3302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8C55F163-FECB-7E47-85FA-30740F6F39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4815" y="4360182"/>
            <a:ext cx="330200" cy="3302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C479E131-CAE3-B74A-B95D-A24EEB0BA4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51086" y="1519392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55698EA5-0E73-5347-A392-7ED836DBC5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90407" y="2980147"/>
            <a:ext cx="330200" cy="3302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B7BA28CC-A7BB-B94A-AD60-BA719A9EC5E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51086" y="4360182"/>
            <a:ext cx="330200" cy="3302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47089" y="2980147"/>
            <a:ext cx="330200" cy="3302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2247089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E4B180B-66C8-134C-9780-D82E60B76CCD}"/>
              </a:ext>
            </a:extLst>
          </p:cNvPr>
          <p:cNvSpPr/>
          <p:nvPr/>
        </p:nvSpPr>
        <p:spPr>
          <a:xfrm>
            <a:off x="7990407" y="1519392"/>
            <a:ext cx="1765300" cy="1143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F3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 group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29C4BBD-6802-E541-B0CA-03BF9C3751F0}"/>
              </a:ext>
            </a:extLst>
          </p:cNvPr>
          <p:cNvSpPr/>
          <p:nvPr/>
        </p:nvSpPr>
        <p:spPr>
          <a:xfrm>
            <a:off x="2247089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EC2 instance contents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6055083" y="2980147"/>
            <a:ext cx="1765300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subnet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9899698" y="4360182"/>
            <a:ext cx="1765300" cy="11430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Generic group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55083" y="2977788"/>
            <a:ext cx="274320" cy="27432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51086" y="297778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4F766-87AB-C446-AFF6-E8E2E5045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925B1-5096-DE42-B077-9322BADEA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2/3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/>
          <p:nvPr/>
        </p:nvCxnSpPr>
        <p:spPr>
          <a:xfrm>
            <a:off x="426571" y="1811430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/>
          <p:nvPr/>
        </p:nvCxnSpPr>
        <p:spPr>
          <a:xfrm>
            <a:off x="426571" y="2027700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</p:cNvCxnSpPr>
          <p:nvPr/>
        </p:nvCxnSpPr>
        <p:spPr>
          <a:xfrm>
            <a:off x="426571" y="1622672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7C3AC0-BB5A-3D45-A278-551F61A14EDE}"/>
              </a:ext>
            </a:extLst>
          </p:cNvPr>
          <p:cNvCxnSpPr/>
          <p:nvPr/>
        </p:nvCxnSpPr>
        <p:spPr>
          <a:xfrm>
            <a:off x="426571" y="1419626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B1611CF-9ADF-F247-82F7-D1B00313493A}"/>
              </a:ext>
            </a:extLst>
          </p:cNvPr>
          <p:cNvCxnSpPr>
            <a:cxnSpLocks/>
          </p:cNvCxnSpPr>
          <p:nvPr/>
        </p:nvCxnSpPr>
        <p:spPr>
          <a:xfrm>
            <a:off x="5232787" y="1434478"/>
            <a:ext cx="1636776" cy="182880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</p:cNvCxnSpPr>
          <p:nvPr/>
        </p:nvCxnSpPr>
        <p:spPr>
          <a:xfrm flipV="1">
            <a:off x="5232787" y="1811430"/>
            <a:ext cx="1636776" cy="18288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F7259CF5-9E24-C445-A1DF-4ACB37E70876}"/>
              </a:ext>
            </a:extLst>
          </p:cNvPr>
          <p:cNvCxnSpPr>
            <a:cxnSpLocks/>
          </p:cNvCxnSpPr>
          <p:nvPr/>
        </p:nvCxnSpPr>
        <p:spPr>
          <a:xfrm>
            <a:off x="5232787" y="2180723"/>
            <a:ext cx="1636776" cy="182880"/>
          </a:xfrm>
          <a:prstGeom prst="bentConnector3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BF4D2A73-ED4C-774C-BB0E-92A374358B0E}"/>
              </a:ext>
            </a:extLst>
          </p:cNvPr>
          <p:cNvCxnSpPr>
            <a:cxnSpLocks/>
          </p:cNvCxnSpPr>
          <p:nvPr/>
        </p:nvCxnSpPr>
        <p:spPr>
          <a:xfrm flipV="1">
            <a:off x="5232787" y="2527823"/>
            <a:ext cx="1636776" cy="18288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EA8B7E-D234-B049-A52E-EEF5F24402AA}"/>
              </a:ext>
            </a:extLst>
          </p:cNvPr>
          <p:cNvCxnSpPr/>
          <p:nvPr/>
        </p:nvCxnSpPr>
        <p:spPr>
          <a:xfrm rot="16200000">
            <a:off x="514337" y="3341328"/>
            <a:ext cx="164592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0E8A98-A891-AC42-9166-B00C03560059}"/>
              </a:ext>
            </a:extLst>
          </p:cNvPr>
          <p:cNvCxnSpPr/>
          <p:nvPr/>
        </p:nvCxnSpPr>
        <p:spPr>
          <a:xfrm rot="16200000">
            <a:off x="730607" y="3341328"/>
            <a:ext cx="16459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9BD744-CD00-B948-AF02-51FC7643F8F7}"/>
              </a:ext>
            </a:extLst>
          </p:cNvPr>
          <p:cNvCxnSpPr/>
          <p:nvPr/>
        </p:nvCxnSpPr>
        <p:spPr>
          <a:xfrm rot="16200000">
            <a:off x="325579" y="3341328"/>
            <a:ext cx="16459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03A45A-9486-2643-B35D-16521F11D664}"/>
              </a:ext>
            </a:extLst>
          </p:cNvPr>
          <p:cNvCxnSpPr/>
          <p:nvPr/>
        </p:nvCxnSpPr>
        <p:spPr>
          <a:xfrm rot="16200000">
            <a:off x="122533" y="3341328"/>
            <a:ext cx="164592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905EEA8-C059-294E-8EE1-E7F02B907B40}"/>
              </a:ext>
            </a:extLst>
          </p:cNvPr>
          <p:cNvCxnSpPr>
            <a:cxnSpLocks/>
          </p:cNvCxnSpPr>
          <p:nvPr/>
        </p:nvCxnSpPr>
        <p:spPr>
          <a:xfrm rot="5400000">
            <a:off x="4542124" y="3801542"/>
            <a:ext cx="1636776" cy="182880"/>
          </a:xfrm>
          <a:prstGeom prst="bentConnector3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9E773290-9E05-834A-97B8-6380BAC893E9}"/>
              </a:ext>
            </a:extLst>
          </p:cNvPr>
          <p:cNvCxnSpPr>
            <a:cxnSpLocks/>
          </p:cNvCxnSpPr>
          <p:nvPr/>
        </p:nvCxnSpPr>
        <p:spPr>
          <a:xfrm rot="5400000" flipV="1">
            <a:off x="4929276" y="3801542"/>
            <a:ext cx="1636776" cy="18288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91C79E0-0B73-2A4D-AC5A-9B9A3B60324F}"/>
              </a:ext>
            </a:extLst>
          </p:cNvPr>
          <p:cNvCxnSpPr>
            <a:cxnSpLocks/>
          </p:cNvCxnSpPr>
          <p:nvPr/>
        </p:nvCxnSpPr>
        <p:spPr>
          <a:xfrm rot="5400000">
            <a:off x="5660876" y="3801542"/>
            <a:ext cx="1636776" cy="182880"/>
          </a:xfrm>
          <a:prstGeom prst="bentConnector3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3AD6BC6-E0E2-2144-91CF-415D566F60A1}"/>
              </a:ext>
            </a:extLst>
          </p:cNvPr>
          <p:cNvCxnSpPr>
            <a:cxnSpLocks/>
          </p:cNvCxnSpPr>
          <p:nvPr/>
        </p:nvCxnSpPr>
        <p:spPr>
          <a:xfrm rot="5400000" flipV="1">
            <a:off x="5353166" y="3801542"/>
            <a:ext cx="1636776" cy="18288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6CCDEF-46D5-CA43-B58E-1C656C31F446}"/>
              </a:ext>
            </a:extLst>
          </p:cNvPr>
          <p:cNvGrpSpPr/>
          <p:nvPr/>
        </p:nvGrpSpPr>
        <p:grpSpPr>
          <a:xfrm rot="5400000">
            <a:off x="2227865" y="3412352"/>
            <a:ext cx="1639961" cy="399245"/>
            <a:chOff x="8228637" y="4520838"/>
            <a:chExt cx="1639961" cy="399245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E55B71B-ABA9-D342-A886-A361445905F5}"/>
                </a:ext>
              </a:extLst>
            </p:cNvPr>
            <p:cNvSpPr/>
            <p:nvPr/>
          </p:nvSpPr>
          <p:spPr>
            <a:xfrm>
              <a:off x="8228637" y="4520838"/>
              <a:ext cx="915363" cy="39924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245">
                  <a:moveTo>
                    <a:pt x="0" y="3600"/>
                  </a:moveTo>
                  <a:lnTo>
                    <a:pt x="915363" y="0"/>
                  </a:lnTo>
                  <a:lnTo>
                    <a:pt x="915363" y="399245"/>
                  </a:lnTo>
                  <a:lnTo>
                    <a:pt x="963" y="399245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B928A82-B99F-ED4E-AA51-505893C256A7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4720460"/>
              <a:ext cx="724598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FA5CFE5-6160-C24C-85E4-24E6CA817492}"/>
              </a:ext>
            </a:extLst>
          </p:cNvPr>
          <p:cNvGrpSpPr/>
          <p:nvPr/>
        </p:nvGrpSpPr>
        <p:grpSpPr>
          <a:xfrm rot="16200000">
            <a:off x="3142344" y="3331061"/>
            <a:ext cx="1639961" cy="399245"/>
            <a:chOff x="8228637" y="4520838"/>
            <a:chExt cx="1639961" cy="399245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42B3714-CABB-034A-AE6C-7388DF91D5E9}"/>
                </a:ext>
              </a:extLst>
            </p:cNvPr>
            <p:cNvSpPr/>
            <p:nvPr/>
          </p:nvSpPr>
          <p:spPr>
            <a:xfrm>
              <a:off x="8228637" y="4520838"/>
              <a:ext cx="915363" cy="39924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245">
                  <a:moveTo>
                    <a:pt x="0" y="3600"/>
                  </a:moveTo>
                  <a:lnTo>
                    <a:pt x="915363" y="0"/>
                  </a:lnTo>
                  <a:lnTo>
                    <a:pt x="915363" y="399245"/>
                  </a:lnTo>
                  <a:lnTo>
                    <a:pt x="963" y="39924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9654F79-C023-7542-B654-723AB83928B5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4720460"/>
              <a:ext cx="724598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7A8665-1D25-444D-8830-7F9604E381F9}"/>
              </a:ext>
            </a:extLst>
          </p:cNvPr>
          <p:cNvGrpSpPr/>
          <p:nvPr/>
        </p:nvGrpSpPr>
        <p:grpSpPr>
          <a:xfrm>
            <a:off x="2858414" y="1435823"/>
            <a:ext cx="1483636" cy="331243"/>
            <a:chOff x="2684662" y="1051134"/>
            <a:chExt cx="1483636" cy="331243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1C3D1B0-0DA3-BF4D-A631-69FD5F72D9F0}"/>
                </a:ext>
              </a:extLst>
            </p:cNvPr>
            <p:cNvSpPr/>
            <p:nvPr/>
          </p:nvSpPr>
          <p:spPr>
            <a:xfrm>
              <a:off x="2684662" y="1051134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E65DC20-99BD-D54C-9536-EFAE2B384D86}"/>
                </a:ext>
              </a:extLst>
            </p:cNvPr>
            <p:cNvCxnSpPr>
              <a:cxnSpLocks/>
            </p:cNvCxnSpPr>
            <p:nvPr/>
          </p:nvCxnSpPr>
          <p:spPr>
            <a:xfrm>
              <a:off x="3595221" y="1216272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>
            <a:off x="2848223" y="1952216"/>
            <a:ext cx="1488360" cy="331243"/>
            <a:chOff x="2674471" y="1567527"/>
            <a:chExt cx="1488360" cy="331243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247468" y="1567527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1572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3253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43345</TotalTime>
  <Words>717</Words>
  <Application>Microsoft Macintosh PowerPoint</Application>
  <PresentationFormat>Widescreen</PresentationFormat>
  <Paragraphs>330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1_Office Theme</vt:lpstr>
      <vt:lpstr>2_Office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Groups</vt:lpstr>
      <vt:lpstr>Arrows</vt:lpstr>
      <vt:lpstr>General icons</vt:lpstr>
      <vt:lpstr>Compute</vt:lpstr>
      <vt:lpstr>Database</vt:lpstr>
      <vt:lpstr>Developer Tools</vt:lpstr>
      <vt:lpstr>Developer Tools</vt:lpstr>
      <vt:lpstr>Management &amp; Governance</vt:lpstr>
      <vt:lpstr>Management &amp; Governance</vt:lpstr>
      <vt:lpstr>Networking &amp; Content Delivery</vt:lpstr>
      <vt:lpstr>Security, Identity and Compliance</vt:lpstr>
      <vt:lpstr>Storage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Albrecht, Zoltan</cp:lastModifiedBy>
  <cp:revision>489</cp:revision>
  <cp:lastPrinted>2019-01-03T20:59:05Z</cp:lastPrinted>
  <dcterms:created xsi:type="dcterms:W3CDTF">2018-09-14T20:21:45Z</dcterms:created>
  <dcterms:modified xsi:type="dcterms:W3CDTF">2019-07-15T10:44:13Z</dcterms:modified>
</cp:coreProperties>
</file>