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B14F-8E69-4564-A49F-71F0FD91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18B6A-FC26-48A1-9173-5E47216D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2FD9-7A54-41F6-8348-F60E872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FF2C6-89E5-4427-A71E-F71E76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511F3-2127-41AA-850E-4F1AE35B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B7C83-D4D5-4D9F-8496-B24050C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A9426-ED43-4610-9BD9-95E455D0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B9D4A-51A8-4CEB-8AFF-5E899E23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D86F9-03E7-4F01-BB06-5B5BA69A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C05E4-D86E-447A-B099-E8B936D4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EF5A3-E41A-4804-9E96-DDE405760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D82BE-F44B-4181-AD32-9C54A21C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7F59C-EC91-4B32-A420-9F05FBEE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7FB84-EFA8-4FA7-A99B-3B4D885C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685D6-7631-4D9B-99A1-B68B7E2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428-F44B-460E-B3CF-C8CA686D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00D5E-51E8-4613-877D-21F77EE1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A0184-B40B-46DC-801C-D702D0ED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0D262-39ED-415E-9710-148E33F0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410B5-5903-441F-B37A-FE648E3B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B5AF-0043-4949-A17E-17CE8904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D901C-8119-4D39-8AA7-493735F6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CD7C4-4453-424E-9646-8AD35BB0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64C21-12F0-4DFA-B4F3-607F6C62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9AB82-A196-4BFA-A603-35A26FB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C357-E05E-486B-8DF0-C45F1ACF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892AC-F90D-44B9-B1B3-0A5BB819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09058-BD9F-42E6-A7EA-0CF992A4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8F02-4538-4F14-AA63-5A1F6224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160B9-454A-4BC2-B2D2-0D1D3273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5940E-5F35-4C6A-9AAD-5F05183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63677-39EA-4067-B14E-CBF830D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19E2D-1749-4125-8104-D22155EB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9C357-8B5A-4049-A3B0-9F14B789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D1B8B1-E094-4EB8-B519-C14BFFB48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D9B450-74A5-480B-90DB-D9D7C4FBA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139A8-DCCD-4F96-9EC8-B2177A31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C7DEB3-A795-4DCF-AA0E-E1CCA7CC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9B9DFB-254B-4F82-A64C-F720428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62B8A-2F2D-40F8-9516-E1B1226E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F78D1-5BBA-4A4F-9D22-A3F3CA2D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5039E-BBF0-4C6C-8C33-3D69DBB8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F7B6C-2025-4944-B398-460E4892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706137-29C5-4BF0-A02B-2694094F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E3C84-BFB7-43B0-8869-2B1555EC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C31A7-872B-4B59-B49B-F5E4187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6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1052-D5F1-4449-B8CD-3E05EC91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3F05-8487-4D97-B0EB-FB814F88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38E84-0BC5-4C64-AEA3-0D9A0D08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92589-C540-471E-B69D-50407432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6965E-E867-4B6E-9140-1613D29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CF2F8-DAE5-4AD2-B240-FB296B92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D506-E5D8-43A4-B5F3-22E49DE4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803A40-D5EE-4DC5-ADB3-8718E5D0B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C8E90-A769-4AF5-89DB-F0479B46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C3217-09E0-4776-92F2-8A6BF26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23215-5E44-436B-8960-361615F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8F9E5-2979-4FBB-B710-3AB77338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DE343D-921F-443B-BA55-82AAF01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7C44-222A-4A7D-9A1C-FC1CCEB2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494F6-8A8D-4E8F-8AAF-3AB077CF0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7443-FE70-4A15-BD7F-9F2F0DFE16E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A2F7-669D-4C7F-B469-C4A28B0C9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A76A-809B-4534-80F6-5B4E4F15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F049-9111-46C8-BF43-7D4C12BC0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5A8CE-304C-4EF2-8810-D9C3E0193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07879-9DB5-4F61-ADA3-897271737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8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7BE3-7A3F-4506-A620-65CF16AC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8DC965-BD78-438A-B414-6FD2DB66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06" y="1825625"/>
            <a:ext cx="8789158" cy="49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27EE-C6FD-4026-BB91-CFE7CE6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685FA-6915-4AEF-9A0F-3D43448C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/>
              <a:t>的设备与</a:t>
            </a:r>
            <a:r>
              <a:rPr lang="en-US" altLang="zh-CN" dirty="0"/>
              <a:t>Zynq</a:t>
            </a:r>
            <a:r>
              <a:rPr lang="zh-CN" altLang="en-US" dirty="0"/>
              <a:t>的</a:t>
            </a:r>
            <a:r>
              <a:rPr lang="en-US" altLang="zh-CN" dirty="0"/>
              <a:t>eth0</a:t>
            </a:r>
            <a:r>
              <a:rPr lang="zh-CN" altLang="en-US" dirty="0"/>
              <a:t>相连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的</a:t>
            </a:r>
            <a:r>
              <a:rPr lang="en-US" altLang="zh-CN" dirty="0"/>
              <a:t>eth</a:t>
            </a:r>
            <a:r>
              <a:rPr lang="zh-CN" altLang="en-US" dirty="0"/>
              <a:t>端口与</a:t>
            </a:r>
            <a:r>
              <a:rPr lang="en-US" altLang="zh-CN" dirty="0"/>
              <a:t>Zynq</a:t>
            </a:r>
            <a:r>
              <a:rPr lang="zh-CN" altLang="en-US" dirty="0"/>
              <a:t>的</a:t>
            </a:r>
            <a:r>
              <a:rPr lang="en-US" altLang="zh-CN" dirty="0"/>
              <a:t>eth0</a:t>
            </a:r>
            <a:r>
              <a:rPr lang="zh-CN" altLang="en-US" dirty="0"/>
              <a:t>相连</a:t>
            </a:r>
            <a:endParaRPr lang="en-US" altLang="zh-CN" dirty="0"/>
          </a:p>
          <a:p>
            <a:r>
              <a:rPr lang="en-US" altLang="zh-CN" dirty="0"/>
              <a:t>Zynq</a:t>
            </a:r>
            <a:r>
              <a:rPr lang="zh-CN" altLang="en-US" dirty="0"/>
              <a:t>的</a:t>
            </a:r>
            <a:r>
              <a:rPr lang="en-US" altLang="zh-CN" dirty="0" err="1"/>
              <a:t>linux</a:t>
            </a:r>
            <a:r>
              <a:rPr lang="zh-CN" altLang="en-US" dirty="0"/>
              <a:t>内核支持</a:t>
            </a:r>
            <a:r>
              <a:rPr lang="en-US" altLang="zh-CN" dirty="0"/>
              <a:t>TUN/TAP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app</a:t>
            </a:r>
            <a:r>
              <a:rPr lang="zh-CN" altLang="en-US" dirty="0"/>
              <a:t>会创建创建的</a:t>
            </a:r>
            <a:r>
              <a:rPr lang="en-US" altLang="zh-CN" dirty="0"/>
              <a:t>tap0,tap1</a:t>
            </a:r>
            <a:r>
              <a:rPr lang="zh-CN" altLang="en-US" dirty="0"/>
              <a:t>字符设备</a:t>
            </a:r>
            <a:endParaRPr lang="en-US" altLang="zh-CN" dirty="0"/>
          </a:p>
          <a:p>
            <a:r>
              <a:rPr lang="zh-CN" altLang="en-US" dirty="0"/>
              <a:t>使用命令将</a:t>
            </a:r>
            <a:r>
              <a:rPr lang="en-US" altLang="zh-CN" dirty="0"/>
              <a:t>tap0</a:t>
            </a:r>
            <a:r>
              <a:rPr lang="zh-CN" altLang="en-US" dirty="0"/>
              <a:t>桥接</a:t>
            </a:r>
            <a:r>
              <a:rPr lang="en-US" altLang="zh-CN" dirty="0"/>
              <a:t>eth0,tap1</a:t>
            </a:r>
            <a:r>
              <a:rPr lang="zh-CN" altLang="en-US" dirty="0"/>
              <a:t>桥接</a:t>
            </a:r>
            <a:r>
              <a:rPr lang="en-US" altLang="zh-CN" dirty="0"/>
              <a:t>eth1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app</a:t>
            </a:r>
            <a:r>
              <a:rPr lang="zh-CN" altLang="en-US" dirty="0"/>
              <a:t>读写</a:t>
            </a:r>
            <a:r>
              <a:rPr lang="en-US" altLang="zh-CN" dirty="0"/>
              <a:t>tap0,tap1</a:t>
            </a:r>
            <a:r>
              <a:rPr lang="zh-CN" altLang="en-US" dirty="0"/>
              <a:t>，并实现同步数据机制</a:t>
            </a:r>
          </a:p>
        </p:txBody>
      </p:sp>
    </p:spTree>
    <p:extLst>
      <p:ext uri="{BB962C8B-B14F-4D97-AF65-F5344CB8AC3E}">
        <p14:creationId xmlns:p14="http://schemas.microsoft.com/office/powerpoint/2010/main" val="3407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连接结构</vt:lpstr>
      <vt:lpstr>要求说明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Hua_Zeng</dc:creator>
  <cp:lastModifiedBy>Hua_Zeng</cp:lastModifiedBy>
  <cp:revision>4</cp:revision>
  <dcterms:created xsi:type="dcterms:W3CDTF">2019-08-02T08:26:49Z</dcterms:created>
  <dcterms:modified xsi:type="dcterms:W3CDTF">2019-08-02T08:36:12Z</dcterms:modified>
</cp:coreProperties>
</file>