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5CB8-8A6C-45C2-8E9F-E046113CFE9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DF44-23F3-47FB-B082-AAD3F773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5CB8-8A6C-45C2-8E9F-E046113CFE9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DF44-23F3-47FB-B082-AAD3F773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6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5CB8-8A6C-45C2-8E9F-E046113CFE9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DF44-23F3-47FB-B082-AAD3F773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4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5CB8-8A6C-45C2-8E9F-E046113CFE9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DF44-23F3-47FB-B082-AAD3F773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5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5CB8-8A6C-45C2-8E9F-E046113CFE9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DF44-23F3-47FB-B082-AAD3F773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7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5CB8-8A6C-45C2-8E9F-E046113CFE9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DF44-23F3-47FB-B082-AAD3F773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8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5CB8-8A6C-45C2-8E9F-E046113CFE9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DF44-23F3-47FB-B082-AAD3F773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5CB8-8A6C-45C2-8E9F-E046113CFE9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DF44-23F3-47FB-B082-AAD3F773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4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5CB8-8A6C-45C2-8E9F-E046113CFE9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DF44-23F3-47FB-B082-AAD3F773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5CB8-8A6C-45C2-8E9F-E046113CFE9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DF44-23F3-47FB-B082-AAD3F773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0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5CB8-8A6C-45C2-8E9F-E046113CFE9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9DF44-23F3-47FB-B082-AAD3F773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5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E5CB8-8A6C-45C2-8E9F-E046113CFE9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9DF44-23F3-47FB-B082-AAD3F773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0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088" y="371192"/>
            <a:ext cx="3004854" cy="60592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98352" y="334978"/>
            <a:ext cx="5957181" cy="506996"/>
          </a:xfrm>
          <a:solidFill>
            <a:srgbClr val="7030A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</a:t>
            </a: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 </a:t>
            </a: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8352" y="1077363"/>
            <a:ext cx="2788468" cy="3425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Customized List View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55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Student Info App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Info App</dc:title>
  <dc:creator>Microsoft account</dc:creator>
  <cp:lastModifiedBy>Microsoft account</cp:lastModifiedBy>
  <cp:revision>1</cp:revision>
  <dcterms:created xsi:type="dcterms:W3CDTF">2022-05-30T22:59:42Z</dcterms:created>
  <dcterms:modified xsi:type="dcterms:W3CDTF">2022-05-30T23:01:34Z</dcterms:modified>
</cp:coreProperties>
</file>