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3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6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2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7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7ACCE-D984-4F20-9423-7CD066B30B1C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A47DA-A69E-4EFB-A602-0934520CD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8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995" y="334978"/>
            <a:ext cx="3038711" cy="626047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98352" y="334978"/>
            <a:ext cx="5957181" cy="506996"/>
          </a:xfr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eSkills App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8352" y="1077363"/>
            <a:ext cx="1711106" cy="342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Screen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Learning eSkills App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eSkills App</dc:title>
  <dc:creator>Microsoft account</dc:creator>
  <cp:lastModifiedBy>Microsoft account</cp:lastModifiedBy>
  <cp:revision>1</cp:revision>
  <dcterms:created xsi:type="dcterms:W3CDTF">2022-05-25T14:34:27Z</dcterms:created>
  <dcterms:modified xsi:type="dcterms:W3CDTF">2022-05-25T14:37:46Z</dcterms:modified>
</cp:coreProperties>
</file>