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995" y="334978"/>
            <a:ext cx="3038711" cy="62604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8352" y="334978"/>
            <a:ext cx="5957181" cy="506996"/>
          </a:xfr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eSkills App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8352" y="1077363"/>
            <a:ext cx="1711106" cy="342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Screen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61" y="1419887"/>
            <a:ext cx="2234541" cy="4603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8352" y="334978"/>
            <a:ext cx="5957181" cy="506996"/>
          </a:xfr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eSkills App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8352" y="1077363"/>
            <a:ext cx="1711106" cy="342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Screen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06" y="334977"/>
            <a:ext cx="3069125" cy="63921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Right Arrow 6"/>
          <p:cNvSpPr/>
          <p:nvPr/>
        </p:nvSpPr>
        <p:spPr>
          <a:xfrm>
            <a:off x="4952245" y="3441583"/>
            <a:ext cx="1611517" cy="79543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24679" y="2697931"/>
            <a:ext cx="651849" cy="2806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40313" y="2534970"/>
            <a:ext cx="4327557" cy="303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Learning eSkills App</vt:lpstr>
      <vt:lpstr>Learning eSkills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eSkills App</dc:title>
  <dc:creator>Microsoft account</dc:creator>
  <cp:lastModifiedBy>Microsoft account</cp:lastModifiedBy>
  <cp:revision>2</cp:revision>
  <dcterms:created xsi:type="dcterms:W3CDTF">2022-05-25T14:34:27Z</dcterms:created>
  <dcterms:modified xsi:type="dcterms:W3CDTF">2022-05-25T14:42:25Z</dcterms:modified>
</cp:coreProperties>
</file>