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19" y="289710"/>
            <a:ext cx="3056751" cy="62736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364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2022-05-26T18:27:36Z</dcterms:created>
  <dcterms:modified xsi:type="dcterms:W3CDTF">2022-05-26T18:29:11Z</dcterms:modified>
</cp:coreProperties>
</file>