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6692-4057-4458-83E6-DFC98CD2108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8CDD-B84A-47D0-B99B-21F5258C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6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6692-4057-4458-83E6-DFC98CD2108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8CDD-B84A-47D0-B99B-21F5258C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0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6692-4057-4458-83E6-DFC98CD2108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8CDD-B84A-47D0-B99B-21F5258C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6692-4057-4458-83E6-DFC98CD2108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8CDD-B84A-47D0-B99B-21F5258C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2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6692-4057-4458-83E6-DFC98CD2108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8CDD-B84A-47D0-B99B-21F5258C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0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6692-4057-4458-83E6-DFC98CD2108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8CDD-B84A-47D0-B99B-21F5258C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8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6692-4057-4458-83E6-DFC98CD2108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8CDD-B84A-47D0-B99B-21F5258C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0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6692-4057-4458-83E6-DFC98CD2108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8CDD-B84A-47D0-B99B-21F5258C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3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6692-4057-4458-83E6-DFC98CD2108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8CDD-B84A-47D0-B99B-21F5258C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4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6692-4057-4458-83E6-DFC98CD2108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8CDD-B84A-47D0-B99B-21F5258C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1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6692-4057-4458-83E6-DFC98CD2108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8CDD-B84A-47D0-B99B-21F5258C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3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E6692-4057-4458-83E6-DFC98CD2108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A8CDD-B84A-47D0-B99B-21F5258C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69" y="289710"/>
            <a:ext cx="3056751" cy="627361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122" y="289710"/>
            <a:ext cx="3023093" cy="627985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117" y="289710"/>
            <a:ext cx="3113630" cy="627121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136415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2022-05-26T18:27:36Z</dcterms:created>
  <dcterms:modified xsi:type="dcterms:W3CDTF">2022-05-26T18:34:09Z</dcterms:modified>
</cp:coreProperties>
</file>