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cxnSp>
        <p:nvCxnSpPr>
          <p:cNvPr id="49" name="Прямая соединительная линия 48"/>
          <p:cNvCxnSpPr>
            <a:cxnSpLocks/>
          </p:cNvCxnSpPr>
          <p:nvPr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 bwMode="auto">
          <a:xfrm>
            <a:off x="6172819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>
            <a:cxnSpLocks/>
          </p:cNvCxnSpPr>
          <p:nvPr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1196751"/>
            <a:ext cx="4011084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19402" y="6442061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Logistic Regression Algorithm in Machine Learning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2063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Table of Content</a:t>
            </a:r>
            <a:endParaRPr/>
          </a:p>
        </p:txBody>
      </p:sp>
      <p:sp>
        <p:nvSpPr>
          <p:cNvPr id="1904044907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rgbClr val="FFFFFF">
                  <a:alpha val="78000"/>
                </a:srgbClr>
              </a:gs>
            </a:gsLst>
            <a:lin ang="0" scaled="1"/>
          </a:gra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is Logistic Regression?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Why can we not fit a linear regression model on the classification problems?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How to tweak Linear Regression to form Logistic Regression?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is a decision boundary in Logistic Regression?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is the mathematics behind the loss function of Logistic Regression?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What are the types of Logistic Regression?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Why is Logistic Regression the most used algorithm?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Python-based implementation of Logistic Regression.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Real-life industrial applications of Logistic Regression.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Clr>
                <a:schemeClr val="accent1"/>
              </a:buClr>
              <a:buFont typeface="Wingdings"/>
              <a:buChar char="§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Possible interview questions on Logistic Regression.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2022-11-12T07:32:46Z</dcterms:modified>
  <cp:category/>
  <cp:contentStatus/>
  <cp:version/>
</cp:coreProperties>
</file>