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Support Vector Machine in 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  <a:alphaModFix amt="99999"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4518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 of Content</a:t>
            </a:r>
            <a:endParaRPr/>
          </a:p>
        </p:txBody>
      </p:sp>
      <p:sp>
        <p:nvSpPr>
          <p:cNvPr id="17510766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981570" cy="47252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Supervised Learning Model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Both for classification and Regression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is a Maximal Margin Classifier, and what is its relation with Support Vector Classifiers?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are Hyperplane, Support vectors, Margin, hard Margin, and soft Margin?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are the limitations of support vector classifiers, and how do Support Vector Machines overcome that?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is Hinge Loss?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basic implementation in python using Scikit-learn.</a:t>
            </a:r>
            <a:endParaRPr/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Possible Interview Questions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2022-11-12T12:31:51Z</dcterms:modified>
  <cp:category/>
  <cp:contentStatus/>
  <cp:version/>
</cp:coreProperties>
</file>