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76" r:id="rId23"/>
    <p:sldId id="277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hyperlink" Target="https://monkeylearn.com/blog/data-preprocessing/" TargetMode="Externa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hyperlink" Target="mailto:raiehtisham786@gmail.com" TargetMode="Externa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monkeylearn.com/blog/data-preprocessing/" TargetMode="External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mailto:raiehtisham786@gmail.com" TargetMode="External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6B80E3-393D-40EA-82B0-FB868C2D135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7EE01E-70D2-4A2D-AB4B-76EC4631223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Programming Languages</a:t>
          </a:r>
          <a:endParaRPr lang="en-US"/>
        </a:p>
      </dgm:t>
    </dgm:pt>
    <dgm:pt modelId="{EB4A5997-2922-4C07-B602-E618657123C7}" type="parTrans" cxnId="{3D9D6775-4411-4991-A065-E76A95712D0E}">
      <dgm:prSet/>
      <dgm:spPr/>
      <dgm:t>
        <a:bodyPr/>
        <a:lstStyle/>
        <a:p>
          <a:endParaRPr lang="en-US"/>
        </a:p>
      </dgm:t>
    </dgm:pt>
    <dgm:pt modelId="{0D8CB225-016B-41FE-905D-545576AEBEA4}" type="sibTrans" cxnId="{3D9D6775-4411-4991-A065-E76A95712D0E}">
      <dgm:prSet/>
      <dgm:spPr/>
      <dgm:t>
        <a:bodyPr/>
        <a:lstStyle/>
        <a:p>
          <a:endParaRPr lang="en-US"/>
        </a:p>
      </dgm:t>
    </dgm:pt>
    <dgm:pt modelId="{41E1282E-D0DD-4806-8076-8629904937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Python Programming</a:t>
          </a:r>
          <a:endParaRPr lang="en-US"/>
        </a:p>
      </dgm:t>
    </dgm:pt>
    <dgm:pt modelId="{77C29608-C57F-446B-9328-44AA57A9B35E}" type="parTrans" cxnId="{792C048F-BBE7-4FC8-9AB4-4157A06864BE}">
      <dgm:prSet/>
      <dgm:spPr/>
      <dgm:t>
        <a:bodyPr/>
        <a:lstStyle/>
        <a:p>
          <a:endParaRPr lang="en-US"/>
        </a:p>
      </dgm:t>
    </dgm:pt>
    <dgm:pt modelId="{29D5BB68-1025-44FF-AFDB-18139655BD08}" type="sibTrans" cxnId="{792C048F-BBE7-4FC8-9AB4-4157A06864BE}">
      <dgm:prSet/>
      <dgm:spPr/>
      <dgm:t>
        <a:bodyPr/>
        <a:lstStyle/>
        <a:p>
          <a:endParaRPr lang="en-US"/>
        </a:p>
      </dgm:t>
    </dgm:pt>
    <dgm:pt modelId="{AFE0A27B-CC73-4CF3-A08B-6B8B3C5391DC}">
      <dgm:prSet/>
      <dgm:spPr/>
      <dgm:t>
        <a:bodyPr/>
        <a:lstStyle/>
        <a:p>
          <a:r>
            <a:rPr lang="en-US" b="0" i="0"/>
            <a:t>NumPy</a:t>
          </a:r>
          <a:endParaRPr lang="en-US"/>
        </a:p>
      </dgm:t>
    </dgm:pt>
    <dgm:pt modelId="{652779F2-354A-47ED-BB2E-A7454E4EF1F6}" type="parTrans" cxnId="{C4818112-890E-4049-9A3D-FD3CE13AB755}">
      <dgm:prSet/>
      <dgm:spPr/>
      <dgm:t>
        <a:bodyPr/>
        <a:lstStyle/>
        <a:p>
          <a:endParaRPr lang="en-US"/>
        </a:p>
      </dgm:t>
    </dgm:pt>
    <dgm:pt modelId="{4DCE78F7-1291-451B-AC78-C6BDF64DF279}" type="sibTrans" cxnId="{C4818112-890E-4049-9A3D-FD3CE13AB755}">
      <dgm:prSet/>
      <dgm:spPr/>
      <dgm:t>
        <a:bodyPr/>
        <a:lstStyle/>
        <a:p>
          <a:endParaRPr lang="en-US"/>
        </a:p>
      </dgm:t>
    </dgm:pt>
    <dgm:pt modelId="{113CDD70-E1E0-49CA-8072-EE2FC7EC0C1A}">
      <dgm:prSet/>
      <dgm:spPr/>
      <dgm:t>
        <a:bodyPr/>
        <a:lstStyle/>
        <a:p>
          <a:r>
            <a:rPr lang="en-US" b="0" i="0"/>
            <a:t>Pandas</a:t>
          </a:r>
          <a:endParaRPr lang="en-US"/>
        </a:p>
      </dgm:t>
    </dgm:pt>
    <dgm:pt modelId="{9EF009EA-6FD7-45B3-A297-78EE0CC91BB4}" type="parTrans" cxnId="{7585D181-7C56-4C41-9979-6C3BFA7ECAFF}">
      <dgm:prSet/>
      <dgm:spPr/>
      <dgm:t>
        <a:bodyPr/>
        <a:lstStyle/>
        <a:p>
          <a:endParaRPr lang="en-US"/>
        </a:p>
      </dgm:t>
    </dgm:pt>
    <dgm:pt modelId="{5A45F64F-DFEB-49C6-BCB6-945F5BD494CE}" type="sibTrans" cxnId="{7585D181-7C56-4C41-9979-6C3BFA7ECAFF}">
      <dgm:prSet/>
      <dgm:spPr/>
      <dgm:t>
        <a:bodyPr/>
        <a:lstStyle/>
        <a:p>
          <a:endParaRPr lang="en-US"/>
        </a:p>
      </dgm:t>
    </dgm:pt>
    <dgm:pt modelId="{0E89F266-F03E-4256-A571-656C6B8AB537}">
      <dgm:prSet/>
      <dgm:spPr/>
      <dgm:t>
        <a:bodyPr/>
        <a:lstStyle/>
        <a:p>
          <a:r>
            <a:rPr lang="en-US" b="0" i="0"/>
            <a:t>Scikit-Learn</a:t>
          </a:r>
          <a:endParaRPr lang="en-US"/>
        </a:p>
      </dgm:t>
    </dgm:pt>
    <dgm:pt modelId="{7191AC82-3A23-4729-93FC-A8BCCA334973}" type="parTrans" cxnId="{695317B9-0720-4A18-8705-0E3AB4CEECF0}">
      <dgm:prSet/>
      <dgm:spPr/>
      <dgm:t>
        <a:bodyPr/>
        <a:lstStyle/>
        <a:p>
          <a:endParaRPr lang="en-US"/>
        </a:p>
      </dgm:t>
    </dgm:pt>
    <dgm:pt modelId="{83E55947-90E3-4F97-B17C-F9A2943450C1}" type="sibTrans" cxnId="{695317B9-0720-4A18-8705-0E3AB4CEECF0}">
      <dgm:prSet/>
      <dgm:spPr/>
      <dgm:t>
        <a:bodyPr/>
        <a:lstStyle/>
        <a:p>
          <a:endParaRPr lang="en-US"/>
        </a:p>
      </dgm:t>
    </dgm:pt>
    <dgm:pt modelId="{4252189D-0356-4BAB-9ABA-52A916D5A992}">
      <dgm:prSet/>
      <dgm:spPr/>
      <dgm:t>
        <a:bodyPr/>
        <a:lstStyle/>
        <a:p>
          <a:r>
            <a:rPr lang="en-US" b="0" i="0"/>
            <a:t>Seaborn</a:t>
          </a:r>
          <a:endParaRPr lang="en-US"/>
        </a:p>
      </dgm:t>
    </dgm:pt>
    <dgm:pt modelId="{B4BE96DB-C692-41AA-AF79-BD7F14B9FFC7}" type="parTrans" cxnId="{82BC6768-F5FE-424A-828B-C68C0C78E8BA}">
      <dgm:prSet/>
      <dgm:spPr/>
      <dgm:t>
        <a:bodyPr/>
        <a:lstStyle/>
        <a:p>
          <a:endParaRPr lang="en-US"/>
        </a:p>
      </dgm:t>
    </dgm:pt>
    <dgm:pt modelId="{148B3358-98A7-4759-9953-2F9CC5418DE5}" type="sibTrans" cxnId="{82BC6768-F5FE-424A-828B-C68C0C78E8BA}">
      <dgm:prSet/>
      <dgm:spPr/>
      <dgm:t>
        <a:bodyPr/>
        <a:lstStyle/>
        <a:p>
          <a:endParaRPr lang="en-US"/>
        </a:p>
      </dgm:t>
    </dgm:pt>
    <dgm:pt modelId="{394D7024-D98F-470A-969C-7166B4F76CA4}">
      <dgm:prSet/>
      <dgm:spPr/>
      <dgm:t>
        <a:bodyPr/>
        <a:lstStyle/>
        <a:p>
          <a:r>
            <a:rPr lang="en-US" b="0" i="0"/>
            <a:t>Matplotlib etc</a:t>
          </a:r>
          <a:endParaRPr lang="en-US"/>
        </a:p>
      </dgm:t>
    </dgm:pt>
    <dgm:pt modelId="{6B4E5655-6247-4AA5-9F04-DC279A2636E3}" type="parTrans" cxnId="{8BDEB45B-A79D-4946-A361-85969291EAF4}">
      <dgm:prSet/>
      <dgm:spPr/>
      <dgm:t>
        <a:bodyPr/>
        <a:lstStyle/>
        <a:p>
          <a:endParaRPr lang="en-US"/>
        </a:p>
      </dgm:t>
    </dgm:pt>
    <dgm:pt modelId="{D3323E74-3543-4207-BDB4-62101D645FC1}" type="sibTrans" cxnId="{8BDEB45B-A79D-4946-A361-85969291EAF4}">
      <dgm:prSet/>
      <dgm:spPr/>
      <dgm:t>
        <a:bodyPr/>
        <a:lstStyle/>
        <a:p>
          <a:endParaRPr lang="en-US"/>
        </a:p>
      </dgm:t>
    </dgm:pt>
    <dgm:pt modelId="{4739CA0B-505F-432B-AEA8-04A7770152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 Programming</a:t>
          </a:r>
          <a:endParaRPr lang="en-US" dirty="0"/>
        </a:p>
      </dgm:t>
    </dgm:pt>
    <dgm:pt modelId="{4C94DF52-9792-4B3D-B65C-A28C9B264D2B}" type="parTrans" cxnId="{4EC15CA5-CA9B-4B6C-9E9A-75990FCDFA6C}">
      <dgm:prSet/>
      <dgm:spPr/>
      <dgm:t>
        <a:bodyPr/>
        <a:lstStyle/>
        <a:p>
          <a:endParaRPr lang="en-US"/>
        </a:p>
      </dgm:t>
    </dgm:pt>
    <dgm:pt modelId="{3D7024F7-07B8-4856-AB82-EADD32ACE0A0}" type="sibTrans" cxnId="{4EC15CA5-CA9B-4B6C-9E9A-75990FCDFA6C}">
      <dgm:prSet/>
      <dgm:spPr/>
      <dgm:t>
        <a:bodyPr/>
        <a:lstStyle/>
        <a:p>
          <a:endParaRPr lang="en-US"/>
        </a:p>
      </dgm:t>
    </dgm:pt>
    <dgm:pt modelId="{F6450FBA-5E29-40FA-B7CD-EA1CB133D5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Tools</a:t>
          </a:r>
          <a:endParaRPr lang="en-US"/>
        </a:p>
      </dgm:t>
    </dgm:pt>
    <dgm:pt modelId="{FEB65CD2-8272-400F-8553-FC2A83D6D013}" type="parTrans" cxnId="{C21E5CCD-68F2-4413-807A-7AB46E618304}">
      <dgm:prSet/>
      <dgm:spPr/>
      <dgm:t>
        <a:bodyPr/>
        <a:lstStyle/>
        <a:p>
          <a:endParaRPr lang="en-US"/>
        </a:p>
      </dgm:t>
    </dgm:pt>
    <dgm:pt modelId="{487DBA7C-E9F1-465F-A47D-7C3CF206D664}" type="sibTrans" cxnId="{C21E5CCD-68F2-4413-807A-7AB46E618304}">
      <dgm:prSet/>
      <dgm:spPr/>
      <dgm:t>
        <a:bodyPr/>
        <a:lstStyle/>
        <a:p>
          <a:endParaRPr lang="en-US"/>
        </a:p>
      </dgm:t>
    </dgm:pt>
    <dgm:pt modelId="{A79C16F5-3D75-4F68-A0A1-A8882A470D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Excel (Basic to advance)</a:t>
          </a:r>
          <a:endParaRPr lang="en-US"/>
        </a:p>
      </dgm:t>
    </dgm:pt>
    <dgm:pt modelId="{5677023D-B425-4E74-8698-7011BA4FD715}" type="parTrans" cxnId="{BE50EF5B-EEBA-40FA-B702-89961549770F}">
      <dgm:prSet/>
      <dgm:spPr/>
      <dgm:t>
        <a:bodyPr/>
        <a:lstStyle/>
        <a:p>
          <a:endParaRPr lang="en-US"/>
        </a:p>
      </dgm:t>
    </dgm:pt>
    <dgm:pt modelId="{93D632EF-A6D1-4E2F-95A4-5A347B8E6FB4}" type="sibTrans" cxnId="{BE50EF5B-EEBA-40FA-B702-89961549770F}">
      <dgm:prSet/>
      <dgm:spPr/>
      <dgm:t>
        <a:bodyPr/>
        <a:lstStyle/>
        <a:p>
          <a:endParaRPr lang="en-US"/>
        </a:p>
      </dgm:t>
    </dgm:pt>
    <dgm:pt modelId="{D4B9F072-0F3B-477C-871C-F998C6CCD1D3}" type="pres">
      <dgm:prSet presAssocID="{046B80E3-393D-40EA-82B0-FB868C2D1352}" presName="root" presStyleCnt="0">
        <dgm:presLayoutVars>
          <dgm:dir/>
          <dgm:resizeHandles val="exact"/>
        </dgm:presLayoutVars>
      </dgm:prSet>
      <dgm:spPr/>
    </dgm:pt>
    <dgm:pt modelId="{9B44981C-77C4-40E0-82FC-D90260E6C19D}" type="pres">
      <dgm:prSet presAssocID="{917EE01E-70D2-4A2D-AB4B-76EC4631223C}" presName="compNode" presStyleCnt="0"/>
      <dgm:spPr/>
    </dgm:pt>
    <dgm:pt modelId="{A24BFB4C-49CB-4081-9B1C-552CD59CDC51}" type="pres">
      <dgm:prSet presAssocID="{917EE01E-70D2-4A2D-AB4B-76EC463122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F5626E4-0C56-4FF2-90FE-517B164D4826}" type="pres">
      <dgm:prSet presAssocID="{917EE01E-70D2-4A2D-AB4B-76EC4631223C}" presName="iconSpace" presStyleCnt="0"/>
      <dgm:spPr/>
    </dgm:pt>
    <dgm:pt modelId="{A7066E06-C4D0-454B-9A31-CF05E55E28E0}" type="pres">
      <dgm:prSet presAssocID="{917EE01E-70D2-4A2D-AB4B-76EC4631223C}" presName="parTx" presStyleLbl="revTx" presStyleIdx="0" presStyleCnt="4">
        <dgm:presLayoutVars>
          <dgm:chMax val="0"/>
          <dgm:chPref val="0"/>
        </dgm:presLayoutVars>
      </dgm:prSet>
      <dgm:spPr/>
    </dgm:pt>
    <dgm:pt modelId="{29C0D59D-1E35-4230-B598-0F1EE6AF4744}" type="pres">
      <dgm:prSet presAssocID="{917EE01E-70D2-4A2D-AB4B-76EC4631223C}" presName="txSpace" presStyleCnt="0"/>
      <dgm:spPr/>
    </dgm:pt>
    <dgm:pt modelId="{3B55399A-DF15-4E26-97C6-447A3F18421E}" type="pres">
      <dgm:prSet presAssocID="{917EE01E-70D2-4A2D-AB4B-76EC4631223C}" presName="desTx" presStyleLbl="revTx" presStyleIdx="1" presStyleCnt="4">
        <dgm:presLayoutVars/>
      </dgm:prSet>
      <dgm:spPr/>
    </dgm:pt>
    <dgm:pt modelId="{4CABD0EB-D367-4736-95E4-054D7FD0BA44}" type="pres">
      <dgm:prSet presAssocID="{0D8CB225-016B-41FE-905D-545576AEBEA4}" presName="sibTrans" presStyleCnt="0"/>
      <dgm:spPr/>
    </dgm:pt>
    <dgm:pt modelId="{66C9D613-529A-4303-B81C-372D30C85F0B}" type="pres">
      <dgm:prSet presAssocID="{F6450FBA-5E29-40FA-B7CD-EA1CB133D5D9}" presName="compNode" presStyleCnt="0"/>
      <dgm:spPr/>
    </dgm:pt>
    <dgm:pt modelId="{51CE3D18-6AEF-46A9-BB10-88D1F9520C22}" type="pres">
      <dgm:prSet presAssocID="{F6450FBA-5E29-40FA-B7CD-EA1CB133D5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D793F07-A2BE-4B5D-9807-AD542BCE5261}" type="pres">
      <dgm:prSet presAssocID="{F6450FBA-5E29-40FA-B7CD-EA1CB133D5D9}" presName="iconSpace" presStyleCnt="0"/>
      <dgm:spPr/>
    </dgm:pt>
    <dgm:pt modelId="{97A0A46C-1CC4-42DD-A560-E771DEFA910F}" type="pres">
      <dgm:prSet presAssocID="{F6450FBA-5E29-40FA-B7CD-EA1CB133D5D9}" presName="parTx" presStyleLbl="revTx" presStyleIdx="2" presStyleCnt="4">
        <dgm:presLayoutVars>
          <dgm:chMax val="0"/>
          <dgm:chPref val="0"/>
        </dgm:presLayoutVars>
      </dgm:prSet>
      <dgm:spPr/>
    </dgm:pt>
    <dgm:pt modelId="{3559C2BF-CABA-45B7-B3F6-E5EEEF6FA64E}" type="pres">
      <dgm:prSet presAssocID="{F6450FBA-5E29-40FA-B7CD-EA1CB133D5D9}" presName="txSpace" presStyleCnt="0"/>
      <dgm:spPr/>
    </dgm:pt>
    <dgm:pt modelId="{303FA1F7-8DDE-4346-9B07-23C89EF35727}" type="pres">
      <dgm:prSet presAssocID="{F6450FBA-5E29-40FA-B7CD-EA1CB133D5D9}" presName="desTx" presStyleLbl="revTx" presStyleIdx="3" presStyleCnt="4">
        <dgm:presLayoutVars/>
      </dgm:prSet>
      <dgm:spPr/>
    </dgm:pt>
  </dgm:ptLst>
  <dgm:cxnLst>
    <dgm:cxn modelId="{6515800D-3C27-43A6-BAF6-478F9342ECC1}" type="presOf" srcId="{046B80E3-393D-40EA-82B0-FB868C2D1352}" destId="{D4B9F072-0F3B-477C-871C-F998C6CCD1D3}" srcOrd="0" destOrd="0" presId="urn:microsoft.com/office/officeart/2018/2/layout/IconLabelDescriptionList"/>
    <dgm:cxn modelId="{C4818112-890E-4049-9A3D-FD3CE13AB755}" srcId="{41E1282E-D0DD-4806-8076-8629904937A7}" destId="{AFE0A27B-CC73-4CF3-A08B-6B8B3C5391DC}" srcOrd="0" destOrd="0" parTransId="{652779F2-354A-47ED-BB2E-A7454E4EF1F6}" sibTransId="{4DCE78F7-1291-451B-AC78-C6BDF64DF279}"/>
    <dgm:cxn modelId="{8800A123-D625-40D1-9386-5CE493E24AB4}" type="presOf" srcId="{4739CA0B-505F-432B-AEA8-04A7770152A1}" destId="{3B55399A-DF15-4E26-97C6-447A3F18421E}" srcOrd="0" destOrd="6" presId="urn:microsoft.com/office/officeart/2018/2/layout/IconLabelDescriptionList"/>
    <dgm:cxn modelId="{8BDEB45B-A79D-4946-A361-85969291EAF4}" srcId="{41E1282E-D0DD-4806-8076-8629904937A7}" destId="{394D7024-D98F-470A-969C-7166B4F76CA4}" srcOrd="4" destOrd="0" parTransId="{6B4E5655-6247-4AA5-9F04-DC279A2636E3}" sibTransId="{D3323E74-3543-4207-BDB4-62101D645FC1}"/>
    <dgm:cxn modelId="{BE50EF5B-EEBA-40FA-B702-89961549770F}" srcId="{F6450FBA-5E29-40FA-B7CD-EA1CB133D5D9}" destId="{A79C16F5-3D75-4F68-A0A1-A8882A470D99}" srcOrd="0" destOrd="0" parTransId="{5677023D-B425-4E74-8698-7011BA4FD715}" sibTransId="{93D632EF-A6D1-4E2F-95A4-5A347B8E6FB4}"/>
    <dgm:cxn modelId="{EF749B45-3BCE-4651-90E7-10EB39B1D55A}" type="presOf" srcId="{394D7024-D98F-470A-969C-7166B4F76CA4}" destId="{3B55399A-DF15-4E26-97C6-447A3F18421E}" srcOrd="0" destOrd="5" presId="urn:microsoft.com/office/officeart/2018/2/layout/IconLabelDescriptionList"/>
    <dgm:cxn modelId="{82BC6768-F5FE-424A-828B-C68C0C78E8BA}" srcId="{41E1282E-D0DD-4806-8076-8629904937A7}" destId="{4252189D-0356-4BAB-9ABA-52A916D5A992}" srcOrd="3" destOrd="0" parTransId="{B4BE96DB-C692-41AA-AF79-BD7F14B9FFC7}" sibTransId="{148B3358-98A7-4759-9953-2F9CC5418DE5}"/>
    <dgm:cxn modelId="{B2BA914C-8716-4FDB-ABB2-811EF8450A1E}" type="presOf" srcId="{AFE0A27B-CC73-4CF3-A08B-6B8B3C5391DC}" destId="{3B55399A-DF15-4E26-97C6-447A3F18421E}" srcOrd="0" destOrd="1" presId="urn:microsoft.com/office/officeart/2018/2/layout/IconLabelDescriptionList"/>
    <dgm:cxn modelId="{3C697C6E-FAD4-4258-8A35-7257F02C2674}" type="presOf" srcId="{0E89F266-F03E-4256-A571-656C6B8AB537}" destId="{3B55399A-DF15-4E26-97C6-447A3F18421E}" srcOrd="0" destOrd="3" presId="urn:microsoft.com/office/officeart/2018/2/layout/IconLabelDescriptionList"/>
    <dgm:cxn modelId="{3D9D6775-4411-4991-A065-E76A95712D0E}" srcId="{046B80E3-393D-40EA-82B0-FB868C2D1352}" destId="{917EE01E-70D2-4A2D-AB4B-76EC4631223C}" srcOrd="0" destOrd="0" parTransId="{EB4A5997-2922-4C07-B602-E618657123C7}" sibTransId="{0D8CB225-016B-41FE-905D-545576AEBEA4}"/>
    <dgm:cxn modelId="{7585D181-7C56-4C41-9979-6C3BFA7ECAFF}" srcId="{41E1282E-D0DD-4806-8076-8629904937A7}" destId="{113CDD70-E1E0-49CA-8072-EE2FC7EC0C1A}" srcOrd="1" destOrd="0" parTransId="{9EF009EA-6FD7-45B3-A297-78EE0CC91BB4}" sibTransId="{5A45F64F-DFEB-49C6-BCB6-945F5BD494CE}"/>
    <dgm:cxn modelId="{792C048F-BBE7-4FC8-9AB4-4157A06864BE}" srcId="{917EE01E-70D2-4A2D-AB4B-76EC4631223C}" destId="{41E1282E-D0DD-4806-8076-8629904937A7}" srcOrd="0" destOrd="0" parTransId="{77C29608-C57F-446B-9328-44AA57A9B35E}" sibTransId="{29D5BB68-1025-44FF-AFDB-18139655BD08}"/>
    <dgm:cxn modelId="{4EC15CA5-CA9B-4B6C-9E9A-75990FCDFA6C}" srcId="{917EE01E-70D2-4A2D-AB4B-76EC4631223C}" destId="{4739CA0B-505F-432B-AEA8-04A7770152A1}" srcOrd="1" destOrd="0" parTransId="{4C94DF52-9792-4B3D-B65C-A28C9B264D2B}" sibTransId="{3D7024F7-07B8-4856-AB82-EADD32ACE0A0}"/>
    <dgm:cxn modelId="{695317B9-0720-4A18-8705-0E3AB4CEECF0}" srcId="{41E1282E-D0DD-4806-8076-8629904937A7}" destId="{0E89F266-F03E-4256-A571-656C6B8AB537}" srcOrd="2" destOrd="0" parTransId="{7191AC82-3A23-4729-93FC-A8BCCA334973}" sibTransId="{83E55947-90E3-4F97-B17C-F9A2943450C1}"/>
    <dgm:cxn modelId="{C21E5CCD-68F2-4413-807A-7AB46E618304}" srcId="{046B80E3-393D-40EA-82B0-FB868C2D1352}" destId="{F6450FBA-5E29-40FA-B7CD-EA1CB133D5D9}" srcOrd="1" destOrd="0" parTransId="{FEB65CD2-8272-400F-8553-FC2A83D6D013}" sibTransId="{487DBA7C-E9F1-465F-A47D-7C3CF206D664}"/>
    <dgm:cxn modelId="{7FBDFFD6-7692-4CF4-8E0D-70EF58207DA9}" type="presOf" srcId="{A79C16F5-3D75-4F68-A0A1-A8882A470D99}" destId="{303FA1F7-8DDE-4346-9B07-23C89EF35727}" srcOrd="0" destOrd="0" presId="urn:microsoft.com/office/officeart/2018/2/layout/IconLabelDescriptionList"/>
    <dgm:cxn modelId="{294168DF-D118-4533-AA32-A99D722B5AD7}" type="presOf" srcId="{41E1282E-D0DD-4806-8076-8629904937A7}" destId="{3B55399A-DF15-4E26-97C6-447A3F18421E}" srcOrd="0" destOrd="0" presId="urn:microsoft.com/office/officeart/2018/2/layout/IconLabelDescriptionList"/>
    <dgm:cxn modelId="{FEBB58E5-517D-4D0C-B4C3-E4ECA8157706}" type="presOf" srcId="{F6450FBA-5E29-40FA-B7CD-EA1CB133D5D9}" destId="{97A0A46C-1CC4-42DD-A560-E771DEFA910F}" srcOrd="0" destOrd="0" presId="urn:microsoft.com/office/officeart/2018/2/layout/IconLabelDescriptionList"/>
    <dgm:cxn modelId="{205661E6-B0EF-401B-948B-1419D38DBA88}" type="presOf" srcId="{4252189D-0356-4BAB-9ABA-52A916D5A992}" destId="{3B55399A-DF15-4E26-97C6-447A3F18421E}" srcOrd="0" destOrd="4" presId="urn:microsoft.com/office/officeart/2018/2/layout/IconLabelDescriptionList"/>
    <dgm:cxn modelId="{FC42A3F3-7F75-4123-9F19-67607D423152}" type="presOf" srcId="{113CDD70-E1E0-49CA-8072-EE2FC7EC0C1A}" destId="{3B55399A-DF15-4E26-97C6-447A3F18421E}" srcOrd="0" destOrd="2" presId="urn:microsoft.com/office/officeart/2018/2/layout/IconLabelDescriptionList"/>
    <dgm:cxn modelId="{62CC68F8-222D-442D-AC19-0953EC80C03F}" type="presOf" srcId="{917EE01E-70D2-4A2D-AB4B-76EC4631223C}" destId="{A7066E06-C4D0-454B-9A31-CF05E55E28E0}" srcOrd="0" destOrd="0" presId="urn:microsoft.com/office/officeart/2018/2/layout/IconLabelDescriptionList"/>
    <dgm:cxn modelId="{C4CB8FD1-0E4E-4A67-B341-D6108CBC2951}" type="presParOf" srcId="{D4B9F072-0F3B-477C-871C-F998C6CCD1D3}" destId="{9B44981C-77C4-40E0-82FC-D90260E6C19D}" srcOrd="0" destOrd="0" presId="urn:microsoft.com/office/officeart/2018/2/layout/IconLabelDescriptionList"/>
    <dgm:cxn modelId="{41EDAE63-A22A-4851-97F3-DE1B666E4ED2}" type="presParOf" srcId="{9B44981C-77C4-40E0-82FC-D90260E6C19D}" destId="{A24BFB4C-49CB-4081-9B1C-552CD59CDC51}" srcOrd="0" destOrd="0" presId="urn:microsoft.com/office/officeart/2018/2/layout/IconLabelDescriptionList"/>
    <dgm:cxn modelId="{818911DF-7F4E-464D-9468-DCCFBEE4C58E}" type="presParOf" srcId="{9B44981C-77C4-40E0-82FC-D90260E6C19D}" destId="{6F5626E4-0C56-4FF2-90FE-517B164D4826}" srcOrd="1" destOrd="0" presId="urn:microsoft.com/office/officeart/2018/2/layout/IconLabelDescriptionList"/>
    <dgm:cxn modelId="{E023B65E-0A75-473C-96FA-263856696212}" type="presParOf" srcId="{9B44981C-77C4-40E0-82FC-D90260E6C19D}" destId="{A7066E06-C4D0-454B-9A31-CF05E55E28E0}" srcOrd="2" destOrd="0" presId="urn:microsoft.com/office/officeart/2018/2/layout/IconLabelDescriptionList"/>
    <dgm:cxn modelId="{EC050C2B-12E3-4883-BFAD-E3610D6DC232}" type="presParOf" srcId="{9B44981C-77C4-40E0-82FC-D90260E6C19D}" destId="{29C0D59D-1E35-4230-B598-0F1EE6AF4744}" srcOrd="3" destOrd="0" presId="urn:microsoft.com/office/officeart/2018/2/layout/IconLabelDescriptionList"/>
    <dgm:cxn modelId="{F00BCA9C-B243-47FE-8DF7-6B7637B8760C}" type="presParOf" srcId="{9B44981C-77C4-40E0-82FC-D90260E6C19D}" destId="{3B55399A-DF15-4E26-97C6-447A3F18421E}" srcOrd="4" destOrd="0" presId="urn:microsoft.com/office/officeart/2018/2/layout/IconLabelDescriptionList"/>
    <dgm:cxn modelId="{0DA20734-7A33-42CF-8285-541487D37813}" type="presParOf" srcId="{D4B9F072-0F3B-477C-871C-F998C6CCD1D3}" destId="{4CABD0EB-D367-4736-95E4-054D7FD0BA44}" srcOrd="1" destOrd="0" presId="urn:microsoft.com/office/officeart/2018/2/layout/IconLabelDescriptionList"/>
    <dgm:cxn modelId="{2AA79EF9-8BC9-4BF0-834D-F1BAFA7AC204}" type="presParOf" srcId="{D4B9F072-0F3B-477C-871C-F998C6CCD1D3}" destId="{66C9D613-529A-4303-B81C-372D30C85F0B}" srcOrd="2" destOrd="0" presId="urn:microsoft.com/office/officeart/2018/2/layout/IconLabelDescriptionList"/>
    <dgm:cxn modelId="{B2202514-E1E6-4E3A-BDC1-D2DE8AADD3DA}" type="presParOf" srcId="{66C9D613-529A-4303-B81C-372D30C85F0B}" destId="{51CE3D18-6AEF-46A9-BB10-88D1F9520C22}" srcOrd="0" destOrd="0" presId="urn:microsoft.com/office/officeart/2018/2/layout/IconLabelDescriptionList"/>
    <dgm:cxn modelId="{90D71CC9-488F-49E2-8B18-D236DD9188DB}" type="presParOf" srcId="{66C9D613-529A-4303-B81C-372D30C85F0B}" destId="{ED793F07-A2BE-4B5D-9807-AD542BCE5261}" srcOrd="1" destOrd="0" presId="urn:microsoft.com/office/officeart/2018/2/layout/IconLabelDescriptionList"/>
    <dgm:cxn modelId="{B6B54153-CF27-4FE3-B330-7CE0440B149E}" type="presParOf" srcId="{66C9D613-529A-4303-B81C-372D30C85F0B}" destId="{97A0A46C-1CC4-42DD-A560-E771DEFA910F}" srcOrd="2" destOrd="0" presId="urn:microsoft.com/office/officeart/2018/2/layout/IconLabelDescriptionList"/>
    <dgm:cxn modelId="{A0428152-69CF-42C3-88F8-96A6775E63EF}" type="presParOf" srcId="{66C9D613-529A-4303-B81C-372D30C85F0B}" destId="{3559C2BF-CABA-45B7-B3F6-E5EEEF6FA64E}" srcOrd="3" destOrd="0" presId="urn:microsoft.com/office/officeart/2018/2/layout/IconLabelDescriptionList"/>
    <dgm:cxn modelId="{B1776142-36F2-4475-ADEF-8EACDD070EB6}" type="presParOf" srcId="{66C9D613-529A-4303-B81C-372D30C85F0B}" destId="{303FA1F7-8DDE-4346-9B07-23C89EF3572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F26C9A-81E5-4D3C-80E2-42A40F8CC32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33A709-C752-4825-9334-BFFB116D28D6}">
      <dgm:prSet/>
      <dgm:spPr/>
      <dgm:t>
        <a:bodyPr/>
        <a:lstStyle/>
        <a:p>
          <a:r>
            <a:rPr lang="en-US"/>
            <a:t>Module # 2</a:t>
          </a:r>
        </a:p>
      </dgm:t>
    </dgm:pt>
    <dgm:pt modelId="{20FBEBCE-9633-4E60-B3A6-81AF9910A9D6}" type="parTrans" cxnId="{CF6FDADC-C044-460E-B489-B8EB01198B9A}">
      <dgm:prSet/>
      <dgm:spPr/>
      <dgm:t>
        <a:bodyPr/>
        <a:lstStyle/>
        <a:p>
          <a:endParaRPr lang="en-US"/>
        </a:p>
      </dgm:t>
    </dgm:pt>
    <dgm:pt modelId="{3A1CD66A-1A93-4FF5-BE61-F90FAC264B41}" type="sibTrans" cxnId="{CF6FDADC-C044-460E-B489-B8EB01198B9A}">
      <dgm:prSet/>
      <dgm:spPr/>
      <dgm:t>
        <a:bodyPr/>
        <a:lstStyle/>
        <a:p>
          <a:endParaRPr lang="en-US"/>
        </a:p>
      </dgm:t>
    </dgm:pt>
    <dgm:pt modelId="{7946FD5F-3603-4D84-983B-7CD288724120}">
      <dgm:prSet/>
      <dgm:spPr/>
      <dgm:t>
        <a:bodyPr/>
        <a:lstStyle/>
        <a:p>
          <a:r>
            <a:rPr lang="en-US"/>
            <a:t>Git &amp; GitHub</a:t>
          </a:r>
        </a:p>
      </dgm:t>
    </dgm:pt>
    <dgm:pt modelId="{E2B455EF-4E46-43EC-BC92-B2DAE4F21C48}" type="parTrans" cxnId="{F37B38B6-08CF-4A81-806E-5FE15FE59501}">
      <dgm:prSet/>
      <dgm:spPr/>
      <dgm:t>
        <a:bodyPr/>
        <a:lstStyle/>
        <a:p>
          <a:endParaRPr lang="en-US"/>
        </a:p>
      </dgm:t>
    </dgm:pt>
    <dgm:pt modelId="{1E4599BF-89CA-407A-B7D5-AEBCD18A0EF9}" type="sibTrans" cxnId="{F37B38B6-08CF-4A81-806E-5FE15FE59501}">
      <dgm:prSet/>
      <dgm:spPr/>
      <dgm:t>
        <a:bodyPr/>
        <a:lstStyle/>
        <a:p>
          <a:endParaRPr lang="en-US"/>
        </a:p>
      </dgm:t>
    </dgm:pt>
    <dgm:pt modelId="{AC5B4961-B390-41C4-B371-4DC8647C9881}">
      <dgm:prSet/>
      <dgm:spPr/>
      <dgm:t>
        <a:bodyPr/>
        <a:lstStyle/>
        <a:p>
          <a:r>
            <a:rPr lang="en-US"/>
            <a:t>LinkedIn Profile</a:t>
          </a:r>
        </a:p>
      </dgm:t>
    </dgm:pt>
    <dgm:pt modelId="{A6ED0AC6-8EAF-484E-81CE-CA5E860E1CFF}" type="parTrans" cxnId="{BB654822-DA9B-4F5A-AF0F-08F5438FC259}">
      <dgm:prSet/>
      <dgm:spPr/>
      <dgm:t>
        <a:bodyPr/>
        <a:lstStyle/>
        <a:p>
          <a:endParaRPr lang="en-US"/>
        </a:p>
      </dgm:t>
    </dgm:pt>
    <dgm:pt modelId="{E0662D8F-8FAC-4D33-B56E-24C681082AFC}" type="sibTrans" cxnId="{BB654822-DA9B-4F5A-AF0F-08F5438FC259}">
      <dgm:prSet/>
      <dgm:spPr/>
      <dgm:t>
        <a:bodyPr/>
        <a:lstStyle/>
        <a:p>
          <a:endParaRPr lang="en-US"/>
        </a:p>
      </dgm:t>
    </dgm:pt>
    <dgm:pt modelId="{E5E22AFB-46CD-4CE6-8C2A-C0FC6C042E76}">
      <dgm:prSet/>
      <dgm:spPr/>
      <dgm:t>
        <a:bodyPr/>
        <a:lstStyle/>
        <a:p>
          <a:r>
            <a:rPr lang="en-US"/>
            <a:t>Module # 3</a:t>
          </a:r>
        </a:p>
      </dgm:t>
    </dgm:pt>
    <dgm:pt modelId="{F0C408DE-2E3F-465F-BF75-2F376682D3C8}" type="parTrans" cxnId="{D09597B4-2B72-49B5-AC31-50C55CAC2C13}">
      <dgm:prSet/>
      <dgm:spPr/>
      <dgm:t>
        <a:bodyPr/>
        <a:lstStyle/>
        <a:p>
          <a:endParaRPr lang="en-US"/>
        </a:p>
      </dgm:t>
    </dgm:pt>
    <dgm:pt modelId="{CB52601E-44E5-4376-BD1E-3A69E1BB69E6}" type="sibTrans" cxnId="{D09597B4-2B72-49B5-AC31-50C55CAC2C13}">
      <dgm:prSet/>
      <dgm:spPr/>
      <dgm:t>
        <a:bodyPr/>
        <a:lstStyle/>
        <a:p>
          <a:endParaRPr lang="en-US"/>
        </a:p>
      </dgm:t>
    </dgm:pt>
    <dgm:pt modelId="{39506331-9A4E-47A6-AC44-37D393ECDFA9}">
      <dgm:prSet/>
      <dgm:spPr/>
      <dgm:t>
        <a:bodyPr/>
        <a:lstStyle/>
        <a:p>
          <a:r>
            <a:rPr lang="en-US"/>
            <a:t>MS Excel </a:t>
          </a:r>
        </a:p>
      </dgm:t>
    </dgm:pt>
    <dgm:pt modelId="{009D734D-3498-4D32-AD54-1C8C7D89F949}" type="parTrans" cxnId="{E4B0AE0F-E008-4514-9402-0246EB276B30}">
      <dgm:prSet/>
      <dgm:spPr/>
      <dgm:t>
        <a:bodyPr/>
        <a:lstStyle/>
        <a:p>
          <a:endParaRPr lang="en-US"/>
        </a:p>
      </dgm:t>
    </dgm:pt>
    <dgm:pt modelId="{6883EF47-8143-4B56-91B4-FEC93A15EE7B}" type="sibTrans" cxnId="{E4B0AE0F-E008-4514-9402-0246EB276B30}">
      <dgm:prSet/>
      <dgm:spPr/>
      <dgm:t>
        <a:bodyPr/>
        <a:lstStyle/>
        <a:p>
          <a:endParaRPr lang="en-US"/>
        </a:p>
      </dgm:t>
    </dgm:pt>
    <dgm:pt modelId="{1F9BA34D-38E1-415F-8CDA-5910753AE53D}">
      <dgm:prSet/>
      <dgm:spPr/>
      <dgm:t>
        <a:bodyPr/>
        <a:lstStyle/>
        <a:p>
          <a:r>
            <a:rPr lang="en-US"/>
            <a:t>Excel Sheet</a:t>
          </a:r>
        </a:p>
      </dgm:t>
    </dgm:pt>
    <dgm:pt modelId="{500D311C-2B1F-4EA5-B8A0-CBC63794B143}" type="parTrans" cxnId="{03018902-6FAB-455D-8705-02BC200EA9EF}">
      <dgm:prSet/>
      <dgm:spPr/>
      <dgm:t>
        <a:bodyPr/>
        <a:lstStyle/>
        <a:p>
          <a:endParaRPr lang="en-US"/>
        </a:p>
      </dgm:t>
    </dgm:pt>
    <dgm:pt modelId="{CA693B15-8260-4372-B581-B8C2B045EA53}" type="sibTrans" cxnId="{03018902-6FAB-455D-8705-02BC200EA9EF}">
      <dgm:prSet/>
      <dgm:spPr/>
      <dgm:t>
        <a:bodyPr/>
        <a:lstStyle/>
        <a:p>
          <a:endParaRPr lang="en-US"/>
        </a:p>
      </dgm:t>
    </dgm:pt>
    <dgm:pt modelId="{7C536A74-7692-49CA-A58C-A3A338A63F59}">
      <dgm:prSet/>
      <dgm:spPr/>
      <dgm:t>
        <a:bodyPr/>
        <a:lstStyle/>
        <a:p>
          <a:r>
            <a:rPr lang="en-US"/>
            <a:t>Excel Calculation</a:t>
          </a:r>
        </a:p>
      </dgm:t>
    </dgm:pt>
    <dgm:pt modelId="{B41504D6-14F9-4E32-A782-F55B7CB547FA}" type="parTrans" cxnId="{1D8BC0D7-8CEB-4663-84E8-E02C9E8D0D41}">
      <dgm:prSet/>
      <dgm:spPr/>
      <dgm:t>
        <a:bodyPr/>
        <a:lstStyle/>
        <a:p>
          <a:endParaRPr lang="en-US"/>
        </a:p>
      </dgm:t>
    </dgm:pt>
    <dgm:pt modelId="{424CCFB5-91E5-4CA4-BBC3-D5A496C793F6}" type="sibTrans" cxnId="{1D8BC0D7-8CEB-4663-84E8-E02C9E8D0D41}">
      <dgm:prSet/>
      <dgm:spPr/>
      <dgm:t>
        <a:bodyPr/>
        <a:lstStyle/>
        <a:p>
          <a:endParaRPr lang="en-US"/>
        </a:p>
      </dgm:t>
    </dgm:pt>
    <dgm:pt modelId="{19F6F3A6-D464-4E1F-B894-B47B1F37AF5E}">
      <dgm:prSet/>
      <dgm:spPr/>
      <dgm:t>
        <a:bodyPr/>
        <a:lstStyle/>
        <a:p>
          <a:r>
            <a:rPr lang="en-US"/>
            <a:t>Excel Formulas</a:t>
          </a:r>
        </a:p>
      </dgm:t>
    </dgm:pt>
    <dgm:pt modelId="{F5215D74-2BAE-4DF9-9156-610D27D09C5F}" type="parTrans" cxnId="{269C0C0A-05EA-4268-9068-AB7AECEFA699}">
      <dgm:prSet/>
      <dgm:spPr/>
      <dgm:t>
        <a:bodyPr/>
        <a:lstStyle/>
        <a:p>
          <a:endParaRPr lang="en-US"/>
        </a:p>
      </dgm:t>
    </dgm:pt>
    <dgm:pt modelId="{FC838347-B72D-4FDC-928D-25EB76CF66DF}" type="sibTrans" cxnId="{269C0C0A-05EA-4268-9068-AB7AECEFA699}">
      <dgm:prSet/>
      <dgm:spPr/>
      <dgm:t>
        <a:bodyPr/>
        <a:lstStyle/>
        <a:p>
          <a:endParaRPr lang="en-US"/>
        </a:p>
      </dgm:t>
    </dgm:pt>
    <dgm:pt modelId="{0C272514-65FA-49C3-88F4-3230326314A2}">
      <dgm:prSet/>
      <dgm:spPr/>
      <dgm:t>
        <a:bodyPr/>
        <a:lstStyle/>
        <a:p>
          <a:r>
            <a:rPr lang="en-US"/>
            <a:t>File Handling</a:t>
          </a:r>
        </a:p>
      </dgm:t>
    </dgm:pt>
    <dgm:pt modelId="{3A46925C-B91F-45E3-8B3B-C89107AB664B}" type="parTrans" cxnId="{7EDFBFE8-D1A4-468C-A979-C17D76FA4522}">
      <dgm:prSet/>
      <dgm:spPr/>
      <dgm:t>
        <a:bodyPr/>
        <a:lstStyle/>
        <a:p>
          <a:endParaRPr lang="en-US"/>
        </a:p>
      </dgm:t>
    </dgm:pt>
    <dgm:pt modelId="{0B4D4F92-6EA3-4AE3-AEAB-FACD783D390D}" type="sibTrans" cxnId="{7EDFBFE8-D1A4-468C-A979-C17D76FA4522}">
      <dgm:prSet/>
      <dgm:spPr/>
      <dgm:t>
        <a:bodyPr/>
        <a:lstStyle/>
        <a:p>
          <a:endParaRPr lang="en-US"/>
        </a:p>
      </dgm:t>
    </dgm:pt>
    <dgm:pt modelId="{BDD43B4F-B361-42FD-BB6A-00BA73AEB6A5}">
      <dgm:prSet/>
      <dgm:spPr/>
      <dgm:t>
        <a:bodyPr/>
        <a:lstStyle/>
        <a:p>
          <a:r>
            <a:rPr lang="en-US"/>
            <a:t>Excel If Condition</a:t>
          </a:r>
        </a:p>
      </dgm:t>
    </dgm:pt>
    <dgm:pt modelId="{0504EF12-7C9F-4374-93D9-BAA72680F0E3}" type="parTrans" cxnId="{0EBF0C26-FF7D-4991-99D9-A51D06B4A222}">
      <dgm:prSet/>
      <dgm:spPr/>
      <dgm:t>
        <a:bodyPr/>
        <a:lstStyle/>
        <a:p>
          <a:endParaRPr lang="en-US"/>
        </a:p>
      </dgm:t>
    </dgm:pt>
    <dgm:pt modelId="{400EC7AD-1D24-4F23-A973-43C2143819B9}" type="sibTrans" cxnId="{0EBF0C26-FF7D-4991-99D9-A51D06B4A222}">
      <dgm:prSet/>
      <dgm:spPr/>
      <dgm:t>
        <a:bodyPr/>
        <a:lstStyle/>
        <a:p>
          <a:endParaRPr lang="en-US"/>
        </a:p>
      </dgm:t>
    </dgm:pt>
    <dgm:pt modelId="{15D68B92-E10F-490A-9B65-2FEAD4B2F2A9}" type="pres">
      <dgm:prSet presAssocID="{DDF26C9A-81E5-4D3C-80E2-42A40F8CC32B}" presName="linear" presStyleCnt="0">
        <dgm:presLayoutVars>
          <dgm:dir/>
          <dgm:animLvl val="lvl"/>
          <dgm:resizeHandles val="exact"/>
        </dgm:presLayoutVars>
      </dgm:prSet>
      <dgm:spPr/>
    </dgm:pt>
    <dgm:pt modelId="{7FA1A6AD-7AAB-4E07-AB1F-007BC9D0FFF0}" type="pres">
      <dgm:prSet presAssocID="{1A33A709-C752-4825-9334-BFFB116D28D6}" presName="parentLin" presStyleCnt="0"/>
      <dgm:spPr/>
    </dgm:pt>
    <dgm:pt modelId="{F497504D-04C5-43C3-9413-E0CA8D07B818}" type="pres">
      <dgm:prSet presAssocID="{1A33A709-C752-4825-9334-BFFB116D28D6}" presName="parentLeftMargin" presStyleLbl="node1" presStyleIdx="0" presStyleCnt="2"/>
      <dgm:spPr/>
    </dgm:pt>
    <dgm:pt modelId="{0F2BF7FA-5E8A-4C5A-AD3C-92FB94C0ED85}" type="pres">
      <dgm:prSet presAssocID="{1A33A709-C752-4825-9334-BFFB116D28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EBBE0F-CEEC-49AD-A959-F9A4F807712C}" type="pres">
      <dgm:prSet presAssocID="{1A33A709-C752-4825-9334-BFFB116D28D6}" presName="negativeSpace" presStyleCnt="0"/>
      <dgm:spPr/>
    </dgm:pt>
    <dgm:pt modelId="{A258D9EA-284F-4C04-905D-6F5643FA8FFF}" type="pres">
      <dgm:prSet presAssocID="{1A33A709-C752-4825-9334-BFFB116D28D6}" presName="childText" presStyleLbl="conFgAcc1" presStyleIdx="0" presStyleCnt="2">
        <dgm:presLayoutVars>
          <dgm:bulletEnabled val="1"/>
        </dgm:presLayoutVars>
      </dgm:prSet>
      <dgm:spPr/>
    </dgm:pt>
    <dgm:pt modelId="{B0D5AC57-8DA5-4106-BE8E-5AEE10BC8FBA}" type="pres">
      <dgm:prSet presAssocID="{3A1CD66A-1A93-4FF5-BE61-F90FAC264B41}" presName="spaceBetweenRectangles" presStyleCnt="0"/>
      <dgm:spPr/>
    </dgm:pt>
    <dgm:pt modelId="{E0604282-FA1C-4EB7-94D2-64FDFECBA224}" type="pres">
      <dgm:prSet presAssocID="{E5E22AFB-46CD-4CE6-8C2A-C0FC6C042E76}" presName="parentLin" presStyleCnt="0"/>
      <dgm:spPr/>
    </dgm:pt>
    <dgm:pt modelId="{DBAB4188-8897-4B54-8863-82A325286C56}" type="pres">
      <dgm:prSet presAssocID="{E5E22AFB-46CD-4CE6-8C2A-C0FC6C042E76}" presName="parentLeftMargin" presStyleLbl="node1" presStyleIdx="0" presStyleCnt="2"/>
      <dgm:spPr/>
    </dgm:pt>
    <dgm:pt modelId="{436D0250-D024-4460-90C0-65F39D390D07}" type="pres">
      <dgm:prSet presAssocID="{E5E22AFB-46CD-4CE6-8C2A-C0FC6C042E7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945F67E-3D1B-455C-828B-EE5039BECDAB}" type="pres">
      <dgm:prSet presAssocID="{E5E22AFB-46CD-4CE6-8C2A-C0FC6C042E76}" presName="negativeSpace" presStyleCnt="0"/>
      <dgm:spPr/>
    </dgm:pt>
    <dgm:pt modelId="{3509FDC1-7FA1-4E0B-B240-C7A2C00A7C07}" type="pres">
      <dgm:prSet presAssocID="{E5E22AFB-46CD-4CE6-8C2A-C0FC6C042E7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4ACEB00-FB80-4000-A372-BC93FDB35682}" type="presOf" srcId="{BDD43B4F-B361-42FD-BB6A-00BA73AEB6A5}" destId="{3509FDC1-7FA1-4E0B-B240-C7A2C00A7C07}" srcOrd="0" destOrd="5" presId="urn:microsoft.com/office/officeart/2005/8/layout/list1"/>
    <dgm:cxn modelId="{03018902-6FAB-455D-8705-02BC200EA9EF}" srcId="{39506331-9A4E-47A6-AC44-37D393ECDFA9}" destId="{1F9BA34D-38E1-415F-8CDA-5910753AE53D}" srcOrd="0" destOrd="0" parTransId="{500D311C-2B1F-4EA5-B8A0-CBC63794B143}" sibTransId="{CA693B15-8260-4372-B581-B8C2B045EA53}"/>
    <dgm:cxn modelId="{269C0C0A-05EA-4268-9068-AB7AECEFA699}" srcId="{39506331-9A4E-47A6-AC44-37D393ECDFA9}" destId="{19F6F3A6-D464-4E1F-B894-B47B1F37AF5E}" srcOrd="2" destOrd="0" parTransId="{F5215D74-2BAE-4DF9-9156-610D27D09C5F}" sibTransId="{FC838347-B72D-4FDC-928D-25EB76CF66DF}"/>
    <dgm:cxn modelId="{E4B0AE0F-E008-4514-9402-0246EB276B30}" srcId="{E5E22AFB-46CD-4CE6-8C2A-C0FC6C042E76}" destId="{39506331-9A4E-47A6-AC44-37D393ECDFA9}" srcOrd="0" destOrd="0" parTransId="{009D734D-3498-4D32-AD54-1C8C7D89F949}" sibTransId="{6883EF47-8143-4B56-91B4-FEC93A15EE7B}"/>
    <dgm:cxn modelId="{8AE51021-763B-4AA6-B821-8BBC3B0B96D9}" type="presOf" srcId="{39506331-9A4E-47A6-AC44-37D393ECDFA9}" destId="{3509FDC1-7FA1-4E0B-B240-C7A2C00A7C07}" srcOrd="0" destOrd="0" presId="urn:microsoft.com/office/officeart/2005/8/layout/list1"/>
    <dgm:cxn modelId="{BB654822-DA9B-4F5A-AF0F-08F5438FC259}" srcId="{1A33A709-C752-4825-9334-BFFB116D28D6}" destId="{AC5B4961-B390-41C4-B371-4DC8647C9881}" srcOrd="1" destOrd="0" parTransId="{A6ED0AC6-8EAF-484E-81CE-CA5E860E1CFF}" sibTransId="{E0662D8F-8FAC-4D33-B56E-24C681082AFC}"/>
    <dgm:cxn modelId="{0EBF0C26-FF7D-4991-99D9-A51D06B4A222}" srcId="{39506331-9A4E-47A6-AC44-37D393ECDFA9}" destId="{BDD43B4F-B361-42FD-BB6A-00BA73AEB6A5}" srcOrd="4" destOrd="0" parTransId="{0504EF12-7C9F-4374-93D9-BAA72680F0E3}" sibTransId="{400EC7AD-1D24-4F23-A973-43C2143819B9}"/>
    <dgm:cxn modelId="{E2E8EB63-673F-43F2-A6CA-52D808892857}" type="presOf" srcId="{E5E22AFB-46CD-4CE6-8C2A-C0FC6C042E76}" destId="{436D0250-D024-4460-90C0-65F39D390D07}" srcOrd="1" destOrd="0" presId="urn:microsoft.com/office/officeart/2005/8/layout/list1"/>
    <dgm:cxn modelId="{F498E96C-8690-4977-AA5D-26AD0A41AF2B}" type="presOf" srcId="{1A33A709-C752-4825-9334-BFFB116D28D6}" destId="{F497504D-04C5-43C3-9413-E0CA8D07B818}" srcOrd="0" destOrd="0" presId="urn:microsoft.com/office/officeart/2005/8/layout/list1"/>
    <dgm:cxn modelId="{68FC6070-AED5-427D-986D-3BD6E7CD8880}" type="presOf" srcId="{1F9BA34D-38E1-415F-8CDA-5910753AE53D}" destId="{3509FDC1-7FA1-4E0B-B240-C7A2C00A7C07}" srcOrd="0" destOrd="1" presId="urn:microsoft.com/office/officeart/2005/8/layout/list1"/>
    <dgm:cxn modelId="{6E477951-F200-429B-8611-823E460D31C0}" type="presOf" srcId="{7946FD5F-3603-4D84-983B-7CD288724120}" destId="{A258D9EA-284F-4C04-905D-6F5643FA8FFF}" srcOrd="0" destOrd="0" presId="urn:microsoft.com/office/officeart/2005/8/layout/list1"/>
    <dgm:cxn modelId="{835FFB87-51D8-458A-B44D-5EC0734115E9}" type="presOf" srcId="{7C536A74-7692-49CA-A58C-A3A338A63F59}" destId="{3509FDC1-7FA1-4E0B-B240-C7A2C00A7C07}" srcOrd="0" destOrd="2" presId="urn:microsoft.com/office/officeart/2005/8/layout/list1"/>
    <dgm:cxn modelId="{113D999C-88ED-42AB-B747-456CBE49DB90}" type="presOf" srcId="{0C272514-65FA-49C3-88F4-3230326314A2}" destId="{3509FDC1-7FA1-4E0B-B240-C7A2C00A7C07}" srcOrd="0" destOrd="4" presId="urn:microsoft.com/office/officeart/2005/8/layout/list1"/>
    <dgm:cxn modelId="{10AB12A2-3ABB-44D0-B042-224273AF3633}" type="presOf" srcId="{19F6F3A6-D464-4E1F-B894-B47B1F37AF5E}" destId="{3509FDC1-7FA1-4E0B-B240-C7A2C00A7C07}" srcOrd="0" destOrd="3" presId="urn:microsoft.com/office/officeart/2005/8/layout/list1"/>
    <dgm:cxn modelId="{B69B09AE-B819-4CBC-B023-74C2DE79909F}" type="presOf" srcId="{AC5B4961-B390-41C4-B371-4DC8647C9881}" destId="{A258D9EA-284F-4C04-905D-6F5643FA8FFF}" srcOrd="0" destOrd="1" presId="urn:microsoft.com/office/officeart/2005/8/layout/list1"/>
    <dgm:cxn modelId="{D09597B4-2B72-49B5-AC31-50C55CAC2C13}" srcId="{DDF26C9A-81E5-4D3C-80E2-42A40F8CC32B}" destId="{E5E22AFB-46CD-4CE6-8C2A-C0FC6C042E76}" srcOrd="1" destOrd="0" parTransId="{F0C408DE-2E3F-465F-BF75-2F376682D3C8}" sibTransId="{CB52601E-44E5-4376-BD1E-3A69E1BB69E6}"/>
    <dgm:cxn modelId="{F37B38B6-08CF-4A81-806E-5FE15FE59501}" srcId="{1A33A709-C752-4825-9334-BFFB116D28D6}" destId="{7946FD5F-3603-4D84-983B-7CD288724120}" srcOrd="0" destOrd="0" parTransId="{E2B455EF-4E46-43EC-BC92-B2DAE4F21C48}" sibTransId="{1E4599BF-89CA-407A-B7D5-AEBCD18A0EF9}"/>
    <dgm:cxn modelId="{B1E125BE-28A9-42BB-8CC7-ACE95A4FB89F}" type="presOf" srcId="{E5E22AFB-46CD-4CE6-8C2A-C0FC6C042E76}" destId="{DBAB4188-8897-4B54-8863-82A325286C56}" srcOrd="0" destOrd="0" presId="urn:microsoft.com/office/officeart/2005/8/layout/list1"/>
    <dgm:cxn modelId="{1D8BC0D7-8CEB-4663-84E8-E02C9E8D0D41}" srcId="{39506331-9A4E-47A6-AC44-37D393ECDFA9}" destId="{7C536A74-7692-49CA-A58C-A3A338A63F59}" srcOrd="1" destOrd="0" parTransId="{B41504D6-14F9-4E32-A782-F55B7CB547FA}" sibTransId="{424CCFB5-91E5-4CA4-BBC3-D5A496C793F6}"/>
    <dgm:cxn modelId="{CF6FDADC-C044-460E-B489-B8EB01198B9A}" srcId="{DDF26C9A-81E5-4D3C-80E2-42A40F8CC32B}" destId="{1A33A709-C752-4825-9334-BFFB116D28D6}" srcOrd="0" destOrd="0" parTransId="{20FBEBCE-9633-4E60-B3A6-81AF9910A9D6}" sibTransId="{3A1CD66A-1A93-4FF5-BE61-F90FAC264B41}"/>
    <dgm:cxn modelId="{49BEDEDC-CB89-40A4-A78C-57D0F86F8A52}" type="presOf" srcId="{DDF26C9A-81E5-4D3C-80E2-42A40F8CC32B}" destId="{15D68B92-E10F-490A-9B65-2FEAD4B2F2A9}" srcOrd="0" destOrd="0" presId="urn:microsoft.com/office/officeart/2005/8/layout/list1"/>
    <dgm:cxn modelId="{7EDFBFE8-D1A4-468C-A979-C17D76FA4522}" srcId="{39506331-9A4E-47A6-AC44-37D393ECDFA9}" destId="{0C272514-65FA-49C3-88F4-3230326314A2}" srcOrd="3" destOrd="0" parTransId="{3A46925C-B91F-45E3-8B3B-C89107AB664B}" sibTransId="{0B4D4F92-6EA3-4AE3-AEAB-FACD783D390D}"/>
    <dgm:cxn modelId="{5DDD49EF-737F-4340-A18B-0BBCDA252FD0}" type="presOf" srcId="{1A33A709-C752-4825-9334-BFFB116D28D6}" destId="{0F2BF7FA-5E8A-4C5A-AD3C-92FB94C0ED85}" srcOrd="1" destOrd="0" presId="urn:microsoft.com/office/officeart/2005/8/layout/list1"/>
    <dgm:cxn modelId="{17A4082A-94FA-449F-A107-800856795131}" type="presParOf" srcId="{15D68B92-E10F-490A-9B65-2FEAD4B2F2A9}" destId="{7FA1A6AD-7AAB-4E07-AB1F-007BC9D0FFF0}" srcOrd="0" destOrd="0" presId="urn:microsoft.com/office/officeart/2005/8/layout/list1"/>
    <dgm:cxn modelId="{666CEE62-0088-4994-AF0C-B02271A0C947}" type="presParOf" srcId="{7FA1A6AD-7AAB-4E07-AB1F-007BC9D0FFF0}" destId="{F497504D-04C5-43C3-9413-E0CA8D07B818}" srcOrd="0" destOrd="0" presId="urn:microsoft.com/office/officeart/2005/8/layout/list1"/>
    <dgm:cxn modelId="{63EB5E7F-9C21-4103-B205-885C1836DFF3}" type="presParOf" srcId="{7FA1A6AD-7AAB-4E07-AB1F-007BC9D0FFF0}" destId="{0F2BF7FA-5E8A-4C5A-AD3C-92FB94C0ED85}" srcOrd="1" destOrd="0" presId="urn:microsoft.com/office/officeart/2005/8/layout/list1"/>
    <dgm:cxn modelId="{8A596EA0-C534-4745-AABA-C1D2558288FB}" type="presParOf" srcId="{15D68B92-E10F-490A-9B65-2FEAD4B2F2A9}" destId="{A2EBBE0F-CEEC-49AD-A959-F9A4F807712C}" srcOrd="1" destOrd="0" presId="urn:microsoft.com/office/officeart/2005/8/layout/list1"/>
    <dgm:cxn modelId="{3DE18D75-92D1-4889-80A7-61B795CB8A0D}" type="presParOf" srcId="{15D68B92-E10F-490A-9B65-2FEAD4B2F2A9}" destId="{A258D9EA-284F-4C04-905D-6F5643FA8FFF}" srcOrd="2" destOrd="0" presId="urn:microsoft.com/office/officeart/2005/8/layout/list1"/>
    <dgm:cxn modelId="{4C698920-3F0A-418B-86F1-C4F2ECC5E6CD}" type="presParOf" srcId="{15D68B92-E10F-490A-9B65-2FEAD4B2F2A9}" destId="{B0D5AC57-8DA5-4106-BE8E-5AEE10BC8FBA}" srcOrd="3" destOrd="0" presId="urn:microsoft.com/office/officeart/2005/8/layout/list1"/>
    <dgm:cxn modelId="{3F32F366-179A-49FF-97C0-FB9AC1C4AAC7}" type="presParOf" srcId="{15D68B92-E10F-490A-9B65-2FEAD4B2F2A9}" destId="{E0604282-FA1C-4EB7-94D2-64FDFECBA224}" srcOrd="4" destOrd="0" presId="urn:microsoft.com/office/officeart/2005/8/layout/list1"/>
    <dgm:cxn modelId="{2B126E06-1471-49CB-8CFA-D84DD9B197A7}" type="presParOf" srcId="{E0604282-FA1C-4EB7-94D2-64FDFECBA224}" destId="{DBAB4188-8897-4B54-8863-82A325286C56}" srcOrd="0" destOrd="0" presId="urn:microsoft.com/office/officeart/2005/8/layout/list1"/>
    <dgm:cxn modelId="{F907211A-233A-41ED-BC43-648B1CA282F2}" type="presParOf" srcId="{E0604282-FA1C-4EB7-94D2-64FDFECBA224}" destId="{436D0250-D024-4460-90C0-65F39D390D07}" srcOrd="1" destOrd="0" presId="urn:microsoft.com/office/officeart/2005/8/layout/list1"/>
    <dgm:cxn modelId="{FE8F4BEB-7BA0-4A3E-820B-607E94FBAB6B}" type="presParOf" srcId="{15D68B92-E10F-490A-9B65-2FEAD4B2F2A9}" destId="{F945F67E-3D1B-455C-828B-EE5039BECDAB}" srcOrd="5" destOrd="0" presId="urn:microsoft.com/office/officeart/2005/8/layout/list1"/>
    <dgm:cxn modelId="{B6ED5EB0-FA90-474A-B05F-A895A8FCEC51}" type="presParOf" srcId="{15D68B92-E10F-490A-9B65-2FEAD4B2F2A9}" destId="{3509FDC1-7FA1-4E0B-B240-C7A2C00A7C0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1CC623-07EA-443F-875B-13CDE63E439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2756CD-1FBF-468D-9222-57B2AA065266}">
      <dgm:prSet/>
      <dgm:spPr/>
      <dgm:t>
        <a:bodyPr/>
        <a:lstStyle/>
        <a:p>
          <a:pPr>
            <a:defRPr b="1"/>
          </a:pPr>
          <a:r>
            <a:rPr lang="en-US"/>
            <a:t>Module # 4</a:t>
          </a:r>
        </a:p>
      </dgm:t>
    </dgm:pt>
    <dgm:pt modelId="{D399F9D4-4AC1-4003-9696-DCA2D4347F7D}" type="parTrans" cxnId="{D56CCDEC-5157-46A4-B80B-1E9673DFA20F}">
      <dgm:prSet/>
      <dgm:spPr/>
      <dgm:t>
        <a:bodyPr/>
        <a:lstStyle/>
        <a:p>
          <a:endParaRPr lang="en-US"/>
        </a:p>
      </dgm:t>
    </dgm:pt>
    <dgm:pt modelId="{1CE3DFB0-60E2-4F4F-AA3C-1BBE92FF4D5D}" type="sibTrans" cxnId="{D56CCDEC-5157-46A4-B80B-1E9673DFA20F}">
      <dgm:prSet/>
      <dgm:spPr/>
      <dgm:t>
        <a:bodyPr/>
        <a:lstStyle/>
        <a:p>
          <a:endParaRPr lang="en-US"/>
        </a:p>
      </dgm:t>
    </dgm:pt>
    <dgm:pt modelId="{60FD54B2-604F-4B8F-B49E-C4E0C158094C}">
      <dgm:prSet custT="1"/>
      <dgm:spPr/>
      <dgm:t>
        <a:bodyPr/>
        <a:lstStyle/>
        <a:p>
          <a:r>
            <a:rPr lang="en-US" sz="2400" b="1" dirty="0"/>
            <a:t>Data Preprocessing</a:t>
          </a:r>
        </a:p>
      </dgm:t>
    </dgm:pt>
    <dgm:pt modelId="{97902C95-7766-494A-83ED-5D1DC7C19A8A}" type="parTrans" cxnId="{C851DE18-B0D5-4A07-BBB3-A33DBE56BF83}">
      <dgm:prSet/>
      <dgm:spPr/>
      <dgm:t>
        <a:bodyPr/>
        <a:lstStyle/>
        <a:p>
          <a:endParaRPr lang="en-US"/>
        </a:p>
      </dgm:t>
    </dgm:pt>
    <dgm:pt modelId="{D5E62C02-FBC9-4698-AAD3-3B59175244B8}" type="sibTrans" cxnId="{C851DE18-B0D5-4A07-BBB3-A33DBE56BF83}">
      <dgm:prSet/>
      <dgm:spPr/>
      <dgm:t>
        <a:bodyPr/>
        <a:lstStyle/>
        <a:p>
          <a:endParaRPr lang="en-US"/>
        </a:p>
      </dgm:t>
    </dgm:pt>
    <dgm:pt modelId="{F099E835-4040-44BA-8D7A-8EDCC89B4FC4}">
      <dgm:prSet custT="1"/>
      <dgm:spPr/>
      <dgm:t>
        <a:bodyPr/>
        <a:lstStyle/>
        <a:p>
          <a:r>
            <a:rPr lang="en-US" sz="2000" dirty="0">
              <a:hlinkClick xmlns:r="http://schemas.openxmlformats.org/officeDocument/2006/relationships" r:id="rId1"/>
            </a:rPr>
            <a:t>Data quality assessment</a:t>
          </a:r>
          <a:endParaRPr lang="en-US" sz="2000" dirty="0"/>
        </a:p>
      </dgm:t>
    </dgm:pt>
    <dgm:pt modelId="{226F1890-8C8D-4FAA-B5F8-62092E4CC943}" type="parTrans" cxnId="{1CFF48A0-419C-4CB5-BADF-AB31CA6E8AEA}">
      <dgm:prSet/>
      <dgm:spPr/>
      <dgm:t>
        <a:bodyPr/>
        <a:lstStyle/>
        <a:p>
          <a:endParaRPr lang="en-US"/>
        </a:p>
      </dgm:t>
    </dgm:pt>
    <dgm:pt modelId="{358BC126-C54E-4C67-A709-718418CB393D}" type="sibTrans" cxnId="{1CFF48A0-419C-4CB5-BADF-AB31CA6E8AEA}">
      <dgm:prSet/>
      <dgm:spPr/>
      <dgm:t>
        <a:bodyPr/>
        <a:lstStyle/>
        <a:p>
          <a:endParaRPr lang="en-US"/>
        </a:p>
      </dgm:t>
    </dgm:pt>
    <dgm:pt modelId="{E343AA0D-CE85-4D72-80A3-043F238ACDFC}">
      <dgm:prSet custT="1"/>
      <dgm:spPr/>
      <dgm:t>
        <a:bodyPr/>
        <a:lstStyle/>
        <a:p>
          <a:r>
            <a:rPr lang="en-US" sz="2000">
              <a:hlinkClick xmlns:r="http://schemas.openxmlformats.org/officeDocument/2006/relationships" r:id="rId1"/>
            </a:rPr>
            <a:t>Data cleaning</a:t>
          </a:r>
          <a:endParaRPr lang="en-US" sz="2000"/>
        </a:p>
      </dgm:t>
    </dgm:pt>
    <dgm:pt modelId="{24AFF515-B0D4-46D2-8FB5-756BF72FEEB1}" type="parTrans" cxnId="{1FB2003A-792F-4317-9E28-797160925A4A}">
      <dgm:prSet/>
      <dgm:spPr/>
      <dgm:t>
        <a:bodyPr/>
        <a:lstStyle/>
        <a:p>
          <a:endParaRPr lang="en-US"/>
        </a:p>
      </dgm:t>
    </dgm:pt>
    <dgm:pt modelId="{3F73E2EE-AE92-44DB-B930-E0A1CD6EC7E3}" type="sibTrans" cxnId="{1FB2003A-792F-4317-9E28-797160925A4A}">
      <dgm:prSet/>
      <dgm:spPr/>
      <dgm:t>
        <a:bodyPr/>
        <a:lstStyle/>
        <a:p>
          <a:endParaRPr lang="en-US"/>
        </a:p>
      </dgm:t>
    </dgm:pt>
    <dgm:pt modelId="{8E5DBB5C-540B-4877-8817-7A520398E3C1}">
      <dgm:prSet custT="1"/>
      <dgm:spPr/>
      <dgm:t>
        <a:bodyPr/>
        <a:lstStyle/>
        <a:p>
          <a:r>
            <a:rPr lang="en-US" sz="2000">
              <a:hlinkClick xmlns:r="http://schemas.openxmlformats.org/officeDocument/2006/relationships" r:id="rId1"/>
            </a:rPr>
            <a:t>Data transformation</a:t>
          </a:r>
          <a:endParaRPr lang="en-US" sz="2000"/>
        </a:p>
      </dgm:t>
    </dgm:pt>
    <dgm:pt modelId="{9A057FB1-C293-45BC-AE6F-652E3294F147}" type="parTrans" cxnId="{8444C74E-F1D5-4184-BFD6-01F56A822A03}">
      <dgm:prSet/>
      <dgm:spPr/>
      <dgm:t>
        <a:bodyPr/>
        <a:lstStyle/>
        <a:p>
          <a:endParaRPr lang="en-US"/>
        </a:p>
      </dgm:t>
    </dgm:pt>
    <dgm:pt modelId="{22A9AC76-40B7-4E62-AED7-817FDA0A5954}" type="sibTrans" cxnId="{8444C74E-F1D5-4184-BFD6-01F56A822A03}">
      <dgm:prSet/>
      <dgm:spPr/>
      <dgm:t>
        <a:bodyPr/>
        <a:lstStyle/>
        <a:p>
          <a:endParaRPr lang="en-US"/>
        </a:p>
      </dgm:t>
    </dgm:pt>
    <dgm:pt modelId="{118DAEEA-AD3B-46B9-AF9D-2AB6C68F8394}">
      <dgm:prSet custT="1"/>
      <dgm:spPr/>
      <dgm:t>
        <a:bodyPr/>
        <a:lstStyle/>
        <a:p>
          <a:r>
            <a:rPr lang="en-US" sz="2000" dirty="0">
              <a:hlinkClick xmlns:r="http://schemas.openxmlformats.org/officeDocument/2006/relationships" r:id="rId1"/>
            </a:rPr>
            <a:t>Data reduction</a:t>
          </a:r>
          <a:endParaRPr lang="en-US" sz="2000" dirty="0"/>
        </a:p>
      </dgm:t>
    </dgm:pt>
    <dgm:pt modelId="{BA562F8E-97CA-494B-B6A8-A92CD6A9A12F}" type="parTrans" cxnId="{981FA9AD-2F07-45CF-80C5-D7E0C1E9C0C5}">
      <dgm:prSet/>
      <dgm:spPr/>
      <dgm:t>
        <a:bodyPr/>
        <a:lstStyle/>
        <a:p>
          <a:endParaRPr lang="en-US"/>
        </a:p>
      </dgm:t>
    </dgm:pt>
    <dgm:pt modelId="{F07F226B-3D00-4D39-8BD0-144A0B4F3219}" type="sibTrans" cxnId="{981FA9AD-2F07-45CF-80C5-D7E0C1E9C0C5}">
      <dgm:prSet/>
      <dgm:spPr/>
      <dgm:t>
        <a:bodyPr/>
        <a:lstStyle/>
        <a:p>
          <a:endParaRPr lang="en-US"/>
        </a:p>
      </dgm:t>
    </dgm:pt>
    <dgm:pt modelId="{91BC12CF-C20F-4BE7-8FBB-473BA9F23617}">
      <dgm:prSet/>
      <dgm:spPr/>
      <dgm:t>
        <a:bodyPr/>
        <a:lstStyle/>
        <a:p>
          <a:pPr>
            <a:defRPr b="1"/>
          </a:pPr>
          <a:r>
            <a:rPr lang="en-US"/>
            <a:t>Module # 5</a:t>
          </a:r>
        </a:p>
      </dgm:t>
    </dgm:pt>
    <dgm:pt modelId="{BE229F38-50FC-4BE7-BB3E-286689E6FCBD}" type="parTrans" cxnId="{826035CB-7BCB-4F84-96F8-8DAA49ED3095}">
      <dgm:prSet/>
      <dgm:spPr/>
      <dgm:t>
        <a:bodyPr/>
        <a:lstStyle/>
        <a:p>
          <a:endParaRPr lang="en-US"/>
        </a:p>
      </dgm:t>
    </dgm:pt>
    <dgm:pt modelId="{2C970DD4-6523-4568-9501-45DB160F169D}" type="sibTrans" cxnId="{826035CB-7BCB-4F84-96F8-8DAA49ED3095}">
      <dgm:prSet/>
      <dgm:spPr/>
      <dgm:t>
        <a:bodyPr/>
        <a:lstStyle/>
        <a:p>
          <a:endParaRPr lang="en-US"/>
        </a:p>
      </dgm:t>
    </dgm:pt>
    <dgm:pt modelId="{06A3C507-118A-4C25-BC5E-0ED450B32BAC}">
      <dgm:prSet custT="1"/>
      <dgm:spPr/>
      <dgm:t>
        <a:bodyPr/>
        <a:lstStyle/>
        <a:p>
          <a:r>
            <a:rPr lang="en-US" sz="2400" b="1" dirty="0"/>
            <a:t>Data Visualization</a:t>
          </a:r>
        </a:p>
      </dgm:t>
    </dgm:pt>
    <dgm:pt modelId="{AF846CB6-C33B-4D81-A00F-115B41517ECA}" type="parTrans" cxnId="{BB47E170-BF51-4510-84FA-D339C751F616}">
      <dgm:prSet/>
      <dgm:spPr/>
      <dgm:t>
        <a:bodyPr/>
        <a:lstStyle/>
        <a:p>
          <a:endParaRPr lang="en-US"/>
        </a:p>
      </dgm:t>
    </dgm:pt>
    <dgm:pt modelId="{D371F14D-3555-457A-9B25-7AF77CFDE31A}" type="sibTrans" cxnId="{BB47E170-BF51-4510-84FA-D339C751F616}">
      <dgm:prSet/>
      <dgm:spPr/>
      <dgm:t>
        <a:bodyPr/>
        <a:lstStyle/>
        <a:p>
          <a:endParaRPr lang="en-US"/>
        </a:p>
      </dgm:t>
    </dgm:pt>
    <dgm:pt modelId="{79BAA125-96A8-4353-9241-06DDB80F4581}">
      <dgm:prSet custT="1"/>
      <dgm:spPr/>
      <dgm:t>
        <a:bodyPr/>
        <a:lstStyle/>
        <a:p>
          <a:r>
            <a:rPr lang="en-US" sz="2000" dirty="0"/>
            <a:t>Matplotlib </a:t>
          </a:r>
        </a:p>
      </dgm:t>
    </dgm:pt>
    <dgm:pt modelId="{9247D666-133A-4445-AF42-BA67354B76AB}" type="parTrans" cxnId="{0119FCD7-8BAC-4E91-9239-CC78A9A84577}">
      <dgm:prSet/>
      <dgm:spPr/>
      <dgm:t>
        <a:bodyPr/>
        <a:lstStyle/>
        <a:p>
          <a:endParaRPr lang="en-US"/>
        </a:p>
      </dgm:t>
    </dgm:pt>
    <dgm:pt modelId="{B1C054FB-0185-4741-825E-56DDDC29298A}" type="sibTrans" cxnId="{0119FCD7-8BAC-4E91-9239-CC78A9A84577}">
      <dgm:prSet/>
      <dgm:spPr/>
      <dgm:t>
        <a:bodyPr/>
        <a:lstStyle/>
        <a:p>
          <a:endParaRPr lang="en-US"/>
        </a:p>
      </dgm:t>
    </dgm:pt>
    <dgm:pt modelId="{AD58FA21-9B5C-4442-8323-25A89430889B}">
      <dgm:prSet custT="1"/>
      <dgm:spPr/>
      <dgm:t>
        <a:bodyPr/>
        <a:lstStyle/>
        <a:p>
          <a:r>
            <a:rPr lang="en-US" sz="2000" dirty="0"/>
            <a:t>Seaborn</a:t>
          </a:r>
        </a:p>
      </dgm:t>
    </dgm:pt>
    <dgm:pt modelId="{60A34090-165B-420F-8654-71BF676A0CF4}" type="parTrans" cxnId="{60299307-9690-4E00-910E-EE064F0F4298}">
      <dgm:prSet/>
      <dgm:spPr/>
      <dgm:t>
        <a:bodyPr/>
        <a:lstStyle/>
        <a:p>
          <a:endParaRPr lang="en-US"/>
        </a:p>
      </dgm:t>
    </dgm:pt>
    <dgm:pt modelId="{D9299155-96F8-4345-84C3-4B8FD8E945DA}" type="sibTrans" cxnId="{60299307-9690-4E00-910E-EE064F0F4298}">
      <dgm:prSet/>
      <dgm:spPr/>
      <dgm:t>
        <a:bodyPr/>
        <a:lstStyle/>
        <a:p>
          <a:endParaRPr lang="en-US"/>
        </a:p>
      </dgm:t>
    </dgm:pt>
    <dgm:pt modelId="{5C08950A-02EE-4DB5-9152-6E93E3E2E1D8}" type="pres">
      <dgm:prSet presAssocID="{DD1CC623-07EA-443F-875B-13CDE63E4397}" presName="root" presStyleCnt="0">
        <dgm:presLayoutVars>
          <dgm:dir/>
          <dgm:resizeHandles val="exact"/>
        </dgm:presLayoutVars>
      </dgm:prSet>
      <dgm:spPr/>
    </dgm:pt>
    <dgm:pt modelId="{443DCE36-D7C7-4C8F-BB8C-2A58D657B44C}" type="pres">
      <dgm:prSet presAssocID="{F42756CD-1FBF-468D-9222-57B2AA065266}" presName="compNode" presStyleCnt="0"/>
      <dgm:spPr/>
    </dgm:pt>
    <dgm:pt modelId="{3AE052C4-51EE-48AD-A37A-49599726B88A}" type="pres">
      <dgm:prSet presAssocID="{F42756CD-1FBF-468D-9222-57B2AA065266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3BA96C3-B39B-47FA-85E5-911FE050713F}" type="pres">
      <dgm:prSet presAssocID="{F42756CD-1FBF-468D-9222-57B2AA065266}" presName="iconSpace" presStyleCnt="0"/>
      <dgm:spPr/>
    </dgm:pt>
    <dgm:pt modelId="{D4EC4A79-3DC5-44A2-881B-A7DAB982521C}" type="pres">
      <dgm:prSet presAssocID="{F42756CD-1FBF-468D-9222-57B2AA065266}" presName="parTx" presStyleLbl="revTx" presStyleIdx="0" presStyleCnt="4">
        <dgm:presLayoutVars>
          <dgm:chMax val="0"/>
          <dgm:chPref val="0"/>
        </dgm:presLayoutVars>
      </dgm:prSet>
      <dgm:spPr/>
    </dgm:pt>
    <dgm:pt modelId="{7360EDF5-427F-465D-83CF-2CB23A1066D0}" type="pres">
      <dgm:prSet presAssocID="{F42756CD-1FBF-468D-9222-57B2AA065266}" presName="txSpace" presStyleCnt="0"/>
      <dgm:spPr/>
    </dgm:pt>
    <dgm:pt modelId="{32E07A2C-318B-4A9B-9125-3712DE25D8CC}" type="pres">
      <dgm:prSet presAssocID="{F42756CD-1FBF-468D-9222-57B2AA065266}" presName="desTx" presStyleLbl="revTx" presStyleIdx="1" presStyleCnt="4">
        <dgm:presLayoutVars/>
      </dgm:prSet>
      <dgm:spPr/>
    </dgm:pt>
    <dgm:pt modelId="{89077EC4-B281-4570-A3D3-90D9737BBAB1}" type="pres">
      <dgm:prSet presAssocID="{1CE3DFB0-60E2-4F4F-AA3C-1BBE92FF4D5D}" presName="sibTrans" presStyleCnt="0"/>
      <dgm:spPr/>
    </dgm:pt>
    <dgm:pt modelId="{6EE4815A-50C7-47B5-A608-3BBAE806FDE7}" type="pres">
      <dgm:prSet presAssocID="{91BC12CF-C20F-4BE7-8FBB-473BA9F23617}" presName="compNode" presStyleCnt="0"/>
      <dgm:spPr/>
    </dgm:pt>
    <dgm:pt modelId="{F10EB002-FC5E-4D12-92D1-9BADF438862A}" type="pres">
      <dgm:prSet presAssocID="{91BC12CF-C20F-4BE7-8FBB-473BA9F23617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7438C61-062C-427C-B3B9-8E4A2D5C5C15}" type="pres">
      <dgm:prSet presAssocID="{91BC12CF-C20F-4BE7-8FBB-473BA9F23617}" presName="iconSpace" presStyleCnt="0"/>
      <dgm:spPr/>
    </dgm:pt>
    <dgm:pt modelId="{D2F76653-A728-4E15-8CF3-88C3560C6F43}" type="pres">
      <dgm:prSet presAssocID="{91BC12CF-C20F-4BE7-8FBB-473BA9F23617}" presName="parTx" presStyleLbl="revTx" presStyleIdx="2" presStyleCnt="4">
        <dgm:presLayoutVars>
          <dgm:chMax val="0"/>
          <dgm:chPref val="0"/>
        </dgm:presLayoutVars>
      </dgm:prSet>
      <dgm:spPr/>
    </dgm:pt>
    <dgm:pt modelId="{C3589DAC-404B-48A4-BFF8-64D5753A965E}" type="pres">
      <dgm:prSet presAssocID="{91BC12CF-C20F-4BE7-8FBB-473BA9F23617}" presName="txSpace" presStyleCnt="0"/>
      <dgm:spPr/>
    </dgm:pt>
    <dgm:pt modelId="{8949EB92-1ED3-4896-A7D6-00EEA9AE0D85}" type="pres">
      <dgm:prSet presAssocID="{91BC12CF-C20F-4BE7-8FBB-473BA9F23617}" presName="desTx" presStyleLbl="revTx" presStyleIdx="3" presStyleCnt="4">
        <dgm:presLayoutVars/>
      </dgm:prSet>
      <dgm:spPr/>
    </dgm:pt>
  </dgm:ptLst>
  <dgm:cxnLst>
    <dgm:cxn modelId="{60299307-9690-4E00-910E-EE064F0F4298}" srcId="{06A3C507-118A-4C25-BC5E-0ED450B32BAC}" destId="{AD58FA21-9B5C-4442-8323-25A89430889B}" srcOrd="1" destOrd="0" parTransId="{60A34090-165B-420F-8654-71BF676A0CF4}" sibTransId="{D9299155-96F8-4345-84C3-4B8FD8E945DA}"/>
    <dgm:cxn modelId="{0C696B13-2434-4BCA-94CD-F8A16CBCA435}" type="presOf" srcId="{DD1CC623-07EA-443F-875B-13CDE63E4397}" destId="{5C08950A-02EE-4DB5-9152-6E93E3E2E1D8}" srcOrd="0" destOrd="0" presId="urn:microsoft.com/office/officeart/2018/5/layout/CenteredIconLabelDescriptionList"/>
    <dgm:cxn modelId="{C851DE18-B0D5-4A07-BBB3-A33DBE56BF83}" srcId="{F42756CD-1FBF-468D-9222-57B2AA065266}" destId="{60FD54B2-604F-4B8F-B49E-C4E0C158094C}" srcOrd="0" destOrd="0" parTransId="{97902C95-7766-494A-83ED-5D1DC7C19A8A}" sibTransId="{D5E62C02-FBC9-4698-AAD3-3B59175244B8}"/>
    <dgm:cxn modelId="{1FB2003A-792F-4317-9E28-797160925A4A}" srcId="{60FD54B2-604F-4B8F-B49E-C4E0C158094C}" destId="{E343AA0D-CE85-4D72-80A3-043F238ACDFC}" srcOrd="1" destOrd="0" parTransId="{24AFF515-B0D4-46D2-8FB5-756BF72FEEB1}" sibTransId="{3F73E2EE-AE92-44DB-B930-E0A1CD6EC7E3}"/>
    <dgm:cxn modelId="{C65AD85D-8BF3-42D1-808B-55DD7AF79DB1}" type="presOf" srcId="{91BC12CF-C20F-4BE7-8FBB-473BA9F23617}" destId="{D2F76653-A728-4E15-8CF3-88C3560C6F43}" srcOrd="0" destOrd="0" presId="urn:microsoft.com/office/officeart/2018/5/layout/CenteredIconLabelDescriptionList"/>
    <dgm:cxn modelId="{4E584B65-A34E-42EF-BF7D-B83E4833A4BB}" type="presOf" srcId="{06A3C507-118A-4C25-BC5E-0ED450B32BAC}" destId="{8949EB92-1ED3-4896-A7D6-00EEA9AE0D85}" srcOrd="0" destOrd="0" presId="urn:microsoft.com/office/officeart/2018/5/layout/CenteredIconLabelDescriptionList"/>
    <dgm:cxn modelId="{8444C74E-F1D5-4184-BFD6-01F56A822A03}" srcId="{60FD54B2-604F-4B8F-B49E-C4E0C158094C}" destId="{8E5DBB5C-540B-4877-8817-7A520398E3C1}" srcOrd="2" destOrd="0" parTransId="{9A057FB1-C293-45BC-AE6F-652E3294F147}" sibTransId="{22A9AC76-40B7-4E62-AED7-817FDA0A5954}"/>
    <dgm:cxn modelId="{BB47E170-BF51-4510-84FA-D339C751F616}" srcId="{91BC12CF-C20F-4BE7-8FBB-473BA9F23617}" destId="{06A3C507-118A-4C25-BC5E-0ED450B32BAC}" srcOrd="0" destOrd="0" parTransId="{AF846CB6-C33B-4D81-A00F-115B41517ECA}" sibTransId="{D371F14D-3555-457A-9B25-7AF77CFDE31A}"/>
    <dgm:cxn modelId="{A8FE3574-3B8E-4678-92EC-E51EB29D0034}" type="presOf" srcId="{79BAA125-96A8-4353-9241-06DDB80F4581}" destId="{8949EB92-1ED3-4896-A7D6-00EEA9AE0D85}" srcOrd="0" destOrd="1" presId="urn:microsoft.com/office/officeart/2018/5/layout/CenteredIconLabelDescriptionList"/>
    <dgm:cxn modelId="{EC8CEE7E-3954-4347-900D-1FD99DB60D0D}" type="presOf" srcId="{E343AA0D-CE85-4D72-80A3-043F238ACDFC}" destId="{32E07A2C-318B-4A9B-9125-3712DE25D8CC}" srcOrd="0" destOrd="2" presId="urn:microsoft.com/office/officeart/2018/5/layout/CenteredIconLabelDescriptionList"/>
    <dgm:cxn modelId="{1CFF48A0-419C-4CB5-BADF-AB31CA6E8AEA}" srcId="{60FD54B2-604F-4B8F-B49E-C4E0C158094C}" destId="{F099E835-4040-44BA-8D7A-8EDCC89B4FC4}" srcOrd="0" destOrd="0" parTransId="{226F1890-8C8D-4FAA-B5F8-62092E4CC943}" sibTransId="{358BC126-C54E-4C67-A709-718418CB393D}"/>
    <dgm:cxn modelId="{E72A4EAB-489A-4883-9787-8CA207806CC7}" type="presOf" srcId="{AD58FA21-9B5C-4442-8323-25A89430889B}" destId="{8949EB92-1ED3-4896-A7D6-00EEA9AE0D85}" srcOrd="0" destOrd="2" presId="urn:microsoft.com/office/officeart/2018/5/layout/CenteredIconLabelDescriptionList"/>
    <dgm:cxn modelId="{981FA9AD-2F07-45CF-80C5-D7E0C1E9C0C5}" srcId="{60FD54B2-604F-4B8F-B49E-C4E0C158094C}" destId="{118DAEEA-AD3B-46B9-AF9D-2AB6C68F8394}" srcOrd="3" destOrd="0" parTransId="{BA562F8E-97CA-494B-B6A8-A92CD6A9A12F}" sibTransId="{F07F226B-3D00-4D39-8BD0-144A0B4F3219}"/>
    <dgm:cxn modelId="{B21BF1C3-EC56-461E-BF57-D826FA6BA4D7}" type="presOf" srcId="{F099E835-4040-44BA-8D7A-8EDCC89B4FC4}" destId="{32E07A2C-318B-4A9B-9125-3712DE25D8CC}" srcOrd="0" destOrd="1" presId="urn:microsoft.com/office/officeart/2018/5/layout/CenteredIconLabelDescriptionList"/>
    <dgm:cxn modelId="{826035CB-7BCB-4F84-96F8-8DAA49ED3095}" srcId="{DD1CC623-07EA-443F-875B-13CDE63E4397}" destId="{91BC12CF-C20F-4BE7-8FBB-473BA9F23617}" srcOrd="1" destOrd="0" parTransId="{BE229F38-50FC-4BE7-BB3E-286689E6FCBD}" sibTransId="{2C970DD4-6523-4568-9501-45DB160F169D}"/>
    <dgm:cxn modelId="{AECEAFD5-184C-44BD-8AD8-8E4C47EC6674}" type="presOf" srcId="{8E5DBB5C-540B-4877-8817-7A520398E3C1}" destId="{32E07A2C-318B-4A9B-9125-3712DE25D8CC}" srcOrd="0" destOrd="3" presId="urn:microsoft.com/office/officeart/2018/5/layout/CenteredIconLabelDescriptionList"/>
    <dgm:cxn modelId="{0119FCD7-8BAC-4E91-9239-CC78A9A84577}" srcId="{06A3C507-118A-4C25-BC5E-0ED450B32BAC}" destId="{79BAA125-96A8-4353-9241-06DDB80F4581}" srcOrd="0" destOrd="0" parTransId="{9247D666-133A-4445-AF42-BA67354B76AB}" sibTransId="{B1C054FB-0185-4741-825E-56DDDC29298A}"/>
    <dgm:cxn modelId="{34F1B0DE-4890-419B-9335-94D18DA097B3}" type="presOf" srcId="{F42756CD-1FBF-468D-9222-57B2AA065266}" destId="{D4EC4A79-3DC5-44A2-881B-A7DAB982521C}" srcOrd="0" destOrd="0" presId="urn:microsoft.com/office/officeart/2018/5/layout/CenteredIconLabelDescriptionList"/>
    <dgm:cxn modelId="{C093D0EB-659D-4F7D-B9CA-CBF83E43CD81}" type="presOf" srcId="{118DAEEA-AD3B-46B9-AF9D-2AB6C68F8394}" destId="{32E07A2C-318B-4A9B-9125-3712DE25D8CC}" srcOrd="0" destOrd="4" presId="urn:microsoft.com/office/officeart/2018/5/layout/CenteredIconLabelDescriptionList"/>
    <dgm:cxn modelId="{D56CCDEC-5157-46A4-B80B-1E9673DFA20F}" srcId="{DD1CC623-07EA-443F-875B-13CDE63E4397}" destId="{F42756CD-1FBF-468D-9222-57B2AA065266}" srcOrd="0" destOrd="0" parTransId="{D399F9D4-4AC1-4003-9696-DCA2D4347F7D}" sibTransId="{1CE3DFB0-60E2-4F4F-AA3C-1BBE92FF4D5D}"/>
    <dgm:cxn modelId="{D9E8A7F6-08F3-448E-BB40-C20EB159884D}" type="presOf" srcId="{60FD54B2-604F-4B8F-B49E-C4E0C158094C}" destId="{32E07A2C-318B-4A9B-9125-3712DE25D8CC}" srcOrd="0" destOrd="0" presId="urn:microsoft.com/office/officeart/2018/5/layout/CenteredIconLabelDescriptionList"/>
    <dgm:cxn modelId="{F4A5B1B7-F0A0-4BCC-ACCF-113B8DEE283C}" type="presParOf" srcId="{5C08950A-02EE-4DB5-9152-6E93E3E2E1D8}" destId="{443DCE36-D7C7-4C8F-BB8C-2A58D657B44C}" srcOrd="0" destOrd="0" presId="urn:microsoft.com/office/officeart/2018/5/layout/CenteredIconLabelDescriptionList"/>
    <dgm:cxn modelId="{5065CFC0-E069-412D-9DFB-E0B471EFE92E}" type="presParOf" srcId="{443DCE36-D7C7-4C8F-BB8C-2A58D657B44C}" destId="{3AE052C4-51EE-48AD-A37A-49599726B88A}" srcOrd="0" destOrd="0" presId="urn:microsoft.com/office/officeart/2018/5/layout/CenteredIconLabelDescriptionList"/>
    <dgm:cxn modelId="{137112F0-85F7-4B0C-9C61-BE875315586B}" type="presParOf" srcId="{443DCE36-D7C7-4C8F-BB8C-2A58D657B44C}" destId="{33BA96C3-B39B-47FA-85E5-911FE050713F}" srcOrd="1" destOrd="0" presId="urn:microsoft.com/office/officeart/2018/5/layout/CenteredIconLabelDescriptionList"/>
    <dgm:cxn modelId="{F9BE9A2B-7A3D-4F66-8A00-5F0047E09265}" type="presParOf" srcId="{443DCE36-D7C7-4C8F-BB8C-2A58D657B44C}" destId="{D4EC4A79-3DC5-44A2-881B-A7DAB982521C}" srcOrd="2" destOrd="0" presId="urn:microsoft.com/office/officeart/2018/5/layout/CenteredIconLabelDescriptionList"/>
    <dgm:cxn modelId="{79890F89-15F6-407B-8449-14483701375D}" type="presParOf" srcId="{443DCE36-D7C7-4C8F-BB8C-2A58D657B44C}" destId="{7360EDF5-427F-465D-83CF-2CB23A1066D0}" srcOrd="3" destOrd="0" presId="urn:microsoft.com/office/officeart/2018/5/layout/CenteredIconLabelDescriptionList"/>
    <dgm:cxn modelId="{4A278C56-99CE-4FDD-AA1C-DA285E6E945C}" type="presParOf" srcId="{443DCE36-D7C7-4C8F-BB8C-2A58D657B44C}" destId="{32E07A2C-318B-4A9B-9125-3712DE25D8CC}" srcOrd="4" destOrd="0" presId="urn:microsoft.com/office/officeart/2018/5/layout/CenteredIconLabelDescriptionList"/>
    <dgm:cxn modelId="{AC87E139-A7AA-4CD9-A25F-52E3E8939C9C}" type="presParOf" srcId="{5C08950A-02EE-4DB5-9152-6E93E3E2E1D8}" destId="{89077EC4-B281-4570-A3D3-90D9737BBAB1}" srcOrd="1" destOrd="0" presId="urn:microsoft.com/office/officeart/2018/5/layout/CenteredIconLabelDescriptionList"/>
    <dgm:cxn modelId="{818BA15F-8795-48AF-97E4-6CD2B99D10AD}" type="presParOf" srcId="{5C08950A-02EE-4DB5-9152-6E93E3E2E1D8}" destId="{6EE4815A-50C7-47B5-A608-3BBAE806FDE7}" srcOrd="2" destOrd="0" presId="urn:microsoft.com/office/officeart/2018/5/layout/CenteredIconLabelDescriptionList"/>
    <dgm:cxn modelId="{7EEF2774-D148-4EF9-A1FB-A3CEC04BE4D8}" type="presParOf" srcId="{6EE4815A-50C7-47B5-A608-3BBAE806FDE7}" destId="{F10EB002-FC5E-4D12-92D1-9BADF438862A}" srcOrd="0" destOrd="0" presId="urn:microsoft.com/office/officeart/2018/5/layout/CenteredIconLabelDescriptionList"/>
    <dgm:cxn modelId="{C7039DC2-F756-4E48-B671-A389DE9B7833}" type="presParOf" srcId="{6EE4815A-50C7-47B5-A608-3BBAE806FDE7}" destId="{77438C61-062C-427C-B3B9-8E4A2D5C5C15}" srcOrd="1" destOrd="0" presId="urn:microsoft.com/office/officeart/2018/5/layout/CenteredIconLabelDescriptionList"/>
    <dgm:cxn modelId="{C6A9FC20-32AF-4198-B45C-CEA3F0FBACF0}" type="presParOf" srcId="{6EE4815A-50C7-47B5-A608-3BBAE806FDE7}" destId="{D2F76653-A728-4E15-8CF3-88C3560C6F43}" srcOrd="2" destOrd="0" presId="urn:microsoft.com/office/officeart/2018/5/layout/CenteredIconLabelDescriptionList"/>
    <dgm:cxn modelId="{5242267A-0765-4742-A93D-1E8D67C9D296}" type="presParOf" srcId="{6EE4815A-50C7-47B5-A608-3BBAE806FDE7}" destId="{C3589DAC-404B-48A4-BFF8-64D5753A965E}" srcOrd="3" destOrd="0" presId="urn:microsoft.com/office/officeart/2018/5/layout/CenteredIconLabelDescriptionList"/>
    <dgm:cxn modelId="{AA3EBCE5-DCE4-49BD-83F4-592117DC4D19}" type="presParOf" srcId="{6EE4815A-50C7-47B5-A608-3BBAE806FDE7}" destId="{8949EB92-1ED3-4896-A7D6-00EEA9AE0D8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56D175-DB68-4C7D-B4B1-7D6AC30AC8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996417-E2A7-4EC8-A9E3-6116E33BDAB2}">
      <dgm:prSet/>
      <dgm:spPr/>
      <dgm:t>
        <a:bodyPr/>
        <a:lstStyle/>
        <a:p>
          <a:r>
            <a:rPr lang="en-US" b="0" i="0">
              <a:hlinkClick xmlns:r="http://schemas.openxmlformats.org/officeDocument/2006/relationships" r:id="rId1"/>
            </a:rPr>
            <a:t>raiehtisham786@gmail.com</a:t>
          </a:r>
          <a:endParaRPr lang="en-US"/>
        </a:p>
      </dgm:t>
    </dgm:pt>
    <dgm:pt modelId="{C160BF5E-B6B8-41DB-A365-8815CAD4BF9C}" type="parTrans" cxnId="{B9B050E9-B1B7-492C-8E3B-CFE5E86AD0E7}">
      <dgm:prSet/>
      <dgm:spPr/>
      <dgm:t>
        <a:bodyPr/>
        <a:lstStyle/>
        <a:p>
          <a:endParaRPr lang="en-US"/>
        </a:p>
      </dgm:t>
    </dgm:pt>
    <dgm:pt modelId="{AC06998C-C029-4DCF-ABF4-85D87CE64A4C}" type="sibTrans" cxnId="{B9B050E9-B1B7-492C-8E3B-CFE5E86AD0E7}">
      <dgm:prSet/>
      <dgm:spPr/>
      <dgm:t>
        <a:bodyPr/>
        <a:lstStyle/>
        <a:p>
          <a:endParaRPr lang="en-US"/>
        </a:p>
      </dgm:t>
    </dgm:pt>
    <dgm:pt modelId="{21E91826-5FF2-4A4F-B221-D2E5D8EAED46}">
      <dgm:prSet/>
      <dgm:spPr/>
      <dgm:t>
        <a:bodyPr/>
        <a:lstStyle/>
        <a:p>
          <a:r>
            <a:rPr lang="en-US" b="0" i="0"/>
            <a:t>Telegram Group</a:t>
          </a:r>
          <a:endParaRPr lang="en-US"/>
        </a:p>
      </dgm:t>
    </dgm:pt>
    <dgm:pt modelId="{75A94FBD-FEE0-4362-914B-DCE7B90D33A9}" type="parTrans" cxnId="{EA580257-D54C-4D89-9051-248A693F5114}">
      <dgm:prSet/>
      <dgm:spPr/>
      <dgm:t>
        <a:bodyPr/>
        <a:lstStyle/>
        <a:p>
          <a:endParaRPr lang="en-US"/>
        </a:p>
      </dgm:t>
    </dgm:pt>
    <dgm:pt modelId="{E74E7114-AF8A-4880-9FB2-D72E76B1FCA5}" type="sibTrans" cxnId="{EA580257-D54C-4D89-9051-248A693F5114}">
      <dgm:prSet/>
      <dgm:spPr/>
      <dgm:t>
        <a:bodyPr/>
        <a:lstStyle/>
        <a:p>
          <a:endParaRPr lang="en-US"/>
        </a:p>
      </dgm:t>
    </dgm:pt>
    <dgm:pt modelId="{E5EEDBA8-7E8E-423A-A13C-6C80971435D3}" type="pres">
      <dgm:prSet presAssocID="{1E56D175-DB68-4C7D-B4B1-7D6AC30AC81A}" presName="root" presStyleCnt="0">
        <dgm:presLayoutVars>
          <dgm:dir/>
          <dgm:resizeHandles val="exact"/>
        </dgm:presLayoutVars>
      </dgm:prSet>
      <dgm:spPr/>
    </dgm:pt>
    <dgm:pt modelId="{033D716E-CF6E-4AFC-84BB-EB8A8A88C49D}" type="pres">
      <dgm:prSet presAssocID="{A2996417-E2A7-4EC8-A9E3-6116E33BDAB2}" presName="compNode" presStyleCnt="0"/>
      <dgm:spPr/>
    </dgm:pt>
    <dgm:pt modelId="{AE3C7DBE-07A1-42A5-9ACB-8A81381BC429}" type="pres">
      <dgm:prSet presAssocID="{A2996417-E2A7-4EC8-A9E3-6116E33BDAB2}" presName="bgRect" presStyleLbl="bgShp" presStyleIdx="0" presStyleCnt="2"/>
      <dgm:spPr/>
    </dgm:pt>
    <dgm:pt modelId="{86523EE2-4FE8-4888-8C6D-D8C7B27460B7}" type="pres">
      <dgm:prSet presAssocID="{A2996417-E2A7-4EC8-A9E3-6116E33BDAB2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F3FA0061-796B-4253-A4FA-D802B6AC5AAB}" type="pres">
      <dgm:prSet presAssocID="{A2996417-E2A7-4EC8-A9E3-6116E33BDAB2}" presName="spaceRect" presStyleCnt="0"/>
      <dgm:spPr/>
    </dgm:pt>
    <dgm:pt modelId="{2FD09F45-02CF-4527-8064-8A1BF423F09A}" type="pres">
      <dgm:prSet presAssocID="{A2996417-E2A7-4EC8-A9E3-6116E33BDAB2}" presName="parTx" presStyleLbl="revTx" presStyleIdx="0" presStyleCnt="2">
        <dgm:presLayoutVars>
          <dgm:chMax val="0"/>
          <dgm:chPref val="0"/>
        </dgm:presLayoutVars>
      </dgm:prSet>
      <dgm:spPr/>
    </dgm:pt>
    <dgm:pt modelId="{6FD03D75-3A9B-4BAA-BD9A-CB6889ABB31C}" type="pres">
      <dgm:prSet presAssocID="{AC06998C-C029-4DCF-ABF4-85D87CE64A4C}" presName="sibTrans" presStyleCnt="0"/>
      <dgm:spPr/>
    </dgm:pt>
    <dgm:pt modelId="{B9496BDB-63C6-4DC9-A97C-E007200A5597}" type="pres">
      <dgm:prSet presAssocID="{21E91826-5FF2-4A4F-B221-D2E5D8EAED46}" presName="compNode" presStyleCnt="0"/>
      <dgm:spPr/>
    </dgm:pt>
    <dgm:pt modelId="{5804B2E8-E266-4CE5-A39A-9DD59A9FA0D1}" type="pres">
      <dgm:prSet presAssocID="{21E91826-5FF2-4A4F-B221-D2E5D8EAED46}" presName="bgRect" presStyleLbl="bgShp" presStyleIdx="1" presStyleCnt="2"/>
      <dgm:spPr/>
    </dgm:pt>
    <dgm:pt modelId="{E9AAE627-4ACD-4DAF-BA1D-F6D4E2DFB4E8}" type="pres">
      <dgm:prSet presAssocID="{21E91826-5FF2-4A4F-B221-D2E5D8EAED46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D9783A50-A81C-4957-8546-A6546562FDD0}" type="pres">
      <dgm:prSet presAssocID="{21E91826-5FF2-4A4F-B221-D2E5D8EAED46}" presName="spaceRect" presStyleCnt="0"/>
      <dgm:spPr/>
    </dgm:pt>
    <dgm:pt modelId="{379CBA12-57E8-4526-92A1-1EF4BF89B61D}" type="pres">
      <dgm:prSet presAssocID="{21E91826-5FF2-4A4F-B221-D2E5D8EAED4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AA95112-FE57-4F18-A8F6-9C2338E6E64D}" type="presOf" srcId="{21E91826-5FF2-4A4F-B221-D2E5D8EAED46}" destId="{379CBA12-57E8-4526-92A1-1EF4BF89B61D}" srcOrd="0" destOrd="0" presId="urn:microsoft.com/office/officeart/2018/2/layout/IconVerticalSolidList"/>
    <dgm:cxn modelId="{59E4F36F-42C9-4D07-B7ED-F3C0F12C8344}" type="presOf" srcId="{A2996417-E2A7-4EC8-A9E3-6116E33BDAB2}" destId="{2FD09F45-02CF-4527-8064-8A1BF423F09A}" srcOrd="0" destOrd="0" presId="urn:microsoft.com/office/officeart/2018/2/layout/IconVerticalSolidList"/>
    <dgm:cxn modelId="{EA580257-D54C-4D89-9051-248A693F5114}" srcId="{1E56D175-DB68-4C7D-B4B1-7D6AC30AC81A}" destId="{21E91826-5FF2-4A4F-B221-D2E5D8EAED46}" srcOrd="1" destOrd="0" parTransId="{75A94FBD-FEE0-4362-914B-DCE7B90D33A9}" sibTransId="{E74E7114-AF8A-4880-9FB2-D72E76B1FCA5}"/>
    <dgm:cxn modelId="{EABA88D9-0F76-4D25-AC7F-178F359EDCF0}" type="presOf" srcId="{1E56D175-DB68-4C7D-B4B1-7D6AC30AC81A}" destId="{E5EEDBA8-7E8E-423A-A13C-6C80971435D3}" srcOrd="0" destOrd="0" presId="urn:microsoft.com/office/officeart/2018/2/layout/IconVerticalSolidList"/>
    <dgm:cxn modelId="{B9B050E9-B1B7-492C-8E3B-CFE5E86AD0E7}" srcId="{1E56D175-DB68-4C7D-B4B1-7D6AC30AC81A}" destId="{A2996417-E2A7-4EC8-A9E3-6116E33BDAB2}" srcOrd="0" destOrd="0" parTransId="{C160BF5E-B6B8-41DB-A365-8815CAD4BF9C}" sibTransId="{AC06998C-C029-4DCF-ABF4-85D87CE64A4C}"/>
    <dgm:cxn modelId="{E1367FA7-D807-47F8-85E9-811D60DC213D}" type="presParOf" srcId="{E5EEDBA8-7E8E-423A-A13C-6C80971435D3}" destId="{033D716E-CF6E-4AFC-84BB-EB8A8A88C49D}" srcOrd="0" destOrd="0" presId="urn:microsoft.com/office/officeart/2018/2/layout/IconVerticalSolidList"/>
    <dgm:cxn modelId="{B749BDC4-C5B1-4E8B-B104-8FDEE8EF2262}" type="presParOf" srcId="{033D716E-CF6E-4AFC-84BB-EB8A8A88C49D}" destId="{AE3C7DBE-07A1-42A5-9ACB-8A81381BC429}" srcOrd="0" destOrd="0" presId="urn:microsoft.com/office/officeart/2018/2/layout/IconVerticalSolidList"/>
    <dgm:cxn modelId="{13D394F1-162E-402D-86D4-741D66AC3894}" type="presParOf" srcId="{033D716E-CF6E-4AFC-84BB-EB8A8A88C49D}" destId="{86523EE2-4FE8-4888-8C6D-D8C7B27460B7}" srcOrd="1" destOrd="0" presId="urn:microsoft.com/office/officeart/2018/2/layout/IconVerticalSolidList"/>
    <dgm:cxn modelId="{3CC2C24A-93DD-4AA2-95B3-A5C7DA6B12E1}" type="presParOf" srcId="{033D716E-CF6E-4AFC-84BB-EB8A8A88C49D}" destId="{F3FA0061-796B-4253-A4FA-D802B6AC5AAB}" srcOrd="2" destOrd="0" presId="urn:microsoft.com/office/officeart/2018/2/layout/IconVerticalSolidList"/>
    <dgm:cxn modelId="{7EFABBD0-60CB-415F-9952-29901EF60A2A}" type="presParOf" srcId="{033D716E-CF6E-4AFC-84BB-EB8A8A88C49D}" destId="{2FD09F45-02CF-4527-8064-8A1BF423F09A}" srcOrd="3" destOrd="0" presId="urn:microsoft.com/office/officeart/2018/2/layout/IconVerticalSolidList"/>
    <dgm:cxn modelId="{C513D26A-3504-4BB4-A11F-8B6EA3EF768D}" type="presParOf" srcId="{E5EEDBA8-7E8E-423A-A13C-6C80971435D3}" destId="{6FD03D75-3A9B-4BAA-BD9A-CB6889ABB31C}" srcOrd="1" destOrd="0" presId="urn:microsoft.com/office/officeart/2018/2/layout/IconVerticalSolidList"/>
    <dgm:cxn modelId="{84F14779-82AC-47B5-966D-947129AFFC9F}" type="presParOf" srcId="{E5EEDBA8-7E8E-423A-A13C-6C80971435D3}" destId="{B9496BDB-63C6-4DC9-A97C-E007200A5597}" srcOrd="2" destOrd="0" presId="urn:microsoft.com/office/officeart/2018/2/layout/IconVerticalSolidList"/>
    <dgm:cxn modelId="{F566637E-F0C7-43F4-B566-47FCE52573F3}" type="presParOf" srcId="{B9496BDB-63C6-4DC9-A97C-E007200A5597}" destId="{5804B2E8-E266-4CE5-A39A-9DD59A9FA0D1}" srcOrd="0" destOrd="0" presId="urn:microsoft.com/office/officeart/2018/2/layout/IconVerticalSolidList"/>
    <dgm:cxn modelId="{B820EF00-3545-40AD-BF93-680A1F04E9C3}" type="presParOf" srcId="{B9496BDB-63C6-4DC9-A97C-E007200A5597}" destId="{E9AAE627-4ACD-4DAF-BA1D-F6D4E2DFB4E8}" srcOrd="1" destOrd="0" presId="urn:microsoft.com/office/officeart/2018/2/layout/IconVerticalSolidList"/>
    <dgm:cxn modelId="{B2E6EA55-5EB1-4D5E-BCC7-FC2ED1861D28}" type="presParOf" srcId="{B9496BDB-63C6-4DC9-A97C-E007200A5597}" destId="{D9783A50-A81C-4957-8546-A6546562FDD0}" srcOrd="2" destOrd="0" presId="urn:microsoft.com/office/officeart/2018/2/layout/IconVerticalSolidList"/>
    <dgm:cxn modelId="{4C028CF7-9CFC-4503-A59E-1BCCAA8A385A}" type="presParOf" srcId="{B9496BDB-63C6-4DC9-A97C-E007200A5597}" destId="{379CBA12-57E8-4526-92A1-1EF4BF89B6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BFB4C-49CB-4081-9B1C-552CD59CDC51}">
      <dsp:nvSpPr>
        <dsp:cNvPr id="0" name=""/>
        <dsp:cNvSpPr/>
      </dsp:nvSpPr>
      <dsp:spPr>
        <a:xfrm>
          <a:off x="4445" y="0"/>
          <a:ext cx="1438242" cy="13803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6E06-C4D0-454B-9A31-CF05E55E28E0}">
      <dsp:nvSpPr>
        <dsp:cNvPr id="0" name=""/>
        <dsp:cNvSpPr/>
      </dsp:nvSpPr>
      <dsp:spPr>
        <a:xfrm>
          <a:off x="4445" y="1553506"/>
          <a:ext cx="4109264" cy="591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0" i="0" kern="1200"/>
            <a:t>Programming Languages</a:t>
          </a:r>
          <a:endParaRPr lang="en-US" sz="2600" kern="1200"/>
        </a:p>
      </dsp:txBody>
      <dsp:txXfrm>
        <a:off x="4445" y="1553506"/>
        <a:ext cx="4109264" cy="591583"/>
      </dsp:txXfrm>
    </dsp:sp>
    <dsp:sp modelId="{3B55399A-DF15-4E26-97C6-447A3F18421E}">
      <dsp:nvSpPr>
        <dsp:cNvPr id="0" name=""/>
        <dsp:cNvSpPr/>
      </dsp:nvSpPr>
      <dsp:spPr>
        <a:xfrm>
          <a:off x="4445" y="2225622"/>
          <a:ext cx="4109264" cy="1969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Python Programming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NumPy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Pandas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Scikit-Learn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Seaborn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Matplotlib etc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R Programming</a:t>
          </a:r>
          <a:endParaRPr lang="en-US" sz="1700" kern="1200" dirty="0"/>
        </a:p>
      </dsp:txBody>
      <dsp:txXfrm>
        <a:off x="4445" y="2225622"/>
        <a:ext cx="4109264" cy="1969858"/>
      </dsp:txXfrm>
    </dsp:sp>
    <dsp:sp modelId="{51CE3D18-6AEF-46A9-BB10-88D1F9520C22}">
      <dsp:nvSpPr>
        <dsp:cNvPr id="0" name=""/>
        <dsp:cNvSpPr/>
      </dsp:nvSpPr>
      <dsp:spPr>
        <a:xfrm>
          <a:off x="4832831" y="0"/>
          <a:ext cx="1438242" cy="13803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0A46C-1CC4-42DD-A560-E771DEFA910F}">
      <dsp:nvSpPr>
        <dsp:cNvPr id="0" name=""/>
        <dsp:cNvSpPr/>
      </dsp:nvSpPr>
      <dsp:spPr>
        <a:xfrm>
          <a:off x="4832831" y="1553506"/>
          <a:ext cx="4109264" cy="591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0" i="0" kern="1200"/>
            <a:t>Tools</a:t>
          </a:r>
          <a:endParaRPr lang="en-US" sz="2600" kern="1200"/>
        </a:p>
      </dsp:txBody>
      <dsp:txXfrm>
        <a:off x="4832831" y="1553506"/>
        <a:ext cx="4109264" cy="591583"/>
      </dsp:txXfrm>
    </dsp:sp>
    <dsp:sp modelId="{303FA1F7-8DDE-4346-9B07-23C89EF35727}">
      <dsp:nvSpPr>
        <dsp:cNvPr id="0" name=""/>
        <dsp:cNvSpPr/>
      </dsp:nvSpPr>
      <dsp:spPr>
        <a:xfrm>
          <a:off x="4832831" y="2225622"/>
          <a:ext cx="4109264" cy="1969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Excel (Basic to advance)</a:t>
          </a:r>
          <a:endParaRPr lang="en-US" sz="1700" kern="1200"/>
        </a:p>
      </dsp:txBody>
      <dsp:txXfrm>
        <a:off x="4832831" y="2225622"/>
        <a:ext cx="4109264" cy="1969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8D9EA-284F-4C04-905D-6F5643FA8FFF}">
      <dsp:nvSpPr>
        <dsp:cNvPr id="0" name=""/>
        <dsp:cNvSpPr/>
      </dsp:nvSpPr>
      <dsp:spPr>
        <a:xfrm>
          <a:off x="0" y="378681"/>
          <a:ext cx="5614987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785" tIns="437388" rIns="435785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Git &amp; GitHub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LinkedIn Profile</a:t>
          </a:r>
        </a:p>
      </dsp:txBody>
      <dsp:txXfrm>
        <a:off x="0" y="378681"/>
        <a:ext cx="5614987" cy="1256850"/>
      </dsp:txXfrm>
    </dsp:sp>
    <dsp:sp modelId="{0F2BF7FA-5E8A-4C5A-AD3C-92FB94C0ED85}">
      <dsp:nvSpPr>
        <dsp:cNvPr id="0" name=""/>
        <dsp:cNvSpPr/>
      </dsp:nvSpPr>
      <dsp:spPr>
        <a:xfrm>
          <a:off x="280749" y="68721"/>
          <a:ext cx="3930490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Module # 2</a:t>
          </a:r>
        </a:p>
      </dsp:txBody>
      <dsp:txXfrm>
        <a:off x="311011" y="98983"/>
        <a:ext cx="3869966" cy="559396"/>
      </dsp:txXfrm>
    </dsp:sp>
    <dsp:sp modelId="{3509FDC1-7FA1-4E0B-B240-C7A2C00A7C07}">
      <dsp:nvSpPr>
        <dsp:cNvPr id="0" name=""/>
        <dsp:cNvSpPr/>
      </dsp:nvSpPr>
      <dsp:spPr>
        <a:xfrm>
          <a:off x="0" y="2058891"/>
          <a:ext cx="5614987" cy="264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785" tIns="437388" rIns="435785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MS Excel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Excel Sheet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Excel Calculation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Excel Formulas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File Handling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Excel If Condition</a:t>
          </a:r>
        </a:p>
      </dsp:txBody>
      <dsp:txXfrm>
        <a:off x="0" y="2058891"/>
        <a:ext cx="5614987" cy="2646000"/>
      </dsp:txXfrm>
    </dsp:sp>
    <dsp:sp modelId="{436D0250-D024-4460-90C0-65F39D390D07}">
      <dsp:nvSpPr>
        <dsp:cNvPr id="0" name=""/>
        <dsp:cNvSpPr/>
      </dsp:nvSpPr>
      <dsp:spPr>
        <a:xfrm>
          <a:off x="280749" y="1748931"/>
          <a:ext cx="3930490" cy="619920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Module # 3</a:t>
          </a:r>
        </a:p>
      </dsp:txBody>
      <dsp:txXfrm>
        <a:off x="311011" y="1779193"/>
        <a:ext cx="386996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052C4-51EE-48AD-A37A-49599726B88A}">
      <dsp:nvSpPr>
        <dsp:cNvPr id="0" name=""/>
        <dsp:cNvSpPr/>
      </dsp:nvSpPr>
      <dsp:spPr>
        <a:xfrm>
          <a:off x="2153684" y="9776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C4A79-3DC5-44A2-881B-A7DAB982521C}">
      <dsp:nvSpPr>
        <dsp:cNvPr id="0" name=""/>
        <dsp:cNvSpPr/>
      </dsp:nvSpPr>
      <dsp:spPr>
        <a:xfrm>
          <a:off x="749684" y="178974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Module # 4</a:t>
          </a:r>
        </a:p>
      </dsp:txBody>
      <dsp:txXfrm>
        <a:off x="749684" y="1789742"/>
        <a:ext cx="4320000" cy="648000"/>
      </dsp:txXfrm>
    </dsp:sp>
    <dsp:sp modelId="{32E07A2C-318B-4A9B-9125-3712DE25D8CC}">
      <dsp:nvSpPr>
        <dsp:cNvPr id="0" name=""/>
        <dsp:cNvSpPr/>
      </dsp:nvSpPr>
      <dsp:spPr>
        <a:xfrm>
          <a:off x="749684" y="2521454"/>
          <a:ext cx="4320000" cy="176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 Preprocessing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hlinkClick xmlns:r="http://schemas.openxmlformats.org/officeDocument/2006/relationships" r:id="rId3"/>
            </a:rPr>
            <a:t>Data quality assessment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hlinkClick xmlns:r="http://schemas.openxmlformats.org/officeDocument/2006/relationships" r:id="rId3"/>
            </a:rPr>
            <a:t>Data cleaning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hlinkClick xmlns:r="http://schemas.openxmlformats.org/officeDocument/2006/relationships" r:id="rId3"/>
            </a:rPr>
            <a:t>Data transformation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hlinkClick xmlns:r="http://schemas.openxmlformats.org/officeDocument/2006/relationships" r:id="rId3"/>
            </a:rPr>
            <a:t>Data reduction</a:t>
          </a:r>
          <a:endParaRPr lang="en-US" sz="2000" kern="1200" dirty="0"/>
        </a:p>
      </dsp:txBody>
      <dsp:txXfrm>
        <a:off x="749684" y="2521454"/>
        <a:ext cx="4320000" cy="1761899"/>
      </dsp:txXfrm>
    </dsp:sp>
    <dsp:sp modelId="{F10EB002-FC5E-4D12-92D1-9BADF438862A}">
      <dsp:nvSpPr>
        <dsp:cNvPr id="0" name=""/>
        <dsp:cNvSpPr/>
      </dsp:nvSpPr>
      <dsp:spPr>
        <a:xfrm>
          <a:off x="7229685" y="97762"/>
          <a:ext cx="1512000" cy="1512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76653-A728-4E15-8CF3-88C3560C6F43}">
      <dsp:nvSpPr>
        <dsp:cNvPr id="0" name=""/>
        <dsp:cNvSpPr/>
      </dsp:nvSpPr>
      <dsp:spPr>
        <a:xfrm>
          <a:off x="5825684" y="178974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Module # 5</a:t>
          </a:r>
        </a:p>
      </dsp:txBody>
      <dsp:txXfrm>
        <a:off x="5825684" y="1789742"/>
        <a:ext cx="4320000" cy="648000"/>
      </dsp:txXfrm>
    </dsp:sp>
    <dsp:sp modelId="{8949EB92-1ED3-4896-A7D6-00EEA9AE0D85}">
      <dsp:nvSpPr>
        <dsp:cNvPr id="0" name=""/>
        <dsp:cNvSpPr/>
      </dsp:nvSpPr>
      <dsp:spPr>
        <a:xfrm>
          <a:off x="5825684" y="2521454"/>
          <a:ext cx="4320000" cy="176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 Visualization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Matplotlib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Seaborn</a:t>
          </a:r>
        </a:p>
      </dsp:txBody>
      <dsp:txXfrm>
        <a:off x="5825684" y="2521454"/>
        <a:ext cx="4320000" cy="17618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C7DBE-07A1-42A5-9ACB-8A81381BC429}">
      <dsp:nvSpPr>
        <dsp:cNvPr id="0" name=""/>
        <dsp:cNvSpPr/>
      </dsp:nvSpPr>
      <dsp:spPr>
        <a:xfrm>
          <a:off x="0" y="742949"/>
          <a:ext cx="649605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523EE2-4FE8-4888-8C6D-D8C7B27460B7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09F45-02CF-4527-8064-8A1BF423F09A}">
      <dsp:nvSpPr>
        <dsp:cNvPr id="0" name=""/>
        <dsp:cNvSpPr/>
      </dsp:nvSpPr>
      <dsp:spPr>
        <a:xfrm>
          <a:off x="1584198" y="742949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>
              <a:hlinkClick xmlns:r="http://schemas.openxmlformats.org/officeDocument/2006/relationships" r:id="rId3"/>
            </a:rPr>
            <a:t>raiehtisham786@gmail.com</a:t>
          </a:r>
          <a:endParaRPr lang="en-US" sz="2500" kern="1200"/>
        </a:p>
      </dsp:txBody>
      <dsp:txXfrm>
        <a:off x="1584198" y="742949"/>
        <a:ext cx="4911851" cy="1371600"/>
      </dsp:txXfrm>
    </dsp:sp>
    <dsp:sp modelId="{5804B2E8-E266-4CE5-A39A-9DD59A9FA0D1}">
      <dsp:nvSpPr>
        <dsp:cNvPr id="0" name=""/>
        <dsp:cNvSpPr/>
      </dsp:nvSpPr>
      <dsp:spPr>
        <a:xfrm>
          <a:off x="0" y="2457450"/>
          <a:ext cx="649605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AE627-4ACD-4DAF-BA1D-F6D4E2DFB4E8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CBA12-57E8-4526-92A1-1EF4BF89B61D}">
      <dsp:nvSpPr>
        <dsp:cNvPr id="0" name=""/>
        <dsp:cNvSpPr/>
      </dsp:nvSpPr>
      <dsp:spPr>
        <a:xfrm>
          <a:off x="1584198" y="2457450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Telegram Group</a:t>
          </a:r>
          <a:endParaRPr lang="en-US" sz="2500" kern="1200"/>
        </a:p>
      </dsp:txBody>
      <dsp:txXfrm>
        <a:off x="1584198" y="2457450"/>
        <a:ext cx="4911851" cy="137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CFC2-84BF-440F-B4D7-B05BF143F08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AC93-9268-47BF-ACF3-0FB32377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3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CFC2-84BF-440F-B4D7-B05BF143F08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AC93-9268-47BF-ACF3-0FB32377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5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CFC2-84BF-440F-B4D7-B05BF143F08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AC93-9268-47BF-ACF3-0FB32377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23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CFC2-84BF-440F-B4D7-B05BF143F08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AC93-9268-47BF-ACF3-0FB32377744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3719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CFC2-84BF-440F-B4D7-B05BF143F08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AC93-9268-47BF-ACF3-0FB32377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CFC2-84BF-440F-B4D7-B05BF143F08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AC93-9268-47BF-ACF3-0FB32377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20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CFC2-84BF-440F-B4D7-B05BF143F08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AC93-9268-47BF-ACF3-0FB32377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09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CFC2-84BF-440F-B4D7-B05BF143F08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AC93-9268-47BF-ACF3-0FB32377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83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CFC2-84BF-440F-B4D7-B05BF143F08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AC93-9268-47BF-ACF3-0FB32377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CFC2-84BF-440F-B4D7-B05BF143F08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AC93-9268-47BF-ACF3-0FB32377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0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CFC2-84BF-440F-B4D7-B05BF143F08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AC93-9268-47BF-ACF3-0FB32377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CFC2-84BF-440F-B4D7-B05BF143F08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AC93-9268-47BF-ACF3-0FB32377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1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CFC2-84BF-440F-B4D7-B05BF143F08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AC93-9268-47BF-ACF3-0FB32377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7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CFC2-84BF-440F-B4D7-B05BF143F08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AC93-9268-47BF-ACF3-0FB32377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3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CFC2-84BF-440F-B4D7-B05BF143F08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AC93-9268-47BF-ACF3-0FB32377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3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CFC2-84BF-440F-B4D7-B05BF143F08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AC93-9268-47BF-ACF3-0FB32377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CFC2-84BF-440F-B4D7-B05BF143F08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AC93-9268-47BF-ACF3-0FB32377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1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6FCFC2-84BF-440F-B4D7-B05BF143F08D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3AC93-9268-47BF-ACF3-0FB323777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88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python-programming-language/#Functions" TargetMode="External"/><Relationship Id="rId3" Type="http://schemas.openxmlformats.org/officeDocument/2006/relationships/hyperlink" Target="https://www.geeksforgeeks.org/python-programming-language/#Basics" TargetMode="External"/><Relationship Id="rId7" Type="http://schemas.openxmlformats.org/officeDocument/2006/relationships/hyperlink" Target="https://www.geeksforgeeks.org/python-dictionary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python-tuples/" TargetMode="External"/><Relationship Id="rId5" Type="http://schemas.openxmlformats.org/officeDocument/2006/relationships/hyperlink" Target="https://www.geeksforgeeks.org/python-sets/" TargetMode="External"/><Relationship Id="rId4" Type="http://schemas.openxmlformats.org/officeDocument/2006/relationships/hyperlink" Target="https://www.geeksforgeeks.org/python-list/" TargetMode="External"/><Relationship Id="rId9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getting-started-with-classification/" TargetMode="External"/><Relationship Id="rId3" Type="http://schemas.openxmlformats.org/officeDocument/2006/relationships/hyperlink" Target="https://www.geeksforgeeks.org/engineering-mathematics-tutorials/#alg" TargetMode="External"/><Relationship Id="rId7" Type="http://schemas.openxmlformats.org/officeDocument/2006/relationships/hyperlink" Target="https://www.geeksforgeeks.org/machine-learning/#d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ml-linear-regression/" TargetMode="External"/><Relationship Id="rId5" Type="http://schemas.openxmlformats.org/officeDocument/2006/relationships/hyperlink" Target="https://www.geeksforgeeks.org/optimization-for-data-science/" TargetMode="External"/><Relationship Id="rId4" Type="http://schemas.openxmlformats.org/officeDocument/2006/relationships/hyperlink" Target="https://www.geeksforgeeks.org/engineering-mathematics-tutorials/#cal" TargetMode="External"/><Relationship Id="rId9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python-uniform-distribution-in-statistics/" TargetMode="External"/><Relationship Id="rId3" Type="http://schemas.openxmlformats.org/officeDocument/2006/relationships/hyperlink" Target="https://www.geeksforgeeks.org/engineering-mathematics-tutorials/#prob" TargetMode="External"/><Relationship Id="rId7" Type="http://schemas.openxmlformats.org/officeDocument/2006/relationships/hyperlink" Target="https://www.geeksforgeeks.org/python-bernoulli-distribution-in-statistics/" TargetMode="External"/><Relationship Id="rId12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python-binomial-distribution/" TargetMode="External"/><Relationship Id="rId11" Type="http://schemas.openxmlformats.org/officeDocument/2006/relationships/hyperlink" Target="https://www.geeksforgeeks.org/python-normal-distribution-in-statistics/" TargetMode="External"/><Relationship Id="rId5" Type="http://schemas.openxmlformats.org/officeDocument/2006/relationships/hyperlink" Target="https://www.geeksforgeeks.org/mathematics-probability-distributions-set-4-binomial-distribution/" TargetMode="External"/><Relationship Id="rId10" Type="http://schemas.openxmlformats.org/officeDocument/2006/relationships/hyperlink" Target="https://www.geeksforgeeks.org/mathematics-probability-distributions-set-3-normal-distribution/" TargetMode="External"/><Relationship Id="rId4" Type="http://schemas.openxmlformats.org/officeDocument/2006/relationships/hyperlink" Target="https://www.geeksforgeeks.org/bayess-theorem-for-conditional-probability/" TargetMode="External"/><Relationship Id="rId9" Type="http://schemas.openxmlformats.org/officeDocument/2006/relationships/hyperlink" Target="https://www.geeksforgeeks.org/probability-distributions-part-2-exponential-distribution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hyperlink" Target="https://www.geeksforgeeks.org/understanding-hypothesis-testing/" TargetMode="External"/><Relationship Id="rId7" Type="http://schemas.openxmlformats.org/officeDocument/2006/relationships/hyperlink" Target="https://www.geeksforgeeks.org/ml-multiple-linear-regression-using-pytho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mathematics-covariance-and-correlation/" TargetMode="External"/><Relationship Id="rId5" Type="http://schemas.openxmlformats.org/officeDocument/2006/relationships/hyperlink" Target="https://www.geeksforgeeks.org/ml-linear-regression/" TargetMode="External"/><Relationship Id="rId4" Type="http://schemas.openxmlformats.org/officeDocument/2006/relationships/hyperlink" Target="https://www.geeksforgeeks.org/exploratory-data-analysis-in-python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cross-validation-machine-learning/" TargetMode="External"/><Relationship Id="rId3" Type="http://schemas.openxmlformats.org/officeDocument/2006/relationships/hyperlink" Target="https://www.geeksforgeeks.org/underfitting-and-overfitting-in-machine-learning/" TargetMode="External"/><Relationship Id="rId7" Type="http://schemas.openxmlformats.org/officeDocument/2006/relationships/hyperlink" Target="https://www.geeksforgeeks.org/pipelines-python-and-scikit-lear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exploring-categorical-data/" TargetMode="External"/><Relationship Id="rId5" Type="http://schemas.openxmlformats.org/officeDocument/2006/relationships/hyperlink" Target="https://www.geeksforgeeks.org/ml-handling-missing-values/" TargetMode="External"/><Relationship Id="rId4" Type="http://schemas.openxmlformats.org/officeDocument/2006/relationships/hyperlink" Target="https://www.geeksforgeeks.org/random-forest-regression-in-python/" TargetMode="External"/><Relationship Id="rId9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87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BCBF-CDF1-41F0-87B4-FBF55775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4" y="1967266"/>
            <a:ext cx="338229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Salary Description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2A4EB05-1F02-4A29-9C89-8FB18FB19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5" y="663677"/>
            <a:ext cx="7700171" cy="572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5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8CDC2-3E89-489E-8608-E3CEE9B1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/>
              <a:t>Job Demands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3CD8BC6-03EA-4C1D-BE01-74757F27E1C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3" r="-1" b="6868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28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A7D1B-6D59-47A6-8B99-C3F5BDCB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Syllabus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26BB-698B-43CC-AD85-22F6578B6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Module #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FFFFFF"/>
                </a:solidFill>
              </a:rPr>
              <a:t>Python Programming Language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  <a:effectLst/>
                <a:hlinkClick r:id="rId3"/>
              </a:rPr>
              <a:t>Python Basics</a:t>
            </a:r>
            <a:endParaRPr lang="en-US" sz="2000" dirty="0">
              <a:solidFill>
                <a:srgbClr val="FFFFFF"/>
              </a:solidFill>
              <a:effectLst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  <a:effectLst/>
                <a:hlinkClick r:id="rId4"/>
              </a:rPr>
              <a:t>List</a:t>
            </a:r>
            <a:endParaRPr lang="en-US" sz="2000" dirty="0">
              <a:solidFill>
                <a:srgbClr val="FFFFFF"/>
              </a:solidFill>
              <a:effectLst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  <a:effectLst/>
                <a:hlinkClick r:id="rId5"/>
              </a:rPr>
              <a:t>Set</a:t>
            </a:r>
            <a:endParaRPr lang="en-US" sz="2000" dirty="0">
              <a:solidFill>
                <a:srgbClr val="FFFFFF"/>
              </a:solidFill>
              <a:effectLst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  <a:effectLst/>
                <a:hlinkClick r:id="rId6"/>
              </a:rPr>
              <a:t>Tuples</a:t>
            </a:r>
            <a:endParaRPr lang="en-US" sz="2000" dirty="0">
              <a:solidFill>
                <a:srgbClr val="FFFFFF"/>
              </a:solidFill>
              <a:effectLst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  <a:effectLst/>
                <a:hlinkClick r:id="rId7"/>
              </a:rPr>
              <a:t>Dictionary</a:t>
            </a:r>
            <a:endParaRPr lang="en-US" sz="2000" dirty="0">
              <a:solidFill>
                <a:srgbClr val="FFFFFF"/>
              </a:solidFill>
              <a:effectLst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  <a:effectLst/>
                <a:hlinkClick r:id="rId8"/>
              </a:rPr>
              <a:t>Function</a:t>
            </a:r>
            <a:r>
              <a:rPr lang="en-US" sz="2000" dirty="0">
                <a:solidFill>
                  <a:srgbClr val="FFFFFF"/>
                </a:solidFill>
                <a:effectLst/>
              </a:rPr>
              <a:t>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</a:rPr>
              <a:t>Projects</a:t>
            </a:r>
            <a:endParaRPr lang="en-US" sz="2000" dirty="0">
              <a:solidFill>
                <a:srgbClr val="FFFFFF"/>
              </a:solidFill>
              <a:effectLst/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6E3CCB53-B9AF-4A16-ADBD-75296A88B44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322" r="24818" b="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496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DAD82-333E-4BAD-B4B1-6F4FB6B1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Syllabus Design 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3C7B7D8-0D67-4292-A4EE-DE7B49850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675946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629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0C3AE-E2DC-4E05-81DE-8D3F6016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Syllabus Design (Cont.)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6F7D93-B294-49A2-B68F-6AD2F7B0A3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125321"/>
              </p:ext>
            </p:extLst>
          </p:nvPr>
        </p:nvGraphicFramePr>
        <p:xfrm>
          <a:off x="648930" y="2476884"/>
          <a:ext cx="10895370" cy="4381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1105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3387C-0892-4A65-B383-324A664C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Syllabus Design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20D85-3034-4CC6-8A76-36F850C0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5582"/>
            <a:ext cx="7228755" cy="513470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Module # 6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Mathematics 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hlinkClick r:id="rId3"/>
              </a:rPr>
              <a:t> Linear Algebra</a:t>
            </a:r>
            <a:endParaRPr kumimoji="0" lang="en-US" altLang="en-US" sz="2400" b="1" i="0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Analytic Geometry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Matrix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hlinkClick r:id="rId4"/>
              </a:rPr>
              <a:t> Vector Calculus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hlinkClick r:id="rId5"/>
              </a:rPr>
              <a:t> Optimization</a:t>
            </a:r>
            <a:endParaRPr lang="en-US" sz="2400" b="1" dirty="0">
              <a:solidFill>
                <a:srgbClr val="FFFFFF"/>
              </a:solidFill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hlinkClick r:id="rId6"/>
              </a:rPr>
              <a:t> Regression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hlinkClick r:id="rId7"/>
              </a:rPr>
              <a:t> Dimensionality Reduction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Density Estimation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hlinkClick r:id="rId8"/>
              </a:rPr>
              <a:t> Classification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ater droplet on a petal">
            <a:extLst>
              <a:ext uri="{FF2B5EF4-FFF2-40B4-BE49-F238E27FC236}">
                <a16:creationId xmlns:a16="http://schemas.microsoft.com/office/drawing/2014/main" id="{AE1C497A-DD19-4C19-B9CD-DA224783AF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2823" r="26468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47754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8CAF7-036D-43DB-9ED1-B168601C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Syllabus Design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A441-E033-4212-BEE6-786CFD451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2" y="1575582"/>
            <a:ext cx="6668307" cy="51487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Probability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effectLst/>
                <a:hlinkClick r:id="rId3"/>
              </a:rPr>
              <a:t>Introduction to Probability</a:t>
            </a:r>
            <a:endParaRPr lang="en-US" sz="1600" dirty="0">
              <a:solidFill>
                <a:srgbClr val="FFFFFF"/>
              </a:solidFill>
              <a:effectLst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effectLst/>
              </a:rPr>
              <a:t>1D Random Variable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effectLst/>
              </a:rPr>
              <a:t>The function of One Random Variable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effectLst/>
                <a:hlinkClick r:id="rId4"/>
              </a:rPr>
              <a:t>Joint Probability Distribution</a:t>
            </a:r>
            <a:endParaRPr lang="en-US" sz="1600" dirty="0">
              <a:solidFill>
                <a:srgbClr val="FFFFFF"/>
              </a:solidFill>
              <a:effectLst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effectLst/>
              </a:rPr>
              <a:t>Discrete Distribution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effectLst/>
                <a:hlinkClick r:id="rId5"/>
              </a:rPr>
              <a:t>Binomial</a:t>
            </a:r>
            <a:r>
              <a:rPr lang="en-US" dirty="0">
                <a:solidFill>
                  <a:srgbClr val="FFFFFF"/>
                </a:solidFill>
                <a:effectLst/>
              </a:rPr>
              <a:t> (</a:t>
            </a:r>
            <a:r>
              <a:rPr lang="en-US" dirty="0">
                <a:solidFill>
                  <a:srgbClr val="FFFFFF"/>
                </a:solidFill>
                <a:effectLst/>
                <a:hlinkClick r:id="rId6"/>
              </a:rPr>
              <a:t>Python </a:t>
            </a:r>
            <a:r>
              <a:rPr lang="en-US" dirty="0">
                <a:solidFill>
                  <a:srgbClr val="FFFFFF"/>
                </a:solidFill>
                <a:effectLst/>
              </a:rPr>
              <a:t>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effectLst/>
                <a:hlinkClick r:id="rId7"/>
              </a:rPr>
              <a:t>Bernoulli</a:t>
            </a:r>
            <a:endParaRPr lang="en-US" dirty="0">
              <a:solidFill>
                <a:srgbClr val="FFFFFF"/>
              </a:solidFill>
              <a:effectLst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effectLst/>
              </a:rPr>
              <a:t>Geometric </a:t>
            </a:r>
            <a:r>
              <a:rPr lang="en-US" dirty="0" err="1">
                <a:solidFill>
                  <a:srgbClr val="FFFFFF"/>
                </a:solidFill>
                <a:effectLst/>
              </a:rPr>
              <a:t>etc</a:t>
            </a:r>
            <a:endParaRPr lang="en-US" dirty="0">
              <a:solidFill>
                <a:srgbClr val="FFFFFF"/>
              </a:solidFill>
              <a:effectLst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effectLst/>
              </a:rPr>
              <a:t>Continuous Distribution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effectLst/>
                <a:hlinkClick r:id="rId8"/>
              </a:rPr>
              <a:t>Uniform</a:t>
            </a:r>
            <a:endParaRPr lang="en-US" dirty="0">
              <a:solidFill>
                <a:srgbClr val="FFFFFF"/>
              </a:solidFill>
              <a:effectLst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effectLst/>
                <a:hlinkClick r:id="rId9"/>
              </a:rPr>
              <a:t>Exponential</a:t>
            </a:r>
            <a:endParaRPr lang="en-US" dirty="0">
              <a:solidFill>
                <a:srgbClr val="FFFFFF"/>
              </a:solidFill>
              <a:effectLst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effectLst/>
              </a:rPr>
              <a:t>Gamma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effectLst/>
                <a:hlinkClick r:id="rId10"/>
              </a:rPr>
              <a:t>Normal Distribution</a:t>
            </a:r>
            <a:r>
              <a:rPr lang="en-US" sz="1600" dirty="0">
                <a:solidFill>
                  <a:srgbClr val="FFFFFF"/>
                </a:solidFill>
                <a:effectLst/>
              </a:rPr>
              <a:t> (</a:t>
            </a:r>
            <a:r>
              <a:rPr lang="en-US" sz="1600" dirty="0">
                <a:solidFill>
                  <a:srgbClr val="FFFFFF"/>
                </a:solidFill>
                <a:effectLst/>
                <a:hlinkClick r:id="rId11"/>
              </a:rPr>
              <a:t>Python </a:t>
            </a:r>
            <a:r>
              <a:rPr lang="en-US" sz="1600" dirty="0">
                <a:solidFill>
                  <a:srgbClr val="FFFFFF"/>
                </a:solidFill>
                <a:effectLst/>
              </a:rPr>
              <a:t>)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48FAFD03-4950-44A3-A09E-ED6FAB624F2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5491" r="2638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89524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570E6-2508-4343-BC78-F38FF84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Syllabus Design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4767-4EC8-44B0-9EF8-548A9711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674055"/>
            <a:ext cx="6654239" cy="50643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Statistics</a:t>
            </a:r>
            <a:endParaRPr lang="en-US" sz="1800" dirty="0">
              <a:solidFill>
                <a:srgbClr val="FFFFFF"/>
              </a:solidFill>
              <a:effectLst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effectLst/>
              </a:rPr>
              <a:t>Data Description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effectLst/>
              </a:rPr>
              <a:t>Random Samples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effectLst/>
              </a:rPr>
              <a:t>Sampling Distribution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effectLst/>
              </a:rPr>
              <a:t>Parameter Estimation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effectLst/>
                <a:hlinkClick r:id="rId3"/>
              </a:rPr>
              <a:t>Hypotheses Testing</a:t>
            </a:r>
            <a:r>
              <a:rPr lang="en-US" dirty="0">
                <a:solidFill>
                  <a:srgbClr val="FFFFFF"/>
                </a:solidFill>
                <a:effectLst/>
              </a:rPr>
              <a:t> (</a:t>
            </a:r>
            <a:r>
              <a:rPr lang="en-US" dirty="0">
                <a:solidFill>
                  <a:srgbClr val="FFFFFF"/>
                </a:solidFill>
              </a:rPr>
              <a:t>Python </a:t>
            </a:r>
            <a:r>
              <a:rPr lang="en-US" dirty="0">
                <a:solidFill>
                  <a:srgbClr val="FFFFFF"/>
                </a:solidFill>
                <a:effectLst/>
              </a:rPr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effectLst/>
              </a:rPr>
              <a:t>ANOVA (</a:t>
            </a:r>
            <a:r>
              <a:rPr lang="en-US" dirty="0">
                <a:solidFill>
                  <a:srgbClr val="FFFFFF"/>
                </a:solidFill>
                <a:effectLst/>
                <a:hlinkClick r:id="rId4"/>
              </a:rPr>
              <a:t>Python </a:t>
            </a:r>
            <a:r>
              <a:rPr lang="en-US" dirty="0">
                <a:solidFill>
                  <a:srgbClr val="FFFFFF"/>
                </a:solidFill>
                <a:effectLst/>
              </a:rPr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effectLst/>
                <a:hlinkClick r:id="rId5"/>
              </a:rPr>
              <a:t>Simple Linear Regression</a:t>
            </a:r>
            <a:endParaRPr lang="en-US" dirty="0">
              <a:solidFill>
                <a:srgbClr val="FFFFFF"/>
              </a:solidFill>
              <a:effectLst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effectLst/>
                <a:hlinkClick r:id="rId6"/>
              </a:rPr>
              <a:t>Correlation</a:t>
            </a:r>
            <a:endParaRPr lang="en-US" dirty="0">
              <a:solidFill>
                <a:srgbClr val="FFFFFF"/>
              </a:solidFill>
              <a:effectLst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effectLst/>
              </a:rPr>
              <a:t>Multiple Regression (</a:t>
            </a:r>
            <a:r>
              <a:rPr lang="en-US" dirty="0">
                <a:solidFill>
                  <a:srgbClr val="FFFFFF"/>
                </a:solidFill>
                <a:effectLst/>
                <a:hlinkClick r:id="rId7"/>
              </a:rPr>
              <a:t>Python </a:t>
            </a:r>
            <a:r>
              <a:rPr lang="en-US" dirty="0">
                <a:solidFill>
                  <a:srgbClr val="FFFFFF"/>
                </a:solidFill>
                <a:effectLst/>
              </a:rPr>
              <a:t>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effectLst/>
              </a:rPr>
              <a:t>Nonparametric Statistics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effectLst/>
              </a:rPr>
              <a:t>Statistical Quality Control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effectLst/>
              </a:rPr>
              <a:t>Basics of Graphs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27935FC5-53AD-4028-B89D-556352267F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480" r="30288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005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A8069-7447-4A97-96EC-99A62214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Syllabus Design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0E07-2A96-438A-AFE9-02CAAE18B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Machine Learning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How Model Works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Basic Data Exploration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First ML Model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Model Validation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hlinkClick r:id="rId3"/>
              </a:rPr>
              <a:t>Underfitting &amp; Overfitting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Random Forests 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hlinkClick r:id="rId4"/>
              </a:rPr>
              <a:t>Python </a:t>
            </a: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)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hlinkClick r:id="rId5"/>
              </a:rPr>
              <a:t>Handling Missing Values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hlinkClick r:id="rId6"/>
              </a:rPr>
              <a:t>Handling Categorical Variables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hlinkClick r:id="rId7"/>
              </a:rPr>
              <a:t>Pipelines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hlinkClick r:id="rId8"/>
              </a:rPr>
              <a:t>Cross-Validation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Data Leakage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AAE25A8C-1DA2-4984-A29E-351C852365C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7822" r="17900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325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7D2DF-3A19-43B5-A96F-0DCF6291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Final Projects and Resume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8977-7990-421A-BCAD-E178AD09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Fake News Detection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Build a Chatbots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Recommendation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Driver Drowsiness Detection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Sentiment Analysis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Credit Card Fraud Detection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Road Lane line detection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Color Detection with 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Stock Price Predictor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Forest Fire Prediction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9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DC22-4AB6-4E67-8665-B7DED7786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Data Analyst And Data Science For Beginners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9EBE9-CE6F-4C8F-9F63-B84127040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66" y="5992837"/>
            <a:ext cx="3216812" cy="647114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/>
              <a:t>Ehtisham Sadiq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0AB70-841D-4750-BDE1-18F3E8899D57}"/>
              </a:ext>
            </a:extLst>
          </p:cNvPr>
          <p:cNvSpPr txBox="1"/>
          <p:nvPr/>
        </p:nvSpPr>
        <p:spPr>
          <a:xfrm>
            <a:off x="3613052" y="4696265"/>
            <a:ext cx="4965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Lecture # 0</a:t>
            </a:r>
          </a:p>
          <a:p>
            <a:pPr algn="ctr"/>
            <a:r>
              <a:rPr lang="en-US" sz="2800" b="1" dirty="0"/>
              <a:t>Overview Of COURSE</a:t>
            </a:r>
          </a:p>
        </p:txBody>
      </p:sp>
    </p:spTree>
    <p:extLst>
      <p:ext uri="{BB962C8B-B14F-4D97-AF65-F5344CB8AC3E}">
        <p14:creationId xmlns:p14="http://schemas.microsoft.com/office/powerpoint/2010/main" val="2162333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3489D-A06F-457C-99E2-5F9B0D76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Course Information and Protocols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2A76F53-704B-4EDE-8370-D20ACB97C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Duration : 1-Year</a:t>
            </a:r>
          </a:p>
          <a:p>
            <a:r>
              <a:rPr lang="en-US" dirty="0">
                <a:solidFill>
                  <a:srgbClr val="FFFFFF"/>
                </a:solidFill>
              </a:rPr>
              <a:t>Number of lectures in a week : 3 Lectures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2 Lectures for Field Knowledge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Monday and Thursday(3:00 pm – 4:30pm) 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1 Lecture for Skills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Saturday (2:00 pm – 3:00pm)</a:t>
            </a:r>
          </a:p>
          <a:p>
            <a:r>
              <a:rPr lang="en-US" dirty="0">
                <a:solidFill>
                  <a:srgbClr val="FFFFFF"/>
                </a:solidFill>
              </a:rPr>
              <a:t>Assignments and Quizzes 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One Per Week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F5722A8D-10DA-48C9-A659-80C9ABB3D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60" r="2531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1393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77CD-5A42-42B1-8A18-F9E7EF71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n-US"/>
              <a:t>Course Material</a:t>
            </a:r>
            <a:endParaRPr lang="en-US" dirty="0"/>
          </a:p>
        </p:txBody>
      </p:sp>
      <p:pic>
        <p:nvPicPr>
          <p:cNvPr id="11" name="Picture 4" descr="Person holding mouse">
            <a:extLst>
              <a:ext uri="{FF2B5EF4-FFF2-40B4-BE49-F238E27FC236}">
                <a16:creationId xmlns:a16="http://schemas.microsoft.com/office/drawing/2014/main" id="{DBC23F36-52A6-42D4-8F4E-9597F1B33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02" r="11513" b="-1"/>
          <a:stretch/>
        </p:blipFill>
        <p:spPr>
          <a:xfrm>
            <a:off x="4631870" y="-154734"/>
            <a:ext cx="7560130" cy="6857990"/>
          </a:xfrm>
          <a:prstGeom prst="rect">
            <a:avLst/>
          </a:prstGeom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C06E-C8EC-4298-838E-F3C4AA4BE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n-US"/>
              <a:t>Google Class using email addresses</a:t>
            </a:r>
          </a:p>
          <a:p>
            <a:r>
              <a:rPr lang="en-US"/>
              <a:t>Telegram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74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06AC4-EC2E-4999-824E-7F835912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Python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98C1-BD6D-4D42-A3FF-8D0B4190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Python3</a:t>
            </a:r>
          </a:p>
          <a:p>
            <a:r>
              <a:rPr lang="en-US">
                <a:solidFill>
                  <a:srgbClr val="FFFFFF"/>
                </a:solidFill>
              </a:rPr>
              <a:t>Jupyter-notebook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EC935-2FF3-48FF-96C1-E2F7269CDB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94" r="13697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29055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8739D-313A-453E-BAA5-EE522FC0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Contact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425190-CD15-402B-AA25-E09AEB343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15188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138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picture containing text, person, red&#10;&#10;Description automatically generated">
            <a:extLst>
              <a:ext uri="{FF2B5EF4-FFF2-40B4-BE49-F238E27FC236}">
                <a16:creationId xmlns:a16="http://schemas.microsoft.com/office/drawing/2014/main" id="{CB9AB764-9999-4D85-959A-827B867CC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177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914E2-4C7E-4274-BE87-5871D1EC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dirty="0"/>
              <a:t>Today’s Agenda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47493B65-EA74-4CAD-942B-1085B2A86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23" r="18173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6EB00-BB21-48BC-A911-04E99614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What is Data Analyst?</a:t>
            </a:r>
          </a:p>
          <a:p>
            <a:pPr>
              <a:lnSpc>
                <a:spcPct val="90000"/>
              </a:lnSpc>
            </a:pPr>
            <a:r>
              <a:rPr lang="en-US" sz="1900"/>
              <a:t>What is Data Science?</a:t>
            </a:r>
          </a:p>
          <a:p>
            <a:pPr>
              <a:lnSpc>
                <a:spcPct val="90000"/>
              </a:lnSpc>
            </a:pPr>
            <a:r>
              <a:rPr lang="en-US" sz="1900"/>
              <a:t>Difference between data science and data analyst?</a:t>
            </a:r>
          </a:p>
          <a:p>
            <a:pPr>
              <a:lnSpc>
                <a:spcPct val="90000"/>
              </a:lnSpc>
            </a:pPr>
            <a:r>
              <a:rPr lang="en-US" sz="1900"/>
              <a:t>Course Information and Protocols</a:t>
            </a:r>
          </a:p>
          <a:p>
            <a:pPr>
              <a:lnSpc>
                <a:spcPct val="90000"/>
              </a:lnSpc>
            </a:pPr>
            <a:r>
              <a:rPr lang="en-US" sz="1900"/>
              <a:t>Tools and Techniques </a:t>
            </a:r>
          </a:p>
          <a:p>
            <a:pPr>
              <a:lnSpc>
                <a:spcPct val="90000"/>
              </a:lnSpc>
            </a:pPr>
            <a:r>
              <a:rPr lang="en-US" sz="1900"/>
              <a:t>Salary Description</a:t>
            </a:r>
          </a:p>
          <a:p>
            <a:pPr>
              <a:lnSpc>
                <a:spcPct val="90000"/>
              </a:lnSpc>
            </a:pPr>
            <a:r>
              <a:rPr lang="en-US" sz="1900"/>
              <a:t>Syllabus Design</a:t>
            </a:r>
          </a:p>
          <a:p>
            <a:pPr>
              <a:lnSpc>
                <a:spcPct val="90000"/>
              </a:lnSpc>
            </a:pPr>
            <a:r>
              <a:rPr lang="en-US" sz="1900"/>
              <a:t>Python Installation</a:t>
            </a:r>
          </a:p>
          <a:p>
            <a:pPr>
              <a:lnSpc>
                <a:spcPct val="90000"/>
              </a:lnSpc>
            </a:pPr>
            <a:r>
              <a:rPr lang="en-US" sz="1900"/>
              <a:t>Study Material </a:t>
            </a:r>
          </a:p>
          <a:p>
            <a:pPr>
              <a:lnSpc>
                <a:spcPct val="90000"/>
              </a:lnSpc>
            </a:pPr>
            <a:r>
              <a:rPr lang="en-US" sz="1900"/>
              <a:t>Contact Details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10177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2DC7B-FF3A-4F68-8F18-62847247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What is Data Analyst?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09930-9C65-4046-9378-142A0FA3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en-US"/>
              <a:t>A data analyst collects, cleans, and interprets data sets in order to answer a question or solve a problem. They can work in many industries, including business, finance, criminal justice, science, medicine, and government.</a:t>
            </a:r>
          </a:p>
          <a:p>
            <a:r>
              <a:rPr lang="en-US">
                <a:effectLst/>
                <a:latin typeface="Arial" panose="020B0604020202020204" pitchFamily="34" charset="0"/>
              </a:rPr>
              <a:t>Data Analyst is an entry level member into the</a:t>
            </a:r>
            <a:br>
              <a:rPr lang="en-US"/>
            </a:br>
            <a:r>
              <a:rPr lang="en-US">
                <a:effectLst/>
                <a:latin typeface="Arial" panose="020B0604020202020204" pitchFamily="34" charset="0"/>
              </a:rPr>
              <a:t>data analytics team</a:t>
            </a:r>
          </a:p>
          <a:p>
            <a:r>
              <a:rPr lang="en-US">
                <a:effectLst/>
                <a:latin typeface="Arial" panose="020B0604020202020204" pitchFamily="34" charset="0"/>
              </a:rPr>
              <a:t>Needs to have good technical skills and know the</a:t>
            </a:r>
            <a:br>
              <a:rPr lang="en-US"/>
            </a:br>
            <a:r>
              <a:rPr lang="en-US">
                <a:effectLst/>
                <a:latin typeface="Arial" panose="020B0604020202020204" pitchFamily="34" charset="0"/>
              </a:rPr>
              <a:t>basics of statistics, data munging, data utilization,</a:t>
            </a:r>
            <a:br>
              <a:rPr lang="en-US"/>
            </a:br>
            <a:r>
              <a:rPr lang="en-US">
                <a:effectLst/>
                <a:latin typeface="Arial" panose="020B0604020202020204" pitchFamily="34" charset="0"/>
              </a:rPr>
              <a:t>and exploratory data analysis</a:t>
            </a:r>
          </a:p>
          <a:p>
            <a:r>
              <a:rPr lang="en-US">
                <a:effectLst/>
                <a:latin typeface="Arial" panose="020B0604020202020204" pitchFamily="34" charset="0"/>
              </a:rPr>
              <a:t>Can move to the role of Data engineer and Data</a:t>
            </a:r>
            <a:br>
              <a:rPr lang="en-US"/>
            </a:br>
            <a:r>
              <a:rPr lang="en-US">
                <a:effectLst/>
                <a:latin typeface="Arial" panose="020B0604020202020204" pitchFamily="34" charset="0"/>
              </a:rPr>
              <a:t>scientist with more experience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2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D72C2-59E9-4B9E-A34C-18BADCC7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/>
              <a:t>What is Data Science?</a:t>
            </a:r>
            <a:endParaRPr lang="en-US" dirty="0"/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Different science and technology icons on a green background">
            <a:extLst>
              <a:ext uri="{FF2B5EF4-FFF2-40B4-BE49-F238E27FC236}">
                <a16:creationId xmlns:a16="http://schemas.microsoft.com/office/drawing/2014/main" id="{00BF8816-7611-4F7F-BE20-973FC471A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92" r="1752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0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BDA9-59F9-4CC2-9620-F148FED12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Data science is the field of study that combines domain expertise, programming skills, and knowledge of mathematics and statistics to extract meaningful insights from data.</a:t>
            </a:r>
          </a:p>
          <a:p>
            <a:pPr>
              <a:lnSpc>
                <a:spcPct val="90000"/>
              </a:lnSpc>
            </a:pPr>
            <a:r>
              <a:rPr lang="en-US" sz="1700">
                <a:effectLst/>
                <a:latin typeface="Arial" panose="020B0604020202020204" pitchFamily="34" charset="0"/>
              </a:rPr>
              <a:t>Senior most in the team and take inputs from the</a:t>
            </a:r>
            <a:br>
              <a:rPr lang="en-US" sz="1700"/>
            </a:br>
            <a:r>
              <a:rPr lang="en-US" sz="1700">
                <a:effectLst/>
                <a:latin typeface="Arial" panose="020B0604020202020204" pitchFamily="34" charset="0"/>
              </a:rPr>
              <a:t>rest to formulate actionable insight for the</a:t>
            </a:r>
            <a:br>
              <a:rPr lang="en-US" sz="1700"/>
            </a:br>
            <a:r>
              <a:rPr lang="en-US" sz="1700">
                <a:effectLst/>
                <a:latin typeface="Arial" panose="020B0604020202020204" pitchFamily="34" charset="0"/>
              </a:rPr>
              <a:t>business</a:t>
            </a:r>
          </a:p>
          <a:p>
            <a:pPr>
              <a:lnSpc>
                <a:spcPct val="90000"/>
              </a:lnSpc>
            </a:pPr>
            <a:r>
              <a:rPr lang="en-US" sz="1700">
                <a:effectLst/>
                <a:latin typeface="Arial" panose="020B0604020202020204" pitchFamily="34" charset="0"/>
              </a:rPr>
              <a:t>Makes use of the latest tools and technologies in</a:t>
            </a:r>
            <a:br>
              <a:rPr lang="en-US" sz="1700"/>
            </a:br>
            <a:r>
              <a:rPr lang="en-US" sz="1700">
                <a:effectLst/>
                <a:latin typeface="Arial" panose="020B0604020202020204" pitchFamily="34" charset="0"/>
              </a:rPr>
              <a:t>finding solutions and reaching conclusions that</a:t>
            </a:r>
            <a:br>
              <a:rPr lang="en-US" sz="1700"/>
            </a:br>
            <a:r>
              <a:rPr lang="en-US" sz="1700">
                <a:effectLst/>
                <a:latin typeface="Arial" panose="020B0604020202020204" pitchFamily="34" charset="0"/>
              </a:rPr>
              <a:t>are crucial for an organization’s growth and</a:t>
            </a:r>
            <a:br>
              <a:rPr lang="en-US" sz="1700"/>
            </a:br>
            <a:r>
              <a:rPr lang="en-US" sz="1700">
                <a:effectLst/>
                <a:latin typeface="Arial" panose="020B0604020202020204" pitchFamily="34" charset="0"/>
              </a:rPr>
              <a:t>development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75622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F711-7940-4510-B472-39857222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Data Analyst vs Data Science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456E85B-3412-42CD-8735-8327C6D06E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539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9C37-5FE1-4509-AE9C-535DFB71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US" dirty="0"/>
              <a:t>Tools and Technologies</a:t>
            </a:r>
          </a:p>
        </p:txBody>
      </p:sp>
      <p:pic>
        <p:nvPicPr>
          <p:cNvPr id="15" name="Picture 4" descr="Digital financial graph">
            <a:extLst>
              <a:ext uri="{FF2B5EF4-FFF2-40B4-BE49-F238E27FC236}">
                <a16:creationId xmlns:a16="http://schemas.microsoft.com/office/drawing/2014/main" id="{FB185668-E6B9-47EC-838E-824C4B4EC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36" r="23350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3F06D-7ABE-4EA0-A9B5-86D566D0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r>
              <a:rPr lang="en-US" dirty="0"/>
              <a:t>Skill Set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Statistics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Programming Languages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Data Extraction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Data Preprocessing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Data Exploration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Data Visualization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Machine Learning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Big Data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2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B84A-1BDC-4711-B153-481B5748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Technologies (Cont.)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04AAFD7-96E0-4DC4-95C4-D5FC2C1866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681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9DC86-6B2B-43CA-8ED3-55D7FEE8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Tools and Technologies(Cont.)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4F061D31-9373-4B01-8FD9-0ED204159C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06" r="32972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7CA3-4A0E-42BE-8A04-A71924C3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1595718"/>
            <a:ext cx="6781047" cy="51286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Technologies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/>
              <a:t> Descriptive Statistics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/>
              <a:t>Inferential Statistics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/>
              <a:t> Simple Regression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Linear Regression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Multiple Regression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/>
              <a:t> Classification Algorithms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Logistic Regression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Decision Tree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Random Forest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/>
              <a:t>Clustering Algorithms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K –Means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Hierarchical Clustering </a:t>
            </a:r>
          </a:p>
        </p:txBody>
      </p:sp>
    </p:spTree>
    <p:extLst>
      <p:ext uri="{BB962C8B-B14F-4D97-AF65-F5344CB8AC3E}">
        <p14:creationId xmlns:p14="http://schemas.microsoft.com/office/powerpoint/2010/main" val="3709038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2368</TotalTime>
  <Words>654</Words>
  <Application>Microsoft Office PowerPoint</Application>
  <PresentationFormat>Widescreen</PresentationFormat>
  <Paragraphs>177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Wingdings</vt:lpstr>
      <vt:lpstr>Wingdings 3</vt:lpstr>
      <vt:lpstr>Ion</vt:lpstr>
      <vt:lpstr>PowerPoint Presentation</vt:lpstr>
      <vt:lpstr>Introduction To Data Analyst And Data Science For Beginners </vt:lpstr>
      <vt:lpstr>Today’s Agenda</vt:lpstr>
      <vt:lpstr>What is Data Analyst?</vt:lpstr>
      <vt:lpstr>What is Data Science?</vt:lpstr>
      <vt:lpstr>Data Analyst vs Data Science</vt:lpstr>
      <vt:lpstr>Tools and Technologies</vt:lpstr>
      <vt:lpstr>Tools and Technologies (Cont.)</vt:lpstr>
      <vt:lpstr>Tools and Technologies(Cont.)</vt:lpstr>
      <vt:lpstr>Salary Description</vt:lpstr>
      <vt:lpstr>Job Demands</vt:lpstr>
      <vt:lpstr>Syllabus Design </vt:lpstr>
      <vt:lpstr>Syllabus Design </vt:lpstr>
      <vt:lpstr>Syllabus Design (Cont.)</vt:lpstr>
      <vt:lpstr>Syllabus Design (Cont.)</vt:lpstr>
      <vt:lpstr>Syllabus Design (Cont.)</vt:lpstr>
      <vt:lpstr>Syllabus Design (Cont.)</vt:lpstr>
      <vt:lpstr>Syllabus Design (Cont.)</vt:lpstr>
      <vt:lpstr>Final Projects and Resume</vt:lpstr>
      <vt:lpstr>Course Information and Protocols</vt:lpstr>
      <vt:lpstr>Course Material</vt:lpstr>
      <vt:lpstr>Python Installation</vt:lpstr>
      <vt:lpstr>Contact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Analysis And Data Science</dc:title>
  <dc:creator>Ehtisham Sadiq</dc:creator>
  <cp:lastModifiedBy>Ehtisham Sadiq</cp:lastModifiedBy>
  <cp:revision>37</cp:revision>
  <dcterms:created xsi:type="dcterms:W3CDTF">2021-12-30T17:40:43Z</dcterms:created>
  <dcterms:modified xsi:type="dcterms:W3CDTF">2022-01-03T08:01:14Z</dcterms:modified>
</cp:coreProperties>
</file>