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8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5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59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5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28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1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7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5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6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7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5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1CF9CA-EA71-49BE-81D4-51DE181E7BD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C8BD-11F5-4FBE-ACBE-B452B18C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0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46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1444-E296-4493-9D20-20FBAB9D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4"/>
            <a:ext cx="12192000" cy="503686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Introduction to Data Analyst and Data Science for Beginners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Lecture # 2</a:t>
            </a:r>
            <a:br>
              <a:rPr lang="en-US" b="1" dirty="0"/>
            </a:br>
            <a:r>
              <a:rPr lang="en-US" b="1" dirty="0"/>
              <a:t>Variables and Data types in Python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BD01-B520-46C8-A883-7BBCF76F9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1994"/>
            <a:ext cx="10515600" cy="803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Ehtisham Sadiq</a:t>
            </a:r>
          </a:p>
        </p:txBody>
      </p:sp>
    </p:spTree>
    <p:extLst>
      <p:ext uri="{BB962C8B-B14F-4D97-AF65-F5344CB8AC3E}">
        <p14:creationId xmlns:p14="http://schemas.microsoft.com/office/powerpoint/2010/main" val="113022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18774-9D7B-4B1F-911B-2B4C2F2F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Today’s Agenda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D19838E-B21F-4D57-A9B8-BD139E4F8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309716"/>
            <a:ext cx="6771581" cy="654828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1" dirty="0"/>
              <a:t>Recap of Previous Lecture 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print() Function / Built-in function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Variables in Python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Variables Names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What is variable</a:t>
            </a:r>
            <a:endParaRPr lang="en-US" dirty="0">
              <a:latin typeface="erdana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Declaring Variables and Assigning Values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Object References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Object Identity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 Multiple Assignments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Python Variables Types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Delete a variable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Maximum possible value of integer in python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Print single and multiple variables in python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Python Data Types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Immutable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Mutable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Input(), int(), float() functions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8636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72782-88DD-495D-86D3-EAA02058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print() Function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E4D38ECB-70F5-403C-85D5-82A173AA5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99" r="27697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6329-E814-4D78-983F-ECA1DF82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1327355"/>
            <a:ext cx="6446753" cy="49210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0" i="0" dirty="0">
                <a:effectLst/>
                <a:latin typeface="inter-regular"/>
              </a:rPr>
              <a:t>Python </a:t>
            </a:r>
            <a:r>
              <a:rPr lang="en-US" sz="2400" b="1" i="0" dirty="0">
                <a:effectLst/>
                <a:latin typeface="inter-bold"/>
              </a:rPr>
              <a:t>print()</a:t>
            </a:r>
            <a:r>
              <a:rPr lang="en-US" sz="2400" b="0" i="0" dirty="0">
                <a:effectLst/>
                <a:latin typeface="inter-regular"/>
              </a:rPr>
              <a:t> function prints the given object on the screen or other standard output devices.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Syntax 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print(object(s) , sep= separator, end=end)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inter-bold"/>
              </a:rPr>
              <a:t>object(s):</a:t>
            </a:r>
            <a:r>
              <a:rPr lang="en-US" sz="2400" b="0" i="0" dirty="0">
                <a:effectLst/>
                <a:latin typeface="inter-regular"/>
              </a:rPr>
              <a:t> It is an object to be printed. The Symbol * indicates that there may be more than one object.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inter-bold"/>
              </a:rPr>
              <a:t>sep='separator' (optional):</a:t>
            </a:r>
            <a:r>
              <a:rPr lang="en-US" sz="2400" b="0" i="0" dirty="0">
                <a:effectLst/>
                <a:latin typeface="inter-regular"/>
              </a:rPr>
              <a:t> The objects are separated by sep. The default value of sep is “ ”.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inter-bold"/>
              </a:rPr>
              <a:t>e</a:t>
            </a:r>
            <a:r>
              <a:rPr lang="en-US" sz="2400" b="1" i="0" dirty="0">
                <a:effectLst/>
                <a:latin typeface="inter-bold"/>
              </a:rPr>
              <a:t>nd = 'end' (optional):</a:t>
            </a:r>
            <a:r>
              <a:rPr lang="en-US" sz="2400" b="0" i="0" dirty="0">
                <a:effectLst/>
                <a:latin typeface="inter-regular"/>
              </a:rPr>
              <a:t> it determines which object should be print at last.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412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0B226-F0B5-4367-95E3-13F9F8DC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EBEBEB"/>
                </a:solidFill>
              </a:rPr>
              <a:t>Variables In Python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309EFD8-559C-4AAE-84B6-599D8A979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82" y="1143001"/>
            <a:ext cx="7684417" cy="54642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56474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F3B81-1F7B-4739-8CAE-055BF6B7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Mutable and Immutable Objects in Python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F83E469-D28F-4883-A5E0-5E5B86096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3" y="280219"/>
            <a:ext cx="7381992" cy="63860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2602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2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2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2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3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3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5E13E7A-399B-415A-82C0-8256270E1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2"/>
            <a:ext cx="8568925" cy="2373552"/>
          </a:xfrm>
          <a:prstGeom prst="rect">
            <a:avLst/>
          </a:prstGeom>
          <a:effectLst/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F4593-43B7-42FB-8859-3C73DE33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5" y="3928983"/>
            <a:ext cx="9182945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Int(), float(), str()</a:t>
            </a:r>
          </a:p>
        </p:txBody>
      </p:sp>
    </p:spTree>
    <p:extLst>
      <p:ext uri="{BB962C8B-B14F-4D97-AF65-F5344CB8AC3E}">
        <p14:creationId xmlns:p14="http://schemas.microsoft.com/office/powerpoint/2010/main" val="907478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77295-07C2-4BF2-9256-9DEA706D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rgbClr val="EBEBEB"/>
                </a:solidFill>
              </a:rPr>
              <a:t>Any Question</a:t>
            </a: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black question marks with one yellow question mark">
            <a:extLst>
              <a:ext uri="{FF2B5EF4-FFF2-40B4-BE49-F238E27FC236}">
                <a16:creationId xmlns:a16="http://schemas.microsoft.com/office/drawing/2014/main" id="{C0BF384E-0C72-4DD4-A849-8BD1C7EAAB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507" r="26639" b="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460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272</TotalTime>
  <Words>209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Century Gothic</vt:lpstr>
      <vt:lpstr>erdana</vt:lpstr>
      <vt:lpstr>inter-bold</vt:lpstr>
      <vt:lpstr>inter-regular</vt:lpstr>
      <vt:lpstr>Wingdings</vt:lpstr>
      <vt:lpstr>Wingdings 3</vt:lpstr>
      <vt:lpstr>Ion</vt:lpstr>
      <vt:lpstr>PowerPoint Presentation</vt:lpstr>
      <vt:lpstr>Introduction to Data Analyst and Data Science for Beginners    Lecture # 2 Variables and Data types in Python </vt:lpstr>
      <vt:lpstr>Today’s Agenda</vt:lpstr>
      <vt:lpstr>print() Function</vt:lpstr>
      <vt:lpstr>Variables In Python</vt:lpstr>
      <vt:lpstr>Mutable and Immutable Objects in Python</vt:lpstr>
      <vt:lpstr>Int(), float(), str()</vt:lpstr>
      <vt:lpstr>Any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Ehtisham Sadiq</dc:creator>
  <cp:lastModifiedBy>Ehtisham Sadiq</cp:lastModifiedBy>
  <cp:revision>11</cp:revision>
  <dcterms:created xsi:type="dcterms:W3CDTF">2022-01-09T09:59:20Z</dcterms:created>
  <dcterms:modified xsi:type="dcterms:W3CDTF">2022-01-09T14:31:30Z</dcterms:modified>
</cp:coreProperties>
</file>