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B9D6E9-A2EB-484C-96D7-EC018A3ED7D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82DFE2B-7C76-4DF2-ABE3-5481E26B793C}">
      <dgm:prSet/>
      <dgm:spPr/>
      <dgm:t>
        <a:bodyPr/>
        <a:lstStyle/>
        <a:p>
          <a:r>
            <a:rPr lang="en-US"/>
            <a:t>Demonstration</a:t>
          </a:r>
        </a:p>
      </dgm:t>
    </dgm:pt>
    <dgm:pt modelId="{3CA68B42-5677-497B-9D73-23D210E10307}" type="parTrans" cxnId="{671BE4C5-3C67-43BA-A5B3-5708BDEE25DB}">
      <dgm:prSet/>
      <dgm:spPr/>
      <dgm:t>
        <a:bodyPr/>
        <a:lstStyle/>
        <a:p>
          <a:endParaRPr lang="en-US"/>
        </a:p>
      </dgm:t>
    </dgm:pt>
    <dgm:pt modelId="{01CD93E1-BF72-435D-9F2B-802D96CA52E3}" type="sibTrans" cxnId="{671BE4C5-3C67-43BA-A5B3-5708BDEE25DB}">
      <dgm:prSet/>
      <dgm:spPr/>
      <dgm:t>
        <a:bodyPr/>
        <a:lstStyle/>
        <a:p>
          <a:endParaRPr lang="en-US"/>
        </a:p>
      </dgm:t>
    </dgm:pt>
    <dgm:pt modelId="{E6C954C2-3F9B-46DA-9F9A-4DE17357E086}">
      <dgm:prSet/>
      <dgm:spPr/>
      <dgm:t>
        <a:bodyPr/>
        <a:lstStyle/>
        <a:p>
          <a:r>
            <a:rPr lang="en-US"/>
            <a:t>Assignment_Solution.ipynb</a:t>
          </a:r>
        </a:p>
      </dgm:t>
    </dgm:pt>
    <dgm:pt modelId="{0B13293A-A53E-49E4-8DA7-E40BA609292B}" type="parTrans" cxnId="{072CCBA4-3725-46D3-864F-EED39C9A144A}">
      <dgm:prSet/>
      <dgm:spPr/>
      <dgm:t>
        <a:bodyPr/>
        <a:lstStyle/>
        <a:p>
          <a:endParaRPr lang="en-US"/>
        </a:p>
      </dgm:t>
    </dgm:pt>
    <dgm:pt modelId="{A0E5EF11-0825-485C-B60D-F20EA443DA96}" type="sibTrans" cxnId="{072CCBA4-3725-46D3-864F-EED39C9A144A}">
      <dgm:prSet/>
      <dgm:spPr/>
      <dgm:t>
        <a:bodyPr/>
        <a:lstStyle/>
        <a:p>
          <a:endParaRPr lang="en-US"/>
        </a:p>
      </dgm:t>
    </dgm:pt>
    <dgm:pt modelId="{FE4F255D-EBC1-4F46-9746-1CA09AF842AA}" type="pres">
      <dgm:prSet presAssocID="{F1B9D6E9-A2EB-484C-96D7-EC018A3ED7DD}" presName="linear" presStyleCnt="0">
        <dgm:presLayoutVars>
          <dgm:animLvl val="lvl"/>
          <dgm:resizeHandles val="exact"/>
        </dgm:presLayoutVars>
      </dgm:prSet>
      <dgm:spPr/>
    </dgm:pt>
    <dgm:pt modelId="{2A6F95F9-0AC0-4D21-90F4-FC1509788C46}" type="pres">
      <dgm:prSet presAssocID="{882DFE2B-7C76-4DF2-ABE3-5481E26B793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D55A79C-C0CA-4312-8F6C-9D3BAB740433}" type="pres">
      <dgm:prSet presAssocID="{01CD93E1-BF72-435D-9F2B-802D96CA52E3}" presName="spacer" presStyleCnt="0"/>
      <dgm:spPr/>
    </dgm:pt>
    <dgm:pt modelId="{68EAFA4B-8EB2-493E-BA69-B129F9B49A0E}" type="pres">
      <dgm:prSet presAssocID="{E6C954C2-3F9B-46DA-9F9A-4DE17357E08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1A57C6F-DB34-4EAE-87B1-0F12D2EAB8C3}" type="presOf" srcId="{E6C954C2-3F9B-46DA-9F9A-4DE17357E086}" destId="{68EAFA4B-8EB2-493E-BA69-B129F9B49A0E}" srcOrd="0" destOrd="0" presId="urn:microsoft.com/office/officeart/2005/8/layout/vList2"/>
    <dgm:cxn modelId="{072CCBA4-3725-46D3-864F-EED39C9A144A}" srcId="{F1B9D6E9-A2EB-484C-96D7-EC018A3ED7DD}" destId="{E6C954C2-3F9B-46DA-9F9A-4DE17357E086}" srcOrd="1" destOrd="0" parTransId="{0B13293A-A53E-49E4-8DA7-E40BA609292B}" sibTransId="{A0E5EF11-0825-485C-B60D-F20EA443DA96}"/>
    <dgm:cxn modelId="{883236AC-B5C9-4E7D-B18B-C68E742FD02D}" type="presOf" srcId="{F1B9D6E9-A2EB-484C-96D7-EC018A3ED7DD}" destId="{FE4F255D-EBC1-4F46-9746-1CA09AF842AA}" srcOrd="0" destOrd="0" presId="urn:microsoft.com/office/officeart/2005/8/layout/vList2"/>
    <dgm:cxn modelId="{3B93AAB8-EA5D-4183-BC7C-DFD588B275AB}" type="presOf" srcId="{882DFE2B-7C76-4DF2-ABE3-5481E26B793C}" destId="{2A6F95F9-0AC0-4D21-90F4-FC1509788C46}" srcOrd="0" destOrd="0" presId="urn:microsoft.com/office/officeart/2005/8/layout/vList2"/>
    <dgm:cxn modelId="{671BE4C5-3C67-43BA-A5B3-5708BDEE25DB}" srcId="{F1B9D6E9-A2EB-484C-96D7-EC018A3ED7DD}" destId="{882DFE2B-7C76-4DF2-ABE3-5481E26B793C}" srcOrd="0" destOrd="0" parTransId="{3CA68B42-5677-497B-9D73-23D210E10307}" sibTransId="{01CD93E1-BF72-435D-9F2B-802D96CA52E3}"/>
    <dgm:cxn modelId="{41B375B4-524E-4AED-AB6F-86B63782DACB}" type="presParOf" srcId="{FE4F255D-EBC1-4F46-9746-1CA09AF842AA}" destId="{2A6F95F9-0AC0-4D21-90F4-FC1509788C46}" srcOrd="0" destOrd="0" presId="urn:microsoft.com/office/officeart/2005/8/layout/vList2"/>
    <dgm:cxn modelId="{F77E9D28-0B19-4428-959E-41488CC78A74}" type="presParOf" srcId="{FE4F255D-EBC1-4F46-9746-1CA09AF842AA}" destId="{ED55A79C-C0CA-4312-8F6C-9D3BAB740433}" srcOrd="1" destOrd="0" presId="urn:microsoft.com/office/officeart/2005/8/layout/vList2"/>
    <dgm:cxn modelId="{CD969493-EE2F-47D6-942F-BC1A0774083C}" type="presParOf" srcId="{FE4F255D-EBC1-4F46-9746-1CA09AF842AA}" destId="{68EAFA4B-8EB2-493E-BA69-B129F9B49A0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F95F9-0AC0-4D21-90F4-FC1509788C46}">
      <dsp:nvSpPr>
        <dsp:cNvPr id="0" name=""/>
        <dsp:cNvSpPr/>
      </dsp:nvSpPr>
      <dsp:spPr>
        <a:xfrm>
          <a:off x="0" y="1082394"/>
          <a:ext cx="6505575" cy="10313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Demonstration</a:t>
          </a:r>
        </a:p>
      </dsp:txBody>
      <dsp:txXfrm>
        <a:off x="50347" y="1132741"/>
        <a:ext cx="6404881" cy="930660"/>
      </dsp:txXfrm>
    </dsp:sp>
    <dsp:sp modelId="{68EAFA4B-8EB2-493E-BA69-B129F9B49A0E}">
      <dsp:nvSpPr>
        <dsp:cNvPr id="0" name=""/>
        <dsp:cNvSpPr/>
      </dsp:nvSpPr>
      <dsp:spPr>
        <a:xfrm>
          <a:off x="0" y="2237589"/>
          <a:ext cx="6505575" cy="103135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Assignment_Solution.ipynb</a:t>
          </a:r>
        </a:p>
      </dsp:txBody>
      <dsp:txXfrm>
        <a:off x="50347" y="2287936"/>
        <a:ext cx="6404881" cy="930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D8ACE-58D3-4497-866A-D85EE8D57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9D66D-5217-4705-83D1-82B0513E2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5CF0D-776E-4971-9D2D-08D8547D9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63B1-C6C7-423D-891B-DD21E906B6F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CD53B-F227-4893-A0CA-AF01F40A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34B4D-8E4E-4C0E-8533-20DA3629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F619-E109-43F1-ABB8-FAA82F126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0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BDAD-C82D-42B0-8479-0AF8C06D1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0A005-CF4F-479C-9184-39A65F9DF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7BA15-F6FC-4674-B7A9-1F739BCE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63B1-C6C7-423D-891B-DD21E906B6F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FDD32-EE63-4DB9-895D-F887A12CE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7CB34-6729-47BC-9669-BD3643FF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F619-E109-43F1-ABB8-FAA82F126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7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48AC50-A731-4AB5-A832-57F61052C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7B156-48B5-44F0-99AD-BA20990F3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6C4FE-3527-4909-A65E-682E0EFF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63B1-C6C7-423D-891B-DD21E906B6F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9DA5F-C5E8-4C95-B1CB-6F4FADEF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971DB-D3DA-446A-9AEE-224FA7E51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F619-E109-43F1-ABB8-FAA82F126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9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1E65-333C-4748-A416-49085005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542B7-8AB0-46A7-8E12-2B31E35B3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AF7E9-53B1-41A8-A38C-49798363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63B1-C6C7-423D-891B-DD21E906B6F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BA78E-D914-4B49-BC0D-B4D029C72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09D55-6F95-4F2D-9308-C8EB259FE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F619-E109-43F1-ABB8-FAA82F126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7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E340-5CB8-42DC-9043-C783E3431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895EC-C27D-4CDD-96FC-144A7A28B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6F25E-17E3-4769-9542-B6079948A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63B1-C6C7-423D-891B-DD21E906B6F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DCF1D-9B8A-43B9-820B-079280F6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C8772-39E4-48A5-B842-252D4C87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F619-E109-43F1-ABB8-FAA82F126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2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3B26-C450-43F4-9DBE-810EA91F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8FED4-EDE1-402A-817C-1A978CF92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8E9D0-8489-49D5-BD73-BC186670F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4FFD3-581A-4259-90C4-1842CF75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63B1-C6C7-423D-891B-DD21E906B6F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7CD6A-E9C8-4403-BE17-F52F2D1EE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EEE2F-2B0C-4DD5-B444-53051362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F619-E109-43F1-ABB8-FAA82F126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7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F9DE-1B1B-4E98-A5DF-46B6A30C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53A8F-8FC8-42EF-A16D-4E4A92834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5D08B-B1EB-4637-98F7-EB7964099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C7B3F1-AC9E-4EAD-851C-C21E7032F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9B543-57DF-41CE-88AA-38079F896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CD00FC-43D7-4EA4-84AB-8E2FFD9A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63B1-C6C7-423D-891B-DD21E906B6F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5A5031-2F62-4F9E-8F54-153C12A6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8F2E93-627E-46C2-9509-9FD80EA2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F619-E109-43F1-ABB8-FAA82F126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0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5FEFB-DC88-46FA-97A8-E85B9828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DD4E2-0D21-48A5-9BF1-BA489B587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63B1-C6C7-423D-891B-DD21E906B6F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19BF6-C34B-499E-BA8F-6272F26BC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0E60E-2FF5-45C8-8AEF-AAF09750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F619-E109-43F1-ABB8-FAA82F126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3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0C7C2D-4AC2-4AA8-943E-D76C1ADAB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63B1-C6C7-423D-891B-DD21E906B6F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F87FE-9121-4874-AF84-582E644F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25374-78DC-4931-9737-F3544B762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F619-E109-43F1-ABB8-FAA82F126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1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427C-E010-4EA0-B24F-35EC7D3A3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7D54E-70E2-4DAD-8B2C-8E0A86D99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C7317-839B-44B3-9263-90484F615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48E4D-9D94-43F8-9FF5-05568C93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63B1-C6C7-423D-891B-DD21E906B6F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05C59-D974-4BB3-9406-1ED002EA1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B584E-2087-4EC7-875E-91F1B620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F619-E109-43F1-ABB8-FAA82F126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0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32B9-CC48-4598-8801-A2CED6CF8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A287B8-E6C5-4E18-B564-A452E8076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0ADC1-5EB5-465A-9F0F-52A1EE428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6059E-44F5-4DB5-B933-A28B955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63B1-C6C7-423D-891B-DD21E906B6F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4AAA3-6AC5-4BF2-BF93-6DFBE688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62371-1C71-49E8-B51D-F0681A66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F619-E109-43F1-ABB8-FAA82F126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0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61EBA3-17C6-4191-B3D6-89D2D4827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010EA-E084-413E-85D1-30703A01B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1E1F2-1B3A-4ACF-BEF6-F6B722431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E63B1-C6C7-423D-891B-DD21E906B6F7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A76A0-6520-4CE7-945C-72CAC377C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2951F-3E5A-4F0E-9370-7AE466895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CF619-E109-43F1-ABB8-FAA82F126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2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18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gital stock market graph">
            <a:extLst>
              <a:ext uri="{FF2B5EF4-FFF2-40B4-BE49-F238E27FC236}">
                <a16:creationId xmlns:a16="http://schemas.microsoft.com/office/drawing/2014/main" id="{7D260AEA-DC8E-4008-A64D-2A6DA0193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15" r="473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B2520-3DAD-4CF6-B9E3-F294A8FEE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5331976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dirty="0"/>
              <a:t>Introduction to Data Analyst and Data Science for Beginners</a:t>
            </a:r>
            <a:br>
              <a:rPr lang="en-US" sz="3600" b="1" dirty="0"/>
            </a:br>
            <a:r>
              <a:rPr lang="en-US" sz="3600" b="1" dirty="0"/>
              <a:t>Lecture  # 3</a:t>
            </a:r>
            <a:br>
              <a:rPr lang="en-US" sz="3600" b="1" dirty="0"/>
            </a:br>
            <a:r>
              <a:rPr lang="en-US" sz="3600" b="1" dirty="0"/>
              <a:t>Operators 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42587-4CDB-4A06-A51F-832342D51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Ehtisham Sadiq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621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BCED-C544-42A1-A07A-D9BE8667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05575" cy="6377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Today’s Agenda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F8D9F9F-9152-434D-B7B5-A6347C8ED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710" y="1002890"/>
            <a:ext cx="6975065" cy="5855110"/>
          </a:xfrm>
        </p:spPr>
        <p:txBody>
          <a:bodyPr>
            <a:noAutofit/>
          </a:bodyPr>
          <a:lstStyle/>
          <a:p>
            <a:r>
              <a:rPr lang="en-US" b="1" dirty="0">
                <a:latin typeface="Amasis MT Pro" panose="02040504050005020304" pitchFamily="18" charset="0"/>
              </a:rPr>
              <a:t>Recap of Previous Lecture</a:t>
            </a:r>
          </a:p>
          <a:p>
            <a:r>
              <a:rPr lang="en-US" b="1" dirty="0">
                <a:latin typeface="Amasis MT Pro" panose="02040504050005020304" pitchFamily="18" charset="0"/>
              </a:rPr>
              <a:t>Assignment Solution</a:t>
            </a:r>
          </a:p>
          <a:p>
            <a:r>
              <a:rPr lang="en-US" b="1" dirty="0">
                <a:latin typeface="Amasis MT Pro" panose="02040504050005020304" pitchFamily="18" charset="0"/>
              </a:rPr>
              <a:t>Comments in Python</a:t>
            </a:r>
          </a:p>
          <a:p>
            <a:r>
              <a:rPr lang="en-US" b="1" dirty="0">
                <a:latin typeface="Amasis MT Pro" panose="02040504050005020304" pitchFamily="18" charset="0"/>
              </a:rPr>
              <a:t>Operators in Python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>
                <a:latin typeface="Amasis MT Pro" panose="02040504050005020304" pitchFamily="18" charset="0"/>
              </a:rPr>
              <a:t>Arithmetic Operators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>
                <a:latin typeface="Amasis MT Pro" panose="02040504050005020304" pitchFamily="18" charset="0"/>
              </a:rPr>
              <a:t>Assignment Operators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>
                <a:latin typeface="Amasis MT Pro" panose="02040504050005020304" pitchFamily="18" charset="0"/>
              </a:rPr>
              <a:t>Comparison Operators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>
                <a:latin typeface="Amasis MT Pro" panose="02040504050005020304" pitchFamily="18" charset="0"/>
              </a:rPr>
              <a:t>Logical Operators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>
                <a:latin typeface="Amasis MT Pro" panose="02040504050005020304" pitchFamily="18" charset="0"/>
              </a:rPr>
              <a:t>Bitwise Operators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>
                <a:latin typeface="Amasis MT Pro" panose="02040504050005020304" pitchFamily="18" charset="0"/>
              </a:rPr>
              <a:t>Identity Operators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>
                <a:latin typeface="Amasis MT Pro" panose="02040504050005020304" pitchFamily="18" charset="0"/>
              </a:rPr>
              <a:t>Membership Operators</a:t>
            </a:r>
          </a:p>
        </p:txBody>
      </p:sp>
      <p:pic>
        <p:nvPicPr>
          <p:cNvPr id="24" name="Picture 4" descr="Illuminated server room panel">
            <a:extLst>
              <a:ext uri="{FF2B5EF4-FFF2-40B4-BE49-F238E27FC236}">
                <a16:creationId xmlns:a16="http://schemas.microsoft.com/office/drawing/2014/main" id="{E56D46B2-DB7C-4176-87D9-529FFCF1DA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33" r="36064" b="-2"/>
          <a:stretch/>
        </p:blipFill>
        <p:spPr>
          <a:xfrm>
            <a:off x="7737635" y="-1"/>
            <a:ext cx="3555205" cy="68580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13D172-8B6A-47F5-9813-DE455773F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156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519E-AB8E-4251-9E5A-E44C0A40F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05575" cy="1325563"/>
          </a:xfrm>
        </p:spPr>
        <p:txBody>
          <a:bodyPr>
            <a:normAutofit/>
          </a:bodyPr>
          <a:lstStyle/>
          <a:p>
            <a:r>
              <a:rPr lang="en-US" b="1" dirty="0"/>
              <a:t>Assignment’s 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9EE130-337A-4B91-B98A-8F6C185029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09" r="38887" b="-2"/>
          <a:stretch/>
        </p:blipFill>
        <p:spPr>
          <a:xfrm>
            <a:off x="7737635" y="-1"/>
            <a:ext cx="3555205" cy="68580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413D172-8B6A-47F5-9813-DE455773F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6EBB89-9B84-441A-8013-796D425F73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209710"/>
              </p:ext>
            </p:extLst>
          </p:nvPr>
        </p:nvGraphicFramePr>
        <p:xfrm>
          <a:off x="838200" y="1825625"/>
          <a:ext cx="650557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307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2F5D-4BB1-4EA9-A7FD-ADB34E18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Comments in Python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9FBC312A-4183-4A5C-89C0-71FA94CE5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55" y="1936742"/>
            <a:ext cx="5274893" cy="421548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07D617-F36D-4E08-AB51-177C7634E9A2}"/>
              </a:ext>
            </a:extLst>
          </p:cNvPr>
          <p:cNvSpPr/>
          <p:nvPr/>
        </p:nvSpPr>
        <p:spPr>
          <a:xfrm rot="10800000" flipH="1" flipV="1">
            <a:off x="6586328" y="2027582"/>
            <a:ext cx="5499653" cy="408145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1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40375-7237-46AC-AFD6-9532C130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Operators in Python</a:t>
            </a:r>
          </a:p>
        </p:txBody>
      </p:sp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B8174063-B4B2-4895-A792-A6436B65A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33" y="643466"/>
            <a:ext cx="5332066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9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DC873B46-A4E2-4C9C-8840-D18073A24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0" name="Rectangle 2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6B531-445D-411C-AA1D-65031F24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Any Question?</a:t>
            </a:r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7063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64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Amasis MT Pro</vt:lpstr>
      <vt:lpstr>Arial</vt:lpstr>
      <vt:lpstr>Calibri</vt:lpstr>
      <vt:lpstr>Calibri Light</vt:lpstr>
      <vt:lpstr>Wingdings</vt:lpstr>
      <vt:lpstr>Office Theme</vt:lpstr>
      <vt:lpstr>PowerPoint Presentation</vt:lpstr>
      <vt:lpstr>Introduction to Data Analyst and Data Science for Beginners Lecture  # 3 Operators  in Python</vt:lpstr>
      <vt:lpstr>Today’s Agenda</vt:lpstr>
      <vt:lpstr>Assignment’s Solution</vt:lpstr>
      <vt:lpstr>Comments in Python</vt:lpstr>
      <vt:lpstr>Operators in Python</vt:lpstr>
      <vt:lpstr>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Ehtisham Sadiq</dc:creator>
  <cp:lastModifiedBy>Ehtisham Sadiq</cp:lastModifiedBy>
  <cp:revision>10</cp:revision>
  <dcterms:created xsi:type="dcterms:W3CDTF">2022-01-11T14:23:25Z</dcterms:created>
  <dcterms:modified xsi:type="dcterms:W3CDTF">2022-01-13T13:31:35Z</dcterms:modified>
</cp:coreProperties>
</file>