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ACE-58D3-4497-866A-D85EE8D57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D66D-5217-4705-83D1-82B0513E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CF0D-776E-4971-9D2D-08D8547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D53B-F227-4893-A0CA-AF01F40A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4B4D-8E4E-4C0E-8533-20DA3629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BDAD-C82D-42B0-8479-0AF8C06D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0A005-CF4F-479C-9184-39A65F9D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BA15-F6FC-4674-B7A9-1F739B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DD32-EE63-4DB9-895D-F887A12C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CB34-6729-47BC-9669-BD3643F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8AC50-A731-4AB5-A832-57F61052C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7B156-48B5-44F0-99AD-BA20990F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C4FE-3527-4909-A65E-682E0EFF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DA5F-C5E8-4C95-B1CB-6F4FADE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71DB-D3DA-446A-9AEE-224FA7E5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1E65-333C-4748-A416-49085005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42B7-8AB0-46A7-8E12-2B31E35B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F7E9-53B1-41A8-A38C-49798363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78E-D914-4B49-BC0D-B4D029C7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9D55-6F95-4F2D-9308-C8EB259F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E340-5CB8-42DC-9043-C783E34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95EC-C27D-4CDD-96FC-144A7A28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F25E-17E3-4769-9542-B6079948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CF1D-9B8A-43B9-820B-079280F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8772-39E4-48A5-B842-252D4C87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3B26-C450-43F4-9DBE-810EA91F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FED4-EDE1-402A-817C-1A978CF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E9D0-8489-49D5-BD73-BC186670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FFD3-581A-4259-90C4-1842CF75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CD6A-E9C8-4403-BE17-F52F2D1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EE2F-2B0C-4DD5-B444-53051362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F9DE-1B1B-4E98-A5DF-46B6A30C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A8F-8FC8-42EF-A16D-4E4A9283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D08B-B1EB-4637-98F7-EB796409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B3F1-AC9E-4EAD-851C-C21E7032F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9B543-57DF-41CE-88AA-38079F896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D00FC-43D7-4EA4-84AB-8E2FFD9A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A5031-2F62-4F9E-8F54-153C12A6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F2E93-627E-46C2-9509-9FD80EA2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FEFB-DC88-46FA-97A8-E85B982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D4E2-0D21-48A5-9BF1-BA489B58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19BF6-C34B-499E-BA8F-6272F26B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E60E-2FF5-45C8-8AEF-AAF09750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7C2D-4AC2-4AA8-943E-D76C1ADA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F87FE-9121-4874-AF84-582E644F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5374-78DC-4931-9737-F3544B76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427C-E010-4EA0-B24F-35EC7D3A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D54E-70E2-4DAD-8B2C-8E0A86D9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7317-839B-44B3-9263-90484F615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8E4D-9D94-43F8-9FF5-05568C9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5C59-D974-4BB3-9406-1ED002EA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B584E-2087-4EC7-875E-91F1B620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32B9-CC48-4598-8801-A2CED6C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287B8-E6C5-4E18-B564-A452E807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0ADC1-5EB5-465A-9F0F-52A1EE42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059E-44F5-4DB5-B933-A28B955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AAA3-6AC5-4BF2-BF93-6DFBE688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62371-1C71-49E8-B51D-F0681A66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1EBA3-17C6-4191-B3D6-89D2D482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10EA-E084-413E-85D1-30703A01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E1F2-1B3A-4ACF-BEF6-F6B722431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63B1-C6C7-423D-891B-DD21E906B6F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76A0-6520-4CE7-945C-72CAC377C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951F-3E5A-4F0E-9370-7AE466895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1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7D260AEA-DC8E-4008-A64D-2A6DA0193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5" r="473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B2520-3DAD-4CF6-B9E3-F294A8FE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53319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Introduction to Data Analyst and Data Science for Beginners</a:t>
            </a:r>
            <a:br>
              <a:rPr lang="en-US" sz="3600" b="1" dirty="0"/>
            </a:br>
            <a:r>
              <a:rPr lang="en-US" sz="3600" b="1" dirty="0"/>
              <a:t>Lecture  #  4 </a:t>
            </a:r>
            <a:br>
              <a:rPr lang="en-US" sz="3600" b="1" dirty="0"/>
            </a:br>
            <a:r>
              <a:rPr lang="en-US" sz="3600" b="1" dirty="0"/>
              <a:t>String 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2587-4CDB-4A06-A51F-832342D5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Ehtisham Sadiq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2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BCED-C544-42A1-A07A-D9BE8667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5"/>
            <a:ext cx="6505575" cy="67586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+mn-lt"/>
              </a:rPr>
              <a:t>Today’s Agenda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F8D9F9F-9152-434D-B7B5-A6347C8E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821635"/>
            <a:ext cx="7171497" cy="6036365"/>
          </a:xfrm>
        </p:spPr>
        <p:txBody>
          <a:bodyPr>
            <a:noAutofit/>
          </a:bodyPr>
          <a:lstStyle/>
          <a:p>
            <a:r>
              <a:rPr lang="en-US" sz="2000" b="1" dirty="0"/>
              <a:t>Recap of Previous Lecture</a:t>
            </a:r>
          </a:p>
          <a:p>
            <a:r>
              <a:rPr lang="en-US" sz="2000" b="1" dirty="0"/>
              <a:t>What is Data  Structure (Data Types)  and  String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Defining Strings in the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Accessing characters  of  a  String (Indexing)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Strings  are  immutable(Reassigning String)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Strings  Slicing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String  Concatenation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Create large 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Operations on string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Strings method</a:t>
            </a:r>
          </a:p>
          <a:p>
            <a:pPr lvl="2"/>
            <a:r>
              <a:rPr lang="en-US" sz="1800" b="1" dirty="0"/>
              <a:t>lower(), upper(), strip(), </a:t>
            </a:r>
            <a:r>
              <a:rPr lang="en-US" sz="1800" b="1" dirty="0" err="1"/>
              <a:t>startswith</a:t>
            </a:r>
            <a:r>
              <a:rPr lang="en-US" sz="1800" b="1" dirty="0"/>
              <a:t>(), </a:t>
            </a:r>
            <a:r>
              <a:rPr lang="en-US" sz="1800" b="1" dirty="0" err="1"/>
              <a:t>endswith</a:t>
            </a:r>
            <a:r>
              <a:rPr lang="en-US" sz="1800" b="1" dirty="0"/>
              <a:t>(), split(), join(), find(), replace(), format(), </a:t>
            </a:r>
            <a:r>
              <a:rPr lang="en-US" sz="1800" b="1" dirty="0" err="1"/>
              <a:t>len</a:t>
            </a:r>
            <a:r>
              <a:rPr lang="en-US" sz="1800" b="1" dirty="0"/>
              <a:t>(), min(), max(), sorted(), title()/capitalize, </a:t>
            </a:r>
            <a:r>
              <a:rPr lang="en-US" sz="1800" b="1" dirty="0" err="1"/>
              <a:t>swapcase</a:t>
            </a:r>
            <a:r>
              <a:rPr lang="en-US" sz="1800" b="1" dirty="0"/>
              <a:t>(), count(), find(), index(), </a:t>
            </a:r>
            <a:r>
              <a:rPr lang="en-US" sz="1600" b="1" dirty="0" err="1"/>
              <a:t>isalnum</a:t>
            </a:r>
            <a:r>
              <a:rPr lang="en-US" sz="1600" b="1" dirty="0"/>
              <a:t>() / </a:t>
            </a:r>
            <a:r>
              <a:rPr lang="en-US" sz="1600" b="1" dirty="0" err="1"/>
              <a:t>isalpha</a:t>
            </a:r>
            <a:r>
              <a:rPr lang="en-US" sz="1600" b="1" dirty="0"/>
              <a:t>(), </a:t>
            </a:r>
            <a:r>
              <a:rPr lang="en-US" sz="1600" b="1" dirty="0" err="1"/>
              <a:t>isdigit</a:t>
            </a:r>
            <a:r>
              <a:rPr lang="en-US" sz="1600" b="1" dirty="0"/>
              <a:t>(), 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String  Deletion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String Membership test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24" name="Picture 4" descr="Illuminated server room panel">
            <a:extLst>
              <a:ext uri="{FF2B5EF4-FFF2-40B4-BE49-F238E27FC236}">
                <a16:creationId xmlns:a16="http://schemas.microsoft.com/office/drawing/2014/main" id="{E56D46B2-DB7C-4176-87D9-529FFCF1D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r="36064" b="-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156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8AB7A-557C-48ED-9254-F7DEE14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What is Data Structure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CF8B-935B-450C-8C5F-17BA8368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8" y="3404422"/>
            <a:ext cx="3283170" cy="2427333"/>
          </a:xfrm>
        </p:spPr>
        <p:txBody>
          <a:bodyPr>
            <a:normAutofit/>
          </a:bodyPr>
          <a:lstStyle/>
          <a:p>
            <a:r>
              <a:rPr lang="en-US" sz="1800" b="1" dirty="0"/>
              <a:t>Data structure is a particular way of storing and organizing data in a computer so that it can be used efficiently. A data structure is a special format for organizing and storing data .</a:t>
            </a:r>
          </a:p>
          <a:p>
            <a:endParaRPr lang="en-US" sz="1800" b="1" dirty="0"/>
          </a:p>
        </p:txBody>
      </p:sp>
      <p:pic>
        <p:nvPicPr>
          <p:cNvPr id="5" name="Picture 4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B0E92045-2356-4481-9649-520B3520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1" y="281354"/>
            <a:ext cx="7746551" cy="62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8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C807-CA19-463C-9094-A317D4F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C56F-E657-4CC3-9F0B-82D3F2A9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C873B46-A4E2-4C9C-8840-D18073A24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B531-445D-411C-AA1D-65031F24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Any Question?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06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171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 to Data Analyst and Data Science for Beginners Lecture  #  4  String Data Structure in Python</vt:lpstr>
      <vt:lpstr>Today’s Agenda</vt:lpstr>
      <vt:lpstr>What is Data Structure ?</vt:lpstr>
      <vt:lpstr>String Data Structure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Ehtisham Sadiq</dc:creator>
  <cp:lastModifiedBy>Ehtisham Sadiq</cp:lastModifiedBy>
  <cp:revision>15</cp:revision>
  <dcterms:created xsi:type="dcterms:W3CDTF">2022-01-11T14:23:25Z</dcterms:created>
  <dcterms:modified xsi:type="dcterms:W3CDTF">2022-01-15T16:42:30Z</dcterms:modified>
</cp:coreProperties>
</file>