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57-6B6C-4487-943E-153CF6D2E7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025-365D-4FD3-B02E-F68539C5AD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57-6B6C-4487-943E-153CF6D2E7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025-365D-4FD3-B02E-F68539C5A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57-6B6C-4487-943E-153CF6D2E7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025-365D-4FD3-B02E-F68539C5A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57-6B6C-4487-943E-153CF6D2E7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025-365D-4FD3-B02E-F68539C5A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57-6B6C-4487-943E-153CF6D2E7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025-365D-4FD3-B02E-F68539C5AD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57-6B6C-4487-943E-153CF6D2E7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025-365D-4FD3-B02E-F68539C5A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57-6B6C-4487-943E-153CF6D2E7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025-365D-4FD3-B02E-F68539C5AD9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57-6B6C-4487-943E-153CF6D2E7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025-365D-4FD3-B02E-F68539C5A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57-6B6C-4487-943E-153CF6D2E7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025-365D-4FD3-B02E-F68539C5A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57-6B6C-4487-943E-153CF6D2E7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025-365D-4FD3-B02E-F68539C5AD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757-6B6C-4487-943E-153CF6D2E7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025-365D-4FD3-B02E-F68539C5A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04D9757-6B6C-4487-943E-153CF6D2E7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553E025-365D-4FD3-B02E-F68539C5AD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543800" cy="23622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cs typeface="Arial" pitchFamily="34" charset="0"/>
              </a:rPr>
              <a:t>Inventory Management System</a:t>
            </a:r>
            <a:endParaRPr 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Amina</a:t>
            </a:r>
            <a:r>
              <a:rPr lang="en-US" dirty="0" smtClean="0"/>
              <a:t> </a:t>
            </a:r>
            <a:r>
              <a:rPr lang="en-US" dirty="0" err="1" smtClean="0"/>
              <a:t>Ansar</a:t>
            </a:r>
            <a:r>
              <a:rPr lang="en-US" dirty="0" smtClean="0"/>
              <a:t> ( BSEF19M527)</a:t>
            </a:r>
          </a:p>
        </p:txBody>
      </p:sp>
    </p:spTree>
    <p:extLst>
      <p:ext uri="{BB962C8B-B14F-4D97-AF65-F5344CB8AC3E}">
        <p14:creationId xmlns:p14="http://schemas.microsoft.com/office/powerpoint/2010/main" val="285549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77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399" y="2895600"/>
            <a:ext cx="3034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Thank You!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556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295400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Objectives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905000"/>
            <a:ext cx="5562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Easy management of inventory.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Handel details of  sales.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Make stock manageable.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Deals with day to day requirements of the users.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Keep a count of the stock left.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Keep a track on orders and customers.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50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3836" y="2992576"/>
            <a:ext cx="70115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How System Works?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663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524000"/>
            <a:ext cx="2934109" cy="38105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557726"/>
            <a:ext cx="2428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Login Form: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365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Login form is the first thing </a:t>
            </a:r>
          </a:p>
          <a:p>
            <a:r>
              <a:rPr lang="en-US" sz="2400" dirty="0" smtClean="0"/>
              <a:t>to appear when you will run the Software.</a:t>
            </a:r>
          </a:p>
          <a:p>
            <a:endParaRPr lang="en-US" sz="2400" dirty="0"/>
          </a:p>
          <a:p>
            <a:r>
              <a:rPr lang="en-US" sz="2400" dirty="0" smtClean="0"/>
              <a:t>Admin can Login the system through the login form.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090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119063" cy="35651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685800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Main Form: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551709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logging-in the main form will appear on the screen.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07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799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Main Form Cont.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42549"/>
            <a:ext cx="581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main form gives access to the following: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5855" y="2362200"/>
            <a:ext cx="1789272" cy="2795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Products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Customers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Categories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Users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Orders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457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3820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Layout: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600200"/>
            <a:ext cx="8209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the Products, Users, Orders, Customers and Categories forms</a:t>
            </a:r>
          </a:p>
          <a:p>
            <a:r>
              <a:rPr lang="en-US" sz="2400" dirty="0" smtClean="0"/>
              <a:t>have the following layout: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84212"/>
            <a:ext cx="4724400" cy="330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4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62000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Module Form: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673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add new users, orders, customers, categories, or products </a:t>
            </a:r>
          </a:p>
          <a:p>
            <a:r>
              <a:rPr lang="en-US" sz="2400" dirty="0" smtClean="0"/>
              <a:t>a module form will appear on the screen as follow: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34" y="2667000"/>
            <a:ext cx="4661892" cy="324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514600"/>
            <a:ext cx="67749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Here is a detailed video of the </a:t>
            </a:r>
          </a:p>
          <a:p>
            <a:pPr algn="ctr"/>
            <a:r>
              <a:rPr lang="en-US" sz="4000" b="1" dirty="0" smtClean="0"/>
              <a:t>working of the project.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25086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1">
      <a:dk1>
        <a:sysClr val="windowText" lastClr="000000"/>
      </a:dk1>
      <a:lt1>
        <a:srgbClr val="FFFFFF"/>
      </a:lt1>
      <a:dk2>
        <a:srgbClr val="303030"/>
      </a:dk2>
      <a:lt2>
        <a:srgbClr val="FFFFFF"/>
      </a:lt2>
      <a:accent1>
        <a:srgbClr val="E30202"/>
      </a:accent1>
      <a:accent2>
        <a:srgbClr val="E4DEDB"/>
      </a:accent2>
      <a:accent3>
        <a:srgbClr val="0070C0"/>
      </a:accent3>
      <a:accent4>
        <a:srgbClr val="313A44"/>
      </a:accent4>
      <a:accent5>
        <a:srgbClr val="424E5B"/>
      </a:accent5>
      <a:accent6>
        <a:srgbClr val="730E00"/>
      </a:accent6>
      <a:hlink>
        <a:srgbClr val="FF2E11"/>
      </a:hlink>
      <a:folHlink>
        <a:srgbClr val="FFB9AF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145</TotalTime>
  <Words>178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Inventory Management System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dell</dc:creator>
  <cp:lastModifiedBy>dell</cp:lastModifiedBy>
  <cp:revision>9</cp:revision>
  <dcterms:created xsi:type="dcterms:W3CDTF">2022-08-22T16:24:59Z</dcterms:created>
  <dcterms:modified xsi:type="dcterms:W3CDTF">2022-08-23T13:49:29Z</dcterms:modified>
</cp:coreProperties>
</file>