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oppins"/>
      <p:regular r:id="rId7"/>
      <p:bold r:id="rId8"/>
      <p:italic r:id="rId9"/>
      <p:boldItalic r:id="rId10"/>
    </p:embeddedFont>
    <p:embeddedFont>
      <p:font typeface="Poppins Light"/>
      <p:regular r:id="rId11"/>
      <p:bold r:id="rId12"/>
      <p:italic r:id="rId13"/>
      <p:boldItalic r:id="rId14"/>
    </p:embeddedFont>
    <p:embeddedFont>
      <p:font typeface="Poppins SemiBold"/>
      <p:regular r:id="rId15"/>
      <p:bold r:id="rId16"/>
      <p:italic r:id="rId17"/>
      <p:boldItalic r:id="rId18"/>
    </p:embeddedFont>
    <p:embeddedFont>
      <p:font typeface="Source Sans Pr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7" roundtripDataSignature="AMtx7mjPFLX2WtP9w4HOMXhCtpt8/eA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22" Type="http://schemas.openxmlformats.org/officeDocument/2006/relationships/font" Target="fonts/SourceSansPro-boldItalic.fntdata"/><Relationship Id="rId21" Type="http://schemas.openxmlformats.org/officeDocument/2006/relationships/font" Target="fonts/SourceSansPr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Relationship Id="rId11" Type="http://schemas.openxmlformats.org/officeDocument/2006/relationships/font" Target="fonts/PoppinsLight-regular.fntdata"/><Relationship Id="rId10" Type="http://schemas.openxmlformats.org/officeDocument/2006/relationships/font" Target="fonts/Poppins-boldItalic.fntdata"/><Relationship Id="rId13" Type="http://schemas.openxmlformats.org/officeDocument/2006/relationships/font" Target="fonts/PoppinsLight-italic.fntdata"/><Relationship Id="rId12" Type="http://schemas.openxmlformats.org/officeDocument/2006/relationships/font" Target="fonts/PoppinsLight-bold.fntdata"/><Relationship Id="rId15" Type="http://schemas.openxmlformats.org/officeDocument/2006/relationships/font" Target="fonts/PoppinsSemiBold-regular.fntdata"/><Relationship Id="rId14" Type="http://schemas.openxmlformats.org/officeDocument/2006/relationships/font" Target="fonts/PoppinsLight-boldItalic.fntdata"/><Relationship Id="rId17" Type="http://schemas.openxmlformats.org/officeDocument/2006/relationships/font" Target="fonts/PoppinsSemiBold-italic.fntdata"/><Relationship Id="rId16" Type="http://schemas.openxmlformats.org/officeDocument/2006/relationships/font" Target="fonts/PoppinsSemiBold-bold.fntdata"/><Relationship Id="rId19" Type="http://schemas.openxmlformats.org/officeDocument/2006/relationships/font" Target="fonts/SourceSansPro-regular.fntdata"/><Relationship Id="rId18" Type="http://schemas.openxmlformats.org/officeDocument/2006/relationships/font" Target="fonts/Poppi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>
  <p:cSld name="CUSTOM_1_1_1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/>
        </p:nvSpPr>
        <p:spPr>
          <a:xfrm>
            <a:off x="6237000" y="368800"/>
            <a:ext cx="1735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ciandt.com</a:t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" name="Google Shape;33;p13"/>
          <p:cNvPicPr preferRelativeResize="0"/>
          <p:nvPr/>
        </p:nvPicPr>
        <p:blipFill rotWithShape="1">
          <a:blip r:embed="rId2">
            <a:alphaModFix/>
          </a:blip>
          <a:srcRect b="53688" l="30345" r="39064" t="0"/>
          <a:stretch/>
        </p:blipFill>
        <p:spPr>
          <a:xfrm flipH="1">
            <a:off x="0" y="781050"/>
            <a:ext cx="4914900" cy="436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625" y="4169876"/>
            <a:ext cx="2632275" cy="5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">
  <p:cSld name="BLANK_2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113">
          <p15:clr>
            <a:srgbClr val="FA7B17"/>
          </p15:clr>
        </p15:guide>
        <p15:guide id="3" pos="5533">
          <p15:clr>
            <a:srgbClr val="FA7B17"/>
          </p15:clr>
        </p15:guide>
        <p15:guide id="4" pos="5647">
          <p15:clr>
            <a:srgbClr val="FA7B17"/>
          </p15:clr>
        </p15:guide>
        <p15:guide id="5" orient="horz" pos="227">
          <p15:clr>
            <a:srgbClr val="FA7B17"/>
          </p15:clr>
        </p15:guide>
        <p15:guide id="6" orient="horz" pos="113">
          <p15:clr>
            <a:srgbClr val="FA7B17"/>
          </p15:clr>
        </p15:guide>
        <p15:guide id="7" orient="horz" pos="3013">
          <p15:clr>
            <a:srgbClr val="FA7B17"/>
          </p15:clr>
        </p15:guide>
        <p15:guide id="8" orient="horz" pos="3127">
          <p15:clr>
            <a:srgbClr val="FA7B17"/>
          </p15:clr>
        </p15:guide>
        <p15:guide id="9" pos="2880">
          <p15:clr>
            <a:srgbClr val="FA7B17"/>
          </p15:clr>
        </p15:guide>
        <p15:guide id="10" orient="horz" pos="162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livre">
  <p:cSld name="Layout livr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408214" y="-351524"/>
            <a:ext cx="8327400" cy="107700"/>
          </a:xfrm>
          <a:prstGeom prst="rect">
            <a:avLst/>
          </a:prstGeom>
          <a:gradFill>
            <a:gsLst>
              <a:gs pos="0">
                <a:srgbClr val="E8134B"/>
              </a:gs>
              <a:gs pos="100000">
                <a:srgbClr val="1F386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Slide_Padrão_LO">
  <p:cSld name="2.Slide_Padrão_LO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7"/>
          <p:cNvGrpSpPr/>
          <p:nvPr/>
        </p:nvGrpSpPr>
        <p:grpSpPr>
          <a:xfrm>
            <a:off x="-336352" y="0"/>
            <a:ext cx="270000" cy="1818419"/>
            <a:chOff x="-448469" y="0"/>
            <a:chExt cx="360000" cy="2424559"/>
          </a:xfrm>
        </p:grpSpPr>
        <p:sp>
          <p:nvSpPr>
            <p:cNvPr id="41" name="Google Shape;41;p17"/>
            <p:cNvSpPr/>
            <p:nvPr/>
          </p:nvSpPr>
          <p:spPr>
            <a:xfrm>
              <a:off x="-448469" y="1238736"/>
              <a:ext cx="360000" cy="360000"/>
            </a:xfrm>
            <a:prstGeom prst="rect">
              <a:avLst/>
            </a:prstGeom>
            <a:solidFill>
              <a:srgbClr val="AF115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-448469" y="825824"/>
              <a:ext cx="360000" cy="3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-448469" y="0"/>
              <a:ext cx="360000" cy="360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-448469" y="412912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-448469" y="1651648"/>
              <a:ext cx="360000" cy="360000"/>
            </a:xfrm>
            <a:prstGeom prst="rect">
              <a:avLst/>
            </a:prstGeom>
            <a:solidFill>
              <a:srgbClr val="CC455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-448469" y="2064559"/>
              <a:ext cx="360000" cy="360000"/>
            </a:xfrm>
            <a:prstGeom prst="rect">
              <a:avLst/>
            </a:prstGeom>
            <a:solidFill>
              <a:srgbClr val="D35F7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17"/>
          <p:cNvSpPr/>
          <p:nvPr/>
        </p:nvSpPr>
        <p:spPr>
          <a:xfrm flipH="1">
            <a:off x="-336352" y="1858102"/>
            <a:ext cx="270000" cy="270000"/>
          </a:xfrm>
          <a:prstGeom prst="rect">
            <a:avLst/>
          </a:prstGeom>
          <a:solidFill>
            <a:srgbClr val="4C54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7"/>
          <p:cNvSpPr/>
          <p:nvPr/>
        </p:nvSpPr>
        <p:spPr>
          <a:xfrm rot="10800000">
            <a:off x="7903198" y="57465"/>
            <a:ext cx="1253400" cy="400200"/>
          </a:xfrm>
          <a:prstGeom prst="homePlate">
            <a:avLst>
              <a:gd fmla="val 31899" name="adj"/>
            </a:avLst>
          </a:prstGeom>
          <a:solidFill>
            <a:srgbClr val="32386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7"/>
          <p:cNvSpPr txBox="1"/>
          <p:nvPr/>
        </p:nvSpPr>
        <p:spPr>
          <a:xfrm>
            <a:off x="7997505" y="159809"/>
            <a:ext cx="822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Lean Office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7"/>
          <p:cNvGrpSpPr/>
          <p:nvPr/>
        </p:nvGrpSpPr>
        <p:grpSpPr>
          <a:xfrm>
            <a:off x="8802188" y="124082"/>
            <a:ext cx="293190" cy="280566"/>
            <a:chOff x="3708400" y="973138"/>
            <a:chExt cx="293689" cy="280987"/>
          </a:xfrm>
        </p:grpSpPr>
        <p:sp>
          <p:nvSpPr>
            <p:cNvPr id="51" name="Google Shape;51;p17"/>
            <p:cNvSpPr/>
            <p:nvPr/>
          </p:nvSpPr>
          <p:spPr>
            <a:xfrm>
              <a:off x="3708400" y="973138"/>
              <a:ext cx="293689" cy="209549"/>
            </a:xfrm>
            <a:custGeom>
              <a:rect b="b" l="l" r="r" t="t"/>
              <a:pathLst>
                <a:path extrusionOk="0" h="1579" w="2220">
                  <a:moveTo>
                    <a:pt x="1050" y="454"/>
                  </a:moveTo>
                  <a:lnTo>
                    <a:pt x="1050" y="454"/>
                  </a:lnTo>
                  <a:lnTo>
                    <a:pt x="1001" y="455"/>
                  </a:lnTo>
                  <a:lnTo>
                    <a:pt x="951" y="457"/>
                  </a:lnTo>
                  <a:lnTo>
                    <a:pt x="900" y="460"/>
                  </a:lnTo>
                  <a:lnTo>
                    <a:pt x="849" y="463"/>
                  </a:lnTo>
                  <a:lnTo>
                    <a:pt x="797" y="468"/>
                  </a:lnTo>
                  <a:lnTo>
                    <a:pt x="745" y="474"/>
                  </a:lnTo>
                  <a:lnTo>
                    <a:pt x="692" y="482"/>
                  </a:lnTo>
                  <a:lnTo>
                    <a:pt x="640" y="490"/>
                  </a:lnTo>
                  <a:lnTo>
                    <a:pt x="640" y="490"/>
                  </a:lnTo>
                  <a:lnTo>
                    <a:pt x="668" y="457"/>
                  </a:lnTo>
                  <a:lnTo>
                    <a:pt x="697" y="425"/>
                  </a:lnTo>
                  <a:lnTo>
                    <a:pt x="728" y="395"/>
                  </a:lnTo>
                  <a:lnTo>
                    <a:pt x="760" y="367"/>
                  </a:lnTo>
                  <a:lnTo>
                    <a:pt x="795" y="340"/>
                  </a:lnTo>
                  <a:lnTo>
                    <a:pt x="831" y="315"/>
                  </a:lnTo>
                  <a:lnTo>
                    <a:pt x="868" y="293"/>
                  </a:lnTo>
                  <a:lnTo>
                    <a:pt x="907" y="273"/>
                  </a:lnTo>
                  <a:lnTo>
                    <a:pt x="946" y="254"/>
                  </a:lnTo>
                  <a:lnTo>
                    <a:pt x="987" y="238"/>
                  </a:lnTo>
                  <a:lnTo>
                    <a:pt x="1009" y="230"/>
                  </a:lnTo>
                  <a:lnTo>
                    <a:pt x="1030" y="223"/>
                  </a:lnTo>
                  <a:lnTo>
                    <a:pt x="1052" y="218"/>
                  </a:lnTo>
                  <a:lnTo>
                    <a:pt x="1073" y="212"/>
                  </a:lnTo>
                  <a:lnTo>
                    <a:pt x="1095" y="207"/>
                  </a:lnTo>
                  <a:lnTo>
                    <a:pt x="1117" y="203"/>
                  </a:lnTo>
                  <a:lnTo>
                    <a:pt x="1140" y="199"/>
                  </a:lnTo>
                  <a:lnTo>
                    <a:pt x="1162" y="197"/>
                  </a:lnTo>
                  <a:lnTo>
                    <a:pt x="1185" y="193"/>
                  </a:lnTo>
                  <a:lnTo>
                    <a:pt x="1208" y="192"/>
                  </a:lnTo>
                  <a:lnTo>
                    <a:pt x="1231" y="191"/>
                  </a:lnTo>
                  <a:lnTo>
                    <a:pt x="1255" y="190"/>
                  </a:lnTo>
                  <a:lnTo>
                    <a:pt x="1255" y="190"/>
                  </a:lnTo>
                  <a:lnTo>
                    <a:pt x="1289" y="191"/>
                  </a:lnTo>
                  <a:lnTo>
                    <a:pt x="1323" y="193"/>
                  </a:lnTo>
                  <a:lnTo>
                    <a:pt x="1358" y="198"/>
                  </a:lnTo>
                  <a:lnTo>
                    <a:pt x="1391" y="203"/>
                  </a:lnTo>
                  <a:lnTo>
                    <a:pt x="1425" y="210"/>
                  </a:lnTo>
                  <a:lnTo>
                    <a:pt x="1459" y="219"/>
                  </a:lnTo>
                  <a:lnTo>
                    <a:pt x="1491" y="228"/>
                  </a:lnTo>
                  <a:lnTo>
                    <a:pt x="1523" y="239"/>
                  </a:lnTo>
                  <a:lnTo>
                    <a:pt x="1554" y="250"/>
                  </a:lnTo>
                  <a:lnTo>
                    <a:pt x="1585" y="264"/>
                  </a:lnTo>
                  <a:lnTo>
                    <a:pt x="1614" y="278"/>
                  </a:lnTo>
                  <a:lnTo>
                    <a:pt x="1644" y="294"/>
                  </a:lnTo>
                  <a:lnTo>
                    <a:pt x="1671" y="310"/>
                  </a:lnTo>
                  <a:lnTo>
                    <a:pt x="1697" y="327"/>
                  </a:lnTo>
                  <a:lnTo>
                    <a:pt x="1723" y="346"/>
                  </a:lnTo>
                  <a:lnTo>
                    <a:pt x="1747" y="365"/>
                  </a:lnTo>
                  <a:lnTo>
                    <a:pt x="1747" y="365"/>
                  </a:lnTo>
                  <a:lnTo>
                    <a:pt x="1755" y="371"/>
                  </a:lnTo>
                  <a:lnTo>
                    <a:pt x="1763" y="375"/>
                  </a:lnTo>
                  <a:lnTo>
                    <a:pt x="1770" y="378"/>
                  </a:lnTo>
                  <a:lnTo>
                    <a:pt x="1777" y="379"/>
                  </a:lnTo>
                  <a:lnTo>
                    <a:pt x="1784" y="379"/>
                  </a:lnTo>
                  <a:lnTo>
                    <a:pt x="1791" y="377"/>
                  </a:lnTo>
                  <a:lnTo>
                    <a:pt x="1797" y="373"/>
                  </a:lnTo>
                  <a:lnTo>
                    <a:pt x="1804" y="368"/>
                  </a:lnTo>
                  <a:lnTo>
                    <a:pt x="1804" y="368"/>
                  </a:lnTo>
                  <a:lnTo>
                    <a:pt x="1809" y="361"/>
                  </a:lnTo>
                  <a:lnTo>
                    <a:pt x="1813" y="355"/>
                  </a:lnTo>
                  <a:lnTo>
                    <a:pt x="1815" y="349"/>
                  </a:lnTo>
                  <a:lnTo>
                    <a:pt x="1815" y="341"/>
                  </a:lnTo>
                  <a:lnTo>
                    <a:pt x="1814" y="335"/>
                  </a:lnTo>
                  <a:lnTo>
                    <a:pt x="1811" y="328"/>
                  </a:lnTo>
                  <a:lnTo>
                    <a:pt x="1807" y="319"/>
                  </a:lnTo>
                  <a:lnTo>
                    <a:pt x="1800" y="312"/>
                  </a:lnTo>
                  <a:lnTo>
                    <a:pt x="1800" y="312"/>
                  </a:lnTo>
                  <a:lnTo>
                    <a:pt x="1769" y="277"/>
                  </a:lnTo>
                  <a:lnTo>
                    <a:pt x="1736" y="244"/>
                  </a:lnTo>
                  <a:lnTo>
                    <a:pt x="1702" y="212"/>
                  </a:lnTo>
                  <a:lnTo>
                    <a:pt x="1665" y="183"/>
                  </a:lnTo>
                  <a:lnTo>
                    <a:pt x="1627" y="154"/>
                  </a:lnTo>
                  <a:lnTo>
                    <a:pt x="1588" y="129"/>
                  </a:lnTo>
                  <a:lnTo>
                    <a:pt x="1568" y="116"/>
                  </a:lnTo>
                  <a:lnTo>
                    <a:pt x="1547" y="105"/>
                  </a:lnTo>
                  <a:lnTo>
                    <a:pt x="1526" y="94"/>
                  </a:lnTo>
                  <a:lnTo>
                    <a:pt x="1505" y="83"/>
                  </a:lnTo>
                  <a:lnTo>
                    <a:pt x="1483" y="73"/>
                  </a:lnTo>
                  <a:lnTo>
                    <a:pt x="1461" y="63"/>
                  </a:lnTo>
                  <a:lnTo>
                    <a:pt x="1439" y="55"/>
                  </a:lnTo>
                  <a:lnTo>
                    <a:pt x="1415" y="46"/>
                  </a:lnTo>
                  <a:lnTo>
                    <a:pt x="1393" y="39"/>
                  </a:lnTo>
                  <a:lnTo>
                    <a:pt x="1369" y="32"/>
                  </a:lnTo>
                  <a:lnTo>
                    <a:pt x="1346" y="25"/>
                  </a:lnTo>
                  <a:lnTo>
                    <a:pt x="1322" y="20"/>
                  </a:lnTo>
                  <a:lnTo>
                    <a:pt x="1298" y="15"/>
                  </a:lnTo>
                  <a:lnTo>
                    <a:pt x="1274" y="11"/>
                  </a:lnTo>
                  <a:lnTo>
                    <a:pt x="1248" y="7"/>
                  </a:lnTo>
                  <a:lnTo>
                    <a:pt x="1223" y="4"/>
                  </a:lnTo>
                  <a:lnTo>
                    <a:pt x="1198" y="2"/>
                  </a:lnTo>
                  <a:lnTo>
                    <a:pt x="1173" y="1"/>
                  </a:lnTo>
                  <a:lnTo>
                    <a:pt x="1146" y="0"/>
                  </a:lnTo>
                  <a:lnTo>
                    <a:pt x="1120" y="0"/>
                  </a:lnTo>
                  <a:lnTo>
                    <a:pt x="1120" y="0"/>
                  </a:lnTo>
                  <a:lnTo>
                    <a:pt x="1086" y="1"/>
                  </a:lnTo>
                  <a:lnTo>
                    <a:pt x="1053" y="4"/>
                  </a:lnTo>
                  <a:lnTo>
                    <a:pt x="1019" y="7"/>
                  </a:lnTo>
                  <a:lnTo>
                    <a:pt x="985" y="13"/>
                  </a:lnTo>
                  <a:lnTo>
                    <a:pt x="953" y="19"/>
                  </a:lnTo>
                  <a:lnTo>
                    <a:pt x="921" y="27"/>
                  </a:lnTo>
                  <a:lnTo>
                    <a:pt x="889" y="36"/>
                  </a:lnTo>
                  <a:lnTo>
                    <a:pt x="858" y="45"/>
                  </a:lnTo>
                  <a:lnTo>
                    <a:pt x="827" y="57"/>
                  </a:lnTo>
                  <a:lnTo>
                    <a:pt x="797" y="69"/>
                  </a:lnTo>
                  <a:lnTo>
                    <a:pt x="768" y="81"/>
                  </a:lnTo>
                  <a:lnTo>
                    <a:pt x="738" y="96"/>
                  </a:lnTo>
                  <a:lnTo>
                    <a:pt x="710" y="111"/>
                  </a:lnTo>
                  <a:lnTo>
                    <a:pt x="683" y="128"/>
                  </a:lnTo>
                  <a:lnTo>
                    <a:pt x="655" y="145"/>
                  </a:lnTo>
                  <a:lnTo>
                    <a:pt x="629" y="163"/>
                  </a:lnTo>
                  <a:lnTo>
                    <a:pt x="604" y="182"/>
                  </a:lnTo>
                  <a:lnTo>
                    <a:pt x="578" y="202"/>
                  </a:lnTo>
                  <a:lnTo>
                    <a:pt x="554" y="223"/>
                  </a:lnTo>
                  <a:lnTo>
                    <a:pt x="531" y="245"/>
                  </a:lnTo>
                  <a:lnTo>
                    <a:pt x="509" y="267"/>
                  </a:lnTo>
                  <a:lnTo>
                    <a:pt x="487" y="291"/>
                  </a:lnTo>
                  <a:lnTo>
                    <a:pt x="466" y="315"/>
                  </a:lnTo>
                  <a:lnTo>
                    <a:pt x="447" y="340"/>
                  </a:lnTo>
                  <a:lnTo>
                    <a:pt x="428" y="366"/>
                  </a:lnTo>
                  <a:lnTo>
                    <a:pt x="410" y="392"/>
                  </a:lnTo>
                  <a:lnTo>
                    <a:pt x="392" y="418"/>
                  </a:lnTo>
                  <a:lnTo>
                    <a:pt x="376" y="447"/>
                  </a:lnTo>
                  <a:lnTo>
                    <a:pt x="362" y="474"/>
                  </a:lnTo>
                  <a:lnTo>
                    <a:pt x="348" y="504"/>
                  </a:lnTo>
                  <a:lnTo>
                    <a:pt x="335" y="534"/>
                  </a:lnTo>
                  <a:lnTo>
                    <a:pt x="324" y="563"/>
                  </a:lnTo>
                  <a:lnTo>
                    <a:pt x="324" y="563"/>
                  </a:lnTo>
                  <a:lnTo>
                    <a:pt x="283" y="576"/>
                  </a:lnTo>
                  <a:lnTo>
                    <a:pt x="244" y="590"/>
                  </a:lnTo>
                  <a:lnTo>
                    <a:pt x="205" y="604"/>
                  </a:lnTo>
                  <a:lnTo>
                    <a:pt x="167" y="619"/>
                  </a:lnTo>
                  <a:lnTo>
                    <a:pt x="131" y="635"/>
                  </a:lnTo>
                  <a:lnTo>
                    <a:pt x="96" y="652"/>
                  </a:lnTo>
                  <a:lnTo>
                    <a:pt x="61" y="669"/>
                  </a:lnTo>
                  <a:lnTo>
                    <a:pt x="27" y="688"/>
                  </a:lnTo>
                  <a:lnTo>
                    <a:pt x="27" y="688"/>
                  </a:lnTo>
                  <a:lnTo>
                    <a:pt x="19" y="693"/>
                  </a:lnTo>
                  <a:lnTo>
                    <a:pt x="13" y="698"/>
                  </a:lnTo>
                  <a:lnTo>
                    <a:pt x="7" y="704"/>
                  </a:lnTo>
                  <a:lnTo>
                    <a:pt x="3" y="710"/>
                  </a:lnTo>
                  <a:lnTo>
                    <a:pt x="1" y="718"/>
                  </a:lnTo>
                  <a:lnTo>
                    <a:pt x="0" y="724"/>
                  </a:lnTo>
                  <a:lnTo>
                    <a:pt x="1" y="731"/>
                  </a:lnTo>
                  <a:lnTo>
                    <a:pt x="3" y="739"/>
                  </a:lnTo>
                  <a:lnTo>
                    <a:pt x="3" y="739"/>
                  </a:lnTo>
                  <a:lnTo>
                    <a:pt x="7" y="745"/>
                  </a:lnTo>
                  <a:lnTo>
                    <a:pt x="12" y="750"/>
                  </a:lnTo>
                  <a:lnTo>
                    <a:pt x="17" y="754"/>
                  </a:lnTo>
                  <a:lnTo>
                    <a:pt x="22" y="758"/>
                  </a:lnTo>
                  <a:lnTo>
                    <a:pt x="29" y="760"/>
                  </a:lnTo>
                  <a:lnTo>
                    <a:pt x="37" y="760"/>
                  </a:lnTo>
                  <a:lnTo>
                    <a:pt x="44" y="759"/>
                  </a:lnTo>
                  <a:lnTo>
                    <a:pt x="54" y="758"/>
                  </a:lnTo>
                  <a:lnTo>
                    <a:pt x="54" y="758"/>
                  </a:lnTo>
                  <a:lnTo>
                    <a:pt x="110" y="742"/>
                  </a:lnTo>
                  <a:lnTo>
                    <a:pt x="168" y="726"/>
                  </a:lnTo>
                  <a:lnTo>
                    <a:pt x="227" y="712"/>
                  </a:lnTo>
                  <a:lnTo>
                    <a:pt x="287" y="700"/>
                  </a:lnTo>
                  <a:lnTo>
                    <a:pt x="287" y="700"/>
                  </a:lnTo>
                  <a:lnTo>
                    <a:pt x="282" y="731"/>
                  </a:lnTo>
                  <a:lnTo>
                    <a:pt x="278" y="764"/>
                  </a:lnTo>
                  <a:lnTo>
                    <a:pt x="274" y="798"/>
                  </a:lnTo>
                  <a:lnTo>
                    <a:pt x="273" y="832"/>
                  </a:lnTo>
                  <a:lnTo>
                    <a:pt x="273" y="832"/>
                  </a:lnTo>
                  <a:lnTo>
                    <a:pt x="273" y="860"/>
                  </a:lnTo>
                  <a:lnTo>
                    <a:pt x="274" y="888"/>
                  </a:lnTo>
                  <a:lnTo>
                    <a:pt x="276" y="915"/>
                  </a:lnTo>
                  <a:lnTo>
                    <a:pt x="279" y="943"/>
                  </a:lnTo>
                  <a:lnTo>
                    <a:pt x="282" y="970"/>
                  </a:lnTo>
                  <a:lnTo>
                    <a:pt x="287" y="998"/>
                  </a:lnTo>
                  <a:lnTo>
                    <a:pt x="292" y="1024"/>
                  </a:lnTo>
                  <a:lnTo>
                    <a:pt x="299" y="1050"/>
                  </a:lnTo>
                  <a:lnTo>
                    <a:pt x="305" y="1077"/>
                  </a:lnTo>
                  <a:lnTo>
                    <a:pt x="313" y="1103"/>
                  </a:lnTo>
                  <a:lnTo>
                    <a:pt x="322" y="1130"/>
                  </a:lnTo>
                  <a:lnTo>
                    <a:pt x="331" y="1155"/>
                  </a:lnTo>
                  <a:lnTo>
                    <a:pt x="342" y="1180"/>
                  </a:lnTo>
                  <a:lnTo>
                    <a:pt x="352" y="1205"/>
                  </a:lnTo>
                  <a:lnTo>
                    <a:pt x="365" y="1229"/>
                  </a:lnTo>
                  <a:lnTo>
                    <a:pt x="378" y="1253"/>
                  </a:lnTo>
                  <a:lnTo>
                    <a:pt x="390" y="1277"/>
                  </a:lnTo>
                  <a:lnTo>
                    <a:pt x="405" y="1300"/>
                  </a:lnTo>
                  <a:lnTo>
                    <a:pt x="420" y="1323"/>
                  </a:lnTo>
                  <a:lnTo>
                    <a:pt x="435" y="1345"/>
                  </a:lnTo>
                  <a:lnTo>
                    <a:pt x="451" y="1366"/>
                  </a:lnTo>
                  <a:lnTo>
                    <a:pt x="468" y="1389"/>
                  </a:lnTo>
                  <a:lnTo>
                    <a:pt x="486" y="1409"/>
                  </a:lnTo>
                  <a:lnTo>
                    <a:pt x="504" y="1429"/>
                  </a:lnTo>
                  <a:lnTo>
                    <a:pt x="523" y="1449"/>
                  </a:lnTo>
                  <a:lnTo>
                    <a:pt x="542" y="1468"/>
                  </a:lnTo>
                  <a:lnTo>
                    <a:pt x="562" y="1486"/>
                  </a:lnTo>
                  <a:lnTo>
                    <a:pt x="582" y="1504"/>
                  </a:lnTo>
                  <a:lnTo>
                    <a:pt x="603" y="1521"/>
                  </a:lnTo>
                  <a:lnTo>
                    <a:pt x="625" y="1536"/>
                  </a:lnTo>
                  <a:lnTo>
                    <a:pt x="647" y="1552"/>
                  </a:lnTo>
                  <a:lnTo>
                    <a:pt x="670" y="1567"/>
                  </a:lnTo>
                  <a:lnTo>
                    <a:pt x="670" y="1567"/>
                  </a:lnTo>
                  <a:lnTo>
                    <a:pt x="678" y="1572"/>
                  </a:lnTo>
                  <a:lnTo>
                    <a:pt x="687" y="1576"/>
                  </a:lnTo>
                  <a:lnTo>
                    <a:pt x="695" y="1578"/>
                  </a:lnTo>
                  <a:lnTo>
                    <a:pt x="702" y="1578"/>
                  </a:lnTo>
                  <a:lnTo>
                    <a:pt x="710" y="1577"/>
                  </a:lnTo>
                  <a:lnTo>
                    <a:pt x="716" y="1575"/>
                  </a:lnTo>
                  <a:lnTo>
                    <a:pt x="722" y="1570"/>
                  </a:lnTo>
                  <a:lnTo>
                    <a:pt x="728" y="1564"/>
                  </a:lnTo>
                  <a:lnTo>
                    <a:pt x="728" y="1564"/>
                  </a:lnTo>
                  <a:lnTo>
                    <a:pt x="732" y="1557"/>
                  </a:lnTo>
                  <a:lnTo>
                    <a:pt x="735" y="1550"/>
                  </a:lnTo>
                  <a:lnTo>
                    <a:pt x="736" y="1543"/>
                  </a:lnTo>
                  <a:lnTo>
                    <a:pt x="736" y="1536"/>
                  </a:lnTo>
                  <a:lnTo>
                    <a:pt x="735" y="1530"/>
                  </a:lnTo>
                  <a:lnTo>
                    <a:pt x="731" y="1523"/>
                  </a:lnTo>
                  <a:lnTo>
                    <a:pt x="726" y="1516"/>
                  </a:lnTo>
                  <a:lnTo>
                    <a:pt x="719" y="1509"/>
                  </a:lnTo>
                  <a:lnTo>
                    <a:pt x="719" y="1509"/>
                  </a:lnTo>
                  <a:lnTo>
                    <a:pt x="691" y="1483"/>
                  </a:lnTo>
                  <a:lnTo>
                    <a:pt x="665" y="1454"/>
                  </a:lnTo>
                  <a:lnTo>
                    <a:pt x="639" y="1424"/>
                  </a:lnTo>
                  <a:lnTo>
                    <a:pt x="616" y="1393"/>
                  </a:lnTo>
                  <a:lnTo>
                    <a:pt x="595" y="1361"/>
                  </a:lnTo>
                  <a:lnTo>
                    <a:pt x="575" y="1327"/>
                  </a:lnTo>
                  <a:lnTo>
                    <a:pt x="557" y="1293"/>
                  </a:lnTo>
                  <a:lnTo>
                    <a:pt x="541" y="1257"/>
                  </a:lnTo>
                  <a:lnTo>
                    <a:pt x="526" y="1222"/>
                  </a:lnTo>
                  <a:lnTo>
                    <a:pt x="514" y="1185"/>
                  </a:lnTo>
                  <a:lnTo>
                    <a:pt x="503" y="1148"/>
                  </a:lnTo>
                  <a:lnTo>
                    <a:pt x="494" y="1110"/>
                  </a:lnTo>
                  <a:lnTo>
                    <a:pt x="487" y="1072"/>
                  </a:lnTo>
                  <a:lnTo>
                    <a:pt x="483" y="1033"/>
                  </a:lnTo>
                  <a:lnTo>
                    <a:pt x="480" y="995"/>
                  </a:lnTo>
                  <a:lnTo>
                    <a:pt x="478" y="956"/>
                  </a:lnTo>
                  <a:lnTo>
                    <a:pt x="478" y="956"/>
                  </a:lnTo>
                  <a:lnTo>
                    <a:pt x="480" y="917"/>
                  </a:lnTo>
                  <a:lnTo>
                    <a:pt x="483" y="879"/>
                  </a:lnTo>
                  <a:lnTo>
                    <a:pt x="487" y="841"/>
                  </a:lnTo>
                  <a:lnTo>
                    <a:pt x="493" y="804"/>
                  </a:lnTo>
                  <a:lnTo>
                    <a:pt x="502" y="767"/>
                  </a:lnTo>
                  <a:lnTo>
                    <a:pt x="512" y="731"/>
                  </a:lnTo>
                  <a:lnTo>
                    <a:pt x="525" y="696"/>
                  </a:lnTo>
                  <a:lnTo>
                    <a:pt x="538" y="662"/>
                  </a:lnTo>
                  <a:lnTo>
                    <a:pt x="538" y="662"/>
                  </a:lnTo>
                  <a:lnTo>
                    <a:pt x="600" y="657"/>
                  </a:lnTo>
                  <a:lnTo>
                    <a:pt x="666" y="653"/>
                  </a:lnTo>
                  <a:lnTo>
                    <a:pt x="733" y="651"/>
                  </a:lnTo>
                  <a:lnTo>
                    <a:pt x="803" y="650"/>
                  </a:lnTo>
                  <a:lnTo>
                    <a:pt x="803" y="650"/>
                  </a:lnTo>
                  <a:lnTo>
                    <a:pt x="862" y="651"/>
                  </a:lnTo>
                  <a:lnTo>
                    <a:pt x="920" y="652"/>
                  </a:lnTo>
                  <a:lnTo>
                    <a:pt x="977" y="655"/>
                  </a:lnTo>
                  <a:lnTo>
                    <a:pt x="1033" y="659"/>
                  </a:lnTo>
                  <a:lnTo>
                    <a:pt x="1088" y="665"/>
                  </a:lnTo>
                  <a:lnTo>
                    <a:pt x="1143" y="671"/>
                  </a:lnTo>
                  <a:lnTo>
                    <a:pt x="1196" y="678"/>
                  </a:lnTo>
                  <a:lnTo>
                    <a:pt x="1248" y="687"/>
                  </a:lnTo>
                  <a:lnTo>
                    <a:pt x="1299" y="696"/>
                  </a:lnTo>
                  <a:lnTo>
                    <a:pt x="1349" y="707"/>
                  </a:lnTo>
                  <a:lnTo>
                    <a:pt x="1398" y="718"/>
                  </a:lnTo>
                  <a:lnTo>
                    <a:pt x="1444" y="730"/>
                  </a:lnTo>
                  <a:lnTo>
                    <a:pt x="1489" y="743"/>
                  </a:lnTo>
                  <a:lnTo>
                    <a:pt x="1533" y="758"/>
                  </a:lnTo>
                  <a:lnTo>
                    <a:pt x="1575" y="772"/>
                  </a:lnTo>
                  <a:lnTo>
                    <a:pt x="1616" y="788"/>
                  </a:lnTo>
                  <a:lnTo>
                    <a:pt x="1654" y="804"/>
                  </a:lnTo>
                  <a:lnTo>
                    <a:pt x="1691" y="822"/>
                  </a:lnTo>
                  <a:lnTo>
                    <a:pt x="1726" y="840"/>
                  </a:lnTo>
                  <a:lnTo>
                    <a:pt x="1758" y="858"/>
                  </a:lnTo>
                  <a:lnTo>
                    <a:pt x="1789" y="878"/>
                  </a:lnTo>
                  <a:lnTo>
                    <a:pt x="1816" y="898"/>
                  </a:lnTo>
                  <a:lnTo>
                    <a:pt x="1842" y="918"/>
                  </a:lnTo>
                  <a:lnTo>
                    <a:pt x="1866" y="940"/>
                  </a:lnTo>
                  <a:lnTo>
                    <a:pt x="1887" y="962"/>
                  </a:lnTo>
                  <a:lnTo>
                    <a:pt x="1906" y="985"/>
                  </a:lnTo>
                  <a:lnTo>
                    <a:pt x="1921" y="1007"/>
                  </a:lnTo>
                  <a:lnTo>
                    <a:pt x="1929" y="1020"/>
                  </a:lnTo>
                  <a:lnTo>
                    <a:pt x="1934" y="1031"/>
                  </a:lnTo>
                  <a:lnTo>
                    <a:pt x="1940" y="1043"/>
                  </a:lnTo>
                  <a:lnTo>
                    <a:pt x="1944" y="1055"/>
                  </a:lnTo>
                  <a:lnTo>
                    <a:pt x="1949" y="1067"/>
                  </a:lnTo>
                  <a:lnTo>
                    <a:pt x="1952" y="1080"/>
                  </a:lnTo>
                  <a:lnTo>
                    <a:pt x="1955" y="1092"/>
                  </a:lnTo>
                  <a:lnTo>
                    <a:pt x="1957" y="1104"/>
                  </a:lnTo>
                  <a:lnTo>
                    <a:pt x="1958" y="1117"/>
                  </a:lnTo>
                  <a:lnTo>
                    <a:pt x="1958" y="1130"/>
                  </a:lnTo>
                  <a:lnTo>
                    <a:pt x="1958" y="1130"/>
                  </a:lnTo>
                  <a:lnTo>
                    <a:pt x="1958" y="1142"/>
                  </a:lnTo>
                  <a:lnTo>
                    <a:pt x="1956" y="1156"/>
                  </a:lnTo>
                  <a:lnTo>
                    <a:pt x="1954" y="1169"/>
                  </a:lnTo>
                  <a:lnTo>
                    <a:pt x="1951" y="1181"/>
                  </a:lnTo>
                  <a:lnTo>
                    <a:pt x="1947" y="1194"/>
                  </a:lnTo>
                  <a:lnTo>
                    <a:pt x="1941" y="1207"/>
                  </a:lnTo>
                  <a:lnTo>
                    <a:pt x="1935" y="1219"/>
                  </a:lnTo>
                  <a:lnTo>
                    <a:pt x="1928" y="1232"/>
                  </a:lnTo>
                  <a:lnTo>
                    <a:pt x="1920" y="1245"/>
                  </a:lnTo>
                  <a:lnTo>
                    <a:pt x="1912" y="1257"/>
                  </a:lnTo>
                  <a:lnTo>
                    <a:pt x="1902" y="1270"/>
                  </a:lnTo>
                  <a:lnTo>
                    <a:pt x="1893" y="1283"/>
                  </a:lnTo>
                  <a:lnTo>
                    <a:pt x="1871" y="1307"/>
                  </a:lnTo>
                  <a:lnTo>
                    <a:pt x="1846" y="1330"/>
                  </a:lnTo>
                  <a:lnTo>
                    <a:pt x="1818" y="1355"/>
                  </a:lnTo>
                  <a:lnTo>
                    <a:pt x="1789" y="1377"/>
                  </a:lnTo>
                  <a:lnTo>
                    <a:pt x="1757" y="1399"/>
                  </a:lnTo>
                  <a:lnTo>
                    <a:pt x="1725" y="1420"/>
                  </a:lnTo>
                  <a:lnTo>
                    <a:pt x="1690" y="1441"/>
                  </a:lnTo>
                  <a:lnTo>
                    <a:pt x="1653" y="1460"/>
                  </a:lnTo>
                  <a:lnTo>
                    <a:pt x="1616" y="1479"/>
                  </a:lnTo>
                  <a:lnTo>
                    <a:pt x="1579" y="1497"/>
                  </a:lnTo>
                  <a:lnTo>
                    <a:pt x="1579" y="1497"/>
                  </a:lnTo>
                  <a:lnTo>
                    <a:pt x="1562" y="1506"/>
                  </a:lnTo>
                  <a:lnTo>
                    <a:pt x="1548" y="1513"/>
                  </a:lnTo>
                  <a:lnTo>
                    <a:pt x="1539" y="1521"/>
                  </a:lnTo>
                  <a:lnTo>
                    <a:pt x="1532" y="1527"/>
                  </a:lnTo>
                  <a:lnTo>
                    <a:pt x="1529" y="1534"/>
                  </a:lnTo>
                  <a:lnTo>
                    <a:pt x="1527" y="1542"/>
                  </a:lnTo>
                  <a:lnTo>
                    <a:pt x="1528" y="1549"/>
                  </a:lnTo>
                  <a:lnTo>
                    <a:pt x="1530" y="1557"/>
                  </a:lnTo>
                  <a:lnTo>
                    <a:pt x="1530" y="1557"/>
                  </a:lnTo>
                  <a:lnTo>
                    <a:pt x="1533" y="1564"/>
                  </a:lnTo>
                  <a:lnTo>
                    <a:pt x="1537" y="1569"/>
                  </a:lnTo>
                  <a:lnTo>
                    <a:pt x="1544" y="1575"/>
                  </a:lnTo>
                  <a:lnTo>
                    <a:pt x="1550" y="1577"/>
                  </a:lnTo>
                  <a:lnTo>
                    <a:pt x="1557" y="1579"/>
                  </a:lnTo>
                  <a:lnTo>
                    <a:pt x="1566" y="1579"/>
                  </a:lnTo>
                  <a:lnTo>
                    <a:pt x="1575" y="1578"/>
                  </a:lnTo>
                  <a:lnTo>
                    <a:pt x="1585" y="1576"/>
                  </a:lnTo>
                  <a:lnTo>
                    <a:pt x="1585" y="1576"/>
                  </a:lnTo>
                  <a:lnTo>
                    <a:pt x="1651" y="1552"/>
                  </a:lnTo>
                  <a:lnTo>
                    <a:pt x="1716" y="1527"/>
                  </a:lnTo>
                  <a:lnTo>
                    <a:pt x="1747" y="1514"/>
                  </a:lnTo>
                  <a:lnTo>
                    <a:pt x="1777" y="1501"/>
                  </a:lnTo>
                  <a:lnTo>
                    <a:pt x="1808" y="1487"/>
                  </a:lnTo>
                  <a:lnTo>
                    <a:pt x="1836" y="1472"/>
                  </a:lnTo>
                  <a:lnTo>
                    <a:pt x="1865" y="1458"/>
                  </a:lnTo>
                  <a:lnTo>
                    <a:pt x="1892" y="1442"/>
                  </a:lnTo>
                  <a:lnTo>
                    <a:pt x="1919" y="1428"/>
                  </a:lnTo>
                  <a:lnTo>
                    <a:pt x="1944" y="1411"/>
                  </a:lnTo>
                  <a:lnTo>
                    <a:pt x="1970" y="1395"/>
                  </a:lnTo>
                  <a:lnTo>
                    <a:pt x="1993" y="1378"/>
                  </a:lnTo>
                  <a:lnTo>
                    <a:pt x="2016" y="1361"/>
                  </a:lnTo>
                  <a:lnTo>
                    <a:pt x="2038" y="1344"/>
                  </a:lnTo>
                  <a:lnTo>
                    <a:pt x="2059" y="1326"/>
                  </a:lnTo>
                  <a:lnTo>
                    <a:pt x="2078" y="1308"/>
                  </a:lnTo>
                  <a:lnTo>
                    <a:pt x="2097" y="1290"/>
                  </a:lnTo>
                  <a:lnTo>
                    <a:pt x="2114" y="1271"/>
                  </a:lnTo>
                  <a:lnTo>
                    <a:pt x="2131" y="1252"/>
                  </a:lnTo>
                  <a:lnTo>
                    <a:pt x="2145" y="1233"/>
                  </a:lnTo>
                  <a:lnTo>
                    <a:pt x="2159" y="1213"/>
                  </a:lnTo>
                  <a:lnTo>
                    <a:pt x="2172" y="1193"/>
                  </a:lnTo>
                  <a:lnTo>
                    <a:pt x="2182" y="1173"/>
                  </a:lnTo>
                  <a:lnTo>
                    <a:pt x="2193" y="1153"/>
                  </a:lnTo>
                  <a:lnTo>
                    <a:pt x="2201" y="1132"/>
                  </a:lnTo>
                  <a:lnTo>
                    <a:pt x="2207" y="1111"/>
                  </a:lnTo>
                  <a:lnTo>
                    <a:pt x="2213" y="1089"/>
                  </a:lnTo>
                  <a:lnTo>
                    <a:pt x="2217" y="1068"/>
                  </a:lnTo>
                  <a:lnTo>
                    <a:pt x="2219" y="1046"/>
                  </a:lnTo>
                  <a:lnTo>
                    <a:pt x="2220" y="1024"/>
                  </a:lnTo>
                  <a:lnTo>
                    <a:pt x="2220" y="1024"/>
                  </a:lnTo>
                  <a:lnTo>
                    <a:pt x="2220" y="1009"/>
                  </a:lnTo>
                  <a:lnTo>
                    <a:pt x="2218" y="994"/>
                  </a:lnTo>
                  <a:lnTo>
                    <a:pt x="2217" y="980"/>
                  </a:lnTo>
                  <a:lnTo>
                    <a:pt x="2214" y="965"/>
                  </a:lnTo>
                  <a:lnTo>
                    <a:pt x="2211" y="950"/>
                  </a:lnTo>
                  <a:lnTo>
                    <a:pt x="2206" y="936"/>
                  </a:lnTo>
                  <a:lnTo>
                    <a:pt x="2202" y="921"/>
                  </a:lnTo>
                  <a:lnTo>
                    <a:pt x="2197" y="908"/>
                  </a:lnTo>
                  <a:lnTo>
                    <a:pt x="2191" y="894"/>
                  </a:lnTo>
                  <a:lnTo>
                    <a:pt x="2183" y="879"/>
                  </a:lnTo>
                  <a:lnTo>
                    <a:pt x="2176" y="865"/>
                  </a:lnTo>
                  <a:lnTo>
                    <a:pt x="2168" y="853"/>
                  </a:lnTo>
                  <a:lnTo>
                    <a:pt x="2150" y="825"/>
                  </a:lnTo>
                  <a:lnTo>
                    <a:pt x="2130" y="800"/>
                  </a:lnTo>
                  <a:lnTo>
                    <a:pt x="2105" y="775"/>
                  </a:lnTo>
                  <a:lnTo>
                    <a:pt x="2080" y="749"/>
                  </a:lnTo>
                  <a:lnTo>
                    <a:pt x="2053" y="726"/>
                  </a:lnTo>
                  <a:lnTo>
                    <a:pt x="2022" y="703"/>
                  </a:lnTo>
                  <a:lnTo>
                    <a:pt x="1990" y="681"/>
                  </a:lnTo>
                  <a:lnTo>
                    <a:pt x="1955" y="659"/>
                  </a:lnTo>
                  <a:lnTo>
                    <a:pt x="1918" y="638"/>
                  </a:lnTo>
                  <a:lnTo>
                    <a:pt x="1880" y="619"/>
                  </a:lnTo>
                  <a:lnTo>
                    <a:pt x="1839" y="600"/>
                  </a:lnTo>
                  <a:lnTo>
                    <a:pt x="1797" y="582"/>
                  </a:lnTo>
                  <a:lnTo>
                    <a:pt x="1753" y="565"/>
                  </a:lnTo>
                  <a:lnTo>
                    <a:pt x="1708" y="549"/>
                  </a:lnTo>
                  <a:lnTo>
                    <a:pt x="1659" y="536"/>
                  </a:lnTo>
                  <a:lnTo>
                    <a:pt x="1611" y="522"/>
                  </a:lnTo>
                  <a:lnTo>
                    <a:pt x="1561" y="509"/>
                  </a:lnTo>
                  <a:lnTo>
                    <a:pt x="1508" y="499"/>
                  </a:lnTo>
                  <a:lnTo>
                    <a:pt x="1455" y="488"/>
                  </a:lnTo>
                  <a:lnTo>
                    <a:pt x="1401" y="480"/>
                  </a:lnTo>
                  <a:lnTo>
                    <a:pt x="1345" y="472"/>
                  </a:lnTo>
                  <a:lnTo>
                    <a:pt x="1288" y="466"/>
                  </a:lnTo>
                  <a:lnTo>
                    <a:pt x="1229" y="461"/>
                  </a:lnTo>
                  <a:lnTo>
                    <a:pt x="1170" y="458"/>
                  </a:lnTo>
                  <a:lnTo>
                    <a:pt x="1111" y="455"/>
                  </a:lnTo>
                  <a:lnTo>
                    <a:pt x="1050" y="4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>
              <a:off x="3708400" y="973138"/>
              <a:ext cx="293689" cy="209549"/>
            </a:xfrm>
            <a:custGeom>
              <a:rect b="b" l="l" r="r" t="t"/>
              <a:pathLst>
                <a:path extrusionOk="0" h="1579" w="2220">
                  <a:moveTo>
                    <a:pt x="1050" y="454"/>
                  </a:moveTo>
                  <a:lnTo>
                    <a:pt x="1050" y="454"/>
                  </a:lnTo>
                  <a:lnTo>
                    <a:pt x="1001" y="455"/>
                  </a:lnTo>
                  <a:lnTo>
                    <a:pt x="951" y="457"/>
                  </a:lnTo>
                  <a:lnTo>
                    <a:pt x="900" y="460"/>
                  </a:lnTo>
                  <a:lnTo>
                    <a:pt x="849" y="463"/>
                  </a:lnTo>
                  <a:lnTo>
                    <a:pt x="797" y="468"/>
                  </a:lnTo>
                  <a:lnTo>
                    <a:pt x="745" y="474"/>
                  </a:lnTo>
                  <a:lnTo>
                    <a:pt x="692" y="482"/>
                  </a:lnTo>
                  <a:lnTo>
                    <a:pt x="640" y="490"/>
                  </a:lnTo>
                  <a:lnTo>
                    <a:pt x="640" y="490"/>
                  </a:lnTo>
                  <a:lnTo>
                    <a:pt x="668" y="457"/>
                  </a:lnTo>
                  <a:lnTo>
                    <a:pt x="697" y="425"/>
                  </a:lnTo>
                  <a:lnTo>
                    <a:pt x="728" y="395"/>
                  </a:lnTo>
                  <a:lnTo>
                    <a:pt x="760" y="367"/>
                  </a:lnTo>
                  <a:lnTo>
                    <a:pt x="795" y="340"/>
                  </a:lnTo>
                  <a:lnTo>
                    <a:pt x="831" y="315"/>
                  </a:lnTo>
                  <a:lnTo>
                    <a:pt x="868" y="293"/>
                  </a:lnTo>
                  <a:lnTo>
                    <a:pt x="907" y="273"/>
                  </a:lnTo>
                  <a:lnTo>
                    <a:pt x="946" y="254"/>
                  </a:lnTo>
                  <a:lnTo>
                    <a:pt x="987" y="238"/>
                  </a:lnTo>
                  <a:lnTo>
                    <a:pt x="1009" y="230"/>
                  </a:lnTo>
                  <a:lnTo>
                    <a:pt x="1030" y="223"/>
                  </a:lnTo>
                  <a:lnTo>
                    <a:pt x="1052" y="218"/>
                  </a:lnTo>
                  <a:lnTo>
                    <a:pt x="1073" y="212"/>
                  </a:lnTo>
                  <a:lnTo>
                    <a:pt x="1095" y="207"/>
                  </a:lnTo>
                  <a:lnTo>
                    <a:pt x="1117" y="203"/>
                  </a:lnTo>
                  <a:lnTo>
                    <a:pt x="1140" y="199"/>
                  </a:lnTo>
                  <a:lnTo>
                    <a:pt x="1162" y="197"/>
                  </a:lnTo>
                  <a:lnTo>
                    <a:pt x="1185" y="193"/>
                  </a:lnTo>
                  <a:lnTo>
                    <a:pt x="1208" y="192"/>
                  </a:lnTo>
                  <a:lnTo>
                    <a:pt x="1231" y="191"/>
                  </a:lnTo>
                  <a:lnTo>
                    <a:pt x="1255" y="190"/>
                  </a:lnTo>
                  <a:lnTo>
                    <a:pt x="1255" y="190"/>
                  </a:lnTo>
                  <a:lnTo>
                    <a:pt x="1289" y="191"/>
                  </a:lnTo>
                  <a:lnTo>
                    <a:pt x="1323" y="193"/>
                  </a:lnTo>
                  <a:lnTo>
                    <a:pt x="1358" y="198"/>
                  </a:lnTo>
                  <a:lnTo>
                    <a:pt x="1391" y="203"/>
                  </a:lnTo>
                  <a:lnTo>
                    <a:pt x="1425" y="210"/>
                  </a:lnTo>
                  <a:lnTo>
                    <a:pt x="1459" y="219"/>
                  </a:lnTo>
                  <a:lnTo>
                    <a:pt x="1491" y="228"/>
                  </a:lnTo>
                  <a:lnTo>
                    <a:pt x="1523" y="239"/>
                  </a:lnTo>
                  <a:lnTo>
                    <a:pt x="1554" y="250"/>
                  </a:lnTo>
                  <a:lnTo>
                    <a:pt x="1585" y="264"/>
                  </a:lnTo>
                  <a:lnTo>
                    <a:pt x="1614" y="278"/>
                  </a:lnTo>
                  <a:lnTo>
                    <a:pt x="1644" y="294"/>
                  </a:lnTo>
                  <a:lnTo>
                    <a:pt x="1671" y="310"/>
                  </a:lnTo>
                  <a:lnTo>
                    <a:pt x="1697" y="327"/>
                  </a:lnTo>
                  <a:lnTo>
                    <a:pt x="1723" y="346"/>
                  </a:lnTo>
                  <a:lnTo>
                    <a:pt x="1747" y="365"/>
                  </a:lnTo>
                  <a:lnTo>
                    <a:pt x="1747" y="365"/>
                  </a:lnTo>
                  <a:lnTo>
                    <a:pt x="1755" y="371"/>
                  </a:lnTo>
                  <a:lnTo>
                    <a:pt x="1763" y="375"/>
                  </a:lnTo>
                  <a:lnTo>
                    <a:pt x="1770" y="378"/>
                  </a:lnTo>
                  <a:lnTo>
                    <a:pt x="1777" y="379"/>
                  </a:lnTo>
                  <a:lnTo>
                    <a:pt x="1784" y="379"/>
                  </a:lnTo>
                  <a:lnTo>
                    <a:pt x="1791" y="377"/>
                  </a:lnTo>
                  <a:lnTo>
                    <a:pt x="1797" y="373"/>
                  </a:lnTo>
                  <a:lnTo>
                    <a:pt x="1804" y="368"/>
                  </a:lnTo>
                  <a:lnTo>
                    <a:pt x="1804" y="368"/>
                  </a:lnTo>
                  <a:lnTo>
                    <a:pt x="1809" y="361"/>
                  </a:lnTo>
                  <a:lnTo>
                    <a:pt x="1813" y="355"/>
                  </a:lnTo>
                  <a:lnTo>
                    <a:pt x="1815" y="349"/>
                  </a:lnTo>
                  <a:lnTo>
                    <a:pt x="1815" y="341"/>
                  </a:lnTo>
                  <a:lnTo>
                    <a:pt x="1814" y="335"/>
                  </a:lnTo>
                  <a:lnTo>
                    <a:pt x="1811" y="328"/>
                  </a:lnTo>
                  <a:lnTo>
                    <a:pt x="1807" y="319"/>
                  </a:lnTo>
                  <a:lnTo>
                    <a:pt x="1800" y="312"/>
                  </a:lnTo>
                  <a:lnTo>
                    <a:pt x="1800" y="312"/>
                  </a:lnTo>
                  <a:lnTo>
                    <a:pt x="1769" y="277"/>
                  </a:lnTo>
                  <a:lnTo>
                    <a:pt x="1736" y="244"/>
                  </a:lnTo>
                  <a:lnTo>
                    <a:pt x="1702" y="212"/>
                  </a:lnTo>
                  <a:lnTo>
                    <a:pt x="1665" y="183"/>
                  </a:lnTo>
                  <a:lnTo>
                    <a:pt x="1627" y="154"/>
                  </a:lnTo>
                  <a:lnTo>
                    <a:pt x="1588" y="129"/>
                  </a:lnTo>
                  <a:lnTo>
                    <a:pt x="1568" y="116"/>
                  </a:lnTo>
                  <a:lnTo>
                    <a:pt x="1547" y="105"/>
                  </a:lnTo>
                  <a:lnTo>
                    <a:pt x="1526" y="94"/>
                  </a:lnTo>
                  <a:lnTo>
                    <a:pt x="1505" y="83"/>
                  </a:lnTo>
                  <a:lnTo>
                    <a:pt x="1483" y="73"/>
                  </a:lnTo>
                  <a:lnTo>
                    <a:pt x="1461" y="63"/>
                  </a:lnTo>
                  <a:lnTo>
                    <a:pt x="1439" y="55"/>
                  </a:lnTo>
                  <a:lnTo>
                    <a:pt x="1415" y="46"/>
                  </a:lnTo>
                  <a:lnTo>
                    <a:pt x="1393" y="39"/>
                  </a:lnTo>
                  <a:lnTo>
                    <a:pt x="1369" y="32"/>
                  </a:lnTo>
                  <a:lnTo>
                    <a:pt x="1346" y="25"/>
                  </a:lnTo>
                  <a:lnTo>
                    <a:pt x="1322" y="20"/>
                  </a:lnTo>
                  <a:lnTo>
                    <a:pt x="1298" y="15"/>
                  </a:lnTo>
                  <a:lnTo>
                    <a:pt x="1274" y="11"/>
                  </a:lnTo>
                  <a:lnTo>
                    <a:pt x="1248" y="7"/>
                  </a:lnTo>
                  <a:lnTo>
                    <a:pt x="1223" y="4"/>
                  </a:lnTo>
                  <a:lnTo>
                    <a:pt x="1198" y="2"/>
                  </a:lnTo>
                  <a:lnTo>
                    <a:pt x="1173" y="1"/>
                  </a:lnTo>
                  <a:lnTo>
                    <a:pt x="1146" y="0"/>
                  </a:lnTo>
                  <a:lnTo>
                    <a:pt x="1120" y="0"/>
                  </a:lnTo>
                  <a:lnTo>
                    <a:pt x="1120" y="0"/>
                  </a:lnTo>
                  <a:lnTo>
                    <a:pt x="1086" y="1"/>
                  </a:lnTo>
                  <a:lnTo>
                    <a:pt x="1053" y="4"/>
                  </a:lnTo>
                  <a:lnTo>
                    <a:pt x="1019" y="7"/>
                  </a:lnTo>
                  <a:lnTo>
                    <a:pt x="985" y="13"/>
                  </a:lnTo>
                  <a:lnTo>
                    <a:pt x="953" y="19"/>
                  </a:lnTo>
                  <a:lnTo>
                    <a:pt x="921" y="27"/>
                  </a:lnTo>
                  <a:lnTo>
                    <a:pt x="889" y="36"/>
                  </a:lnTo>
                  <a:lnTo>
                    <a:pt x="858" y="45"/>
                  </a:lnTo>
                  <a:lnTo>
                    <a:pt x="827" y="57"/>
                  </a:lnTo>
                  <a:lnTo>
                    <a:pt x="797" y="69"/>
                  </a:lnTo>
                  <a:lnTo>
                    <a:pt x="768" y="81"/>
                  </a:lnTo>
                  <a:lnTo>
                    <a:pt x="738" y="96"/>
                  </a:lnTo>
                  <a:lnTo>
                    <a:pt x="710" y="111"/>
                  </a:lnTo>
                  <a:lnTo>
                    <a:pt x="683" y="128"/>
                  </a:lnTo>
                  <a:lnTo>
                    <a:pt x="655" y="145"/>
                  </a:lnTo>
                  <a:lnTo>
                    <a:pt x="629" y="163"/>
                  </a:lnTo>
                  <a:lnTo>
                    <a:pt x="604" y="182"/>
                  </a:lnTo>
                  <a:lnTo>
                    <a:pt x="578" y="202"/>
                  </a:lnTo>
                  <a:lnTo>
                    <a:pt x="554" y="223"/>
                  </a:lnTo>
                  <a:lnTo>
                    <a:pt x="531" y="245"/>
                  </a:lnTo>
                  <a:lnTo>
                    <a:pt x="509" y="267"/>
                  </a:lnTo>
                  <a:lnTo>
                    <a:pt x="487" y="291"/>
                  </a:lnTo>
                  <a:lnTo>
                    <a:pt x="466" y="315"/>
                  </a:lnTo>
                  <a:lnTo>
                    <a:pt x="447" y="340"/>
                  </a:lnTo>
                  <a:lnTo>
                    <a:pt x="428" y="366"/>
                  </a:lnTo>
                  <a:lnTo>
                    <a:pt x="410" y="392"/>
                  </a:lnTo>
                  <a:lnTo>
                    <a:pt x="392" y="418"/>
                  </a:lnTo>
                  <a:lnTo>
                    <a:pt x="376" y="447"/>
                  </a:lnTo>
                  <a:lnTo>
                    <a:pt x="362" y="474"/>
                  </a:lnTo>
                  <a:lnTo>
                    <a:pt x="348" y="504"/>
                  </a:lnTo>
                  <a:lnTo>
                    <a:pt x="335" y="534"/>
                  </a:lnTo>
                  <a:lnTo>
                    <a:pt x="324" y="563"/>
                  </a:lnTo>
                  <a:lnTo>
                    <a:pt x="324" y="563"/>
                  </a:lnTo>
                  <a:lnTo>
                    <a:pt x="283" y="576"/>
                  </a:lnTo>
                  <a:lnTo>
                    <a:pt x="244" y="590"/>
                  </a:lnTo>
                  <a:lnTo>
                    <a:pt x="205" y="604"/>
                  </a:lnTo>
                  <a:lnTo>
                    <a:pt x="167" y="619"/>
                  </a:lnTo>
                  <a:lnTo>
                    <a:pt x="131" y="635"/>
                  </a:lnTo>
                  <a:lnTo>
                    <a:pt x="96" y="652"/>
                  </a:lnTo>
                  <a:lnTo>
                    <a:pt x="61" y="669"/>
                  </a:lnTo>
                  <a:lnTo>
                    <a:pt x="27" y="688"/>
                  </a:lnTo>
                  <a:lnTo>
                    <a:pt x="27" y="688"/>
                  </a:lnTo>
                  <a:lnTo>
                    <a:pt x="19" y="693"/>
                  </a:lnTo>
                  <a:lnTo>
                    <a:pt x="13" y="698"/>
                  </a:lnTo>
                  <a:lnTo>
                    <a:pt x="7" y="704"/>
                  </a:lnTo>
                  <a:lnTo>
                    <a:pt x="3" y="710"/>
                  </a:lnTo>
                  <a:lnTo>
                    <a:pt x="1" y="718"/>
                  </a:lnTo>
                  <a:lnTo>
                    <a:pt x="0" y="724"/>
                  </a:lnTo>
                  <a:lnTo>
                    <a:pt x="1" y="731"/>
                  </a:lnTo>
                  <a:lnTo>
                    <a:pt x="3" y="739"/>
                  </a:lnTo>
                  <a:lnTo>
                    <a:pt x="3" y="739"/>
                  </a:lnTo>
                  <a:lnTo>
                    <a:pt x="7" y="745"/>
                  </a:lnTo>
                  <a:lnTo>
                    <a:pt x="12" y="750"/>
                  </a:lnTo>
                  <a:lnTo>
                    <a:pt x="17" y="754"/>
                  </a:lnTo>
                  <a:lnTo>
                    <a:pt x="22" y="758"/>
                  </a:lnTo>
                  <a:lnTo>
                    <a:pt x="29" y="760"/>
                  </a:lnTo>
                  <a:lnTo>
                    <a:pt x="37" y="760"/>
                  </a:lnTo>
                  <a:lnTo>
                    <a:pt x="44" y="759"/>
                  </a:lnTo>
                  <a:lnTo>
                    <a:pt x="54" y="758"/>
                  </a:lnTo>
                  <a:lnTo>
                    <a:pt x="54" y="758"/>
                  </a:lnTo>
                  <a:lnTo>
                    <a:pt x="110" y="742"/>
                  </a:lnTo>
                  <a:lnTo>
                    <a:pt x="168" y="726"/>
                  </a:lnTo>
                  <a:lnTo>
                    <a:pt x="227" y="712"/>
                  </a:lnTo>
                  <a:lnTo>
                    <a:pt x="287" y="700"/>
                  </a:lnTo>
                  <a:lnTo>
                    <a:pt x="287" y="700"/>
                  </a:lnTo>
                  <a:lnTo>
                    <a:pt x="282" y="731"/>
                  </a:lnTo>
                  <a:lnTo>
                    <a:pt x="278" y="764"/>
                  </a:lnTo>
                  <a:lnTo>
                    <a:pt x="274" y="798"/>
                  </a:lnTo>
                  <a:lnTo>
                    <a:pt x="273" y="832"/>
                  </a:lnTo>
                  <a:lnTo>
                    <a:pt x="273" y="832"/>
                  </a:lnTo>
                  <a:lnTo>
                    <a:pt x="273" y="860"/>
                  </a:lnTo>
                  <a:lnTo>
                    <a:pt x="274" y="888"/>
                  </a:lnTo>
                  <a:lnTo>
                    <a:pt x="276" y="915"/>
                  </a:lnTo>
                  <a:lnTo>
                    <a:pt x="279" y="943"/>
                  </a:lnTo>
                  <a:lnTo>
                    <a:pt x="282" y="970"/>
                  </a:lnTo>
                  <a:lnTo>
                    <a:pt x="287" y="998"/>
                  </a:lnTo>
                  <a:lnTo>
                    <a:pt x="292" y="1024"/>
                  </a:lnTo>
                  <a:lnTo>
                    <a:pt x="299" y="1050"/>
                  </a:lnTo>
                  <a:lnTo>
                    <a:pt x="305" y="1077"/>
                  </a:lnTo>
                  <a:lnTo>
                    <a:pt x="313" y="1103"/>
                  </a:lnTo>
                  <a:lnTo>
                    <a:pt x="322" y="1130"/>
                  </a:lnTo>
                  <a:lnTo>
                    <a:pt x="331" y="1155"/>
                  </a:lnTo>
                  <a:lnTo>
                    <a:pt x="342" y="1180"/>
                  </a:lnTo>
                  <a:lnTo>
                    <a:pt x="352" y="1205"/>
                  </a:lnTo>
                  <a:lnTo>
                    <a:pt x="365" y="1229"/>
                  </a:lnTo>
                  <a:lnTo>
                    <a:pt x="378" y="1253"/>
                  </a:lnTo>
                  <a:lnTo>
                    <a:pt x="390" y="1277"/>
                  </a:lnTo>
                  <a:lnTo>
                    <a:pt x="405" y="1300"/>
                  </a:lnTo>
                  <a:lnTo>
                    <a:pt x="420" y="1323"/>
                  </a:lnTo>
                  <a:lnTo>
                    <a:pt x="435" y="1345"/>
                  </a:lnTo>
                  <a:lnTo>
                    <a:pt x="451" y="1366"/>
                  </a:lnTo>
                  <a:lnTo>
                    <a:pt x="468" y="1389"/>
                  </a:lnTo>
                  <a:lnTo>
                    <a:pt x="486" y="1409"/>
                  </a:lnTo>
                  <a:lnTo>
                    <a:pt x="504" y="1429"/>
                  </a:lnTo>
                  <a:lnTo>
                    <a:pt x="523" y="1449"/>
                  </a:lnTo>
                  <a:lnTo>
                    <a:pt x="542" y="1468"/>
                  </a:lnTo>
                  <a:lnTo>
                    <a:pt x="562" y="1486"/>
                  </a:lnTo>
                  <a:lnTo>
                    <a:pt x="582" y="1504"/>
                  </a:lnTo>
                  <a:lnTo>
                    <a:pt x="603" y="1521"/>
                  </a:lnTo>
                  <a:lnTo>
                    <a:pt x="625" y="1536"/>
                  </a:lnTo>
                  <a:lnTo>
                    <a:pt x="647" y="1552"/>
                  </a:lnTo>
                  <a:lnTo>
                    <a:pt x="670" y="1567"/>
                  </a:lnTo>
                  <a:lnTo>
                    <a:pt x="670" y="1567"/>
                  </a:lnTo>
                  <a:lnTo>
                    <a:pt x="678" y="1572"/>
                  </a:lnTo>
                  <a:lnTo>
                    <a:pt x="687" y="1576"/>
                  </a:lnTo>
                  <a:lnTo>
                    <a:pt x="695" y="1578"/>
                  </a:lnTo>
                  <a:lnTo>
                    <a:pt x="702" y="1578"/>
                  </a:lnTo>
                  <a:lnTo>
                    <a:pt x="710" y="1577"/>
                  </a:lnTo>
                  <a:lnTo>
                    <a:pt x="716" y="1575"/>
                  </a:lnTo>
                  <a:lnTo>
                    <a:pt x="722" y="1570"/>
                  </a:lnTo>
                  <a:lnTo>
                    <a:pt x="728" y="1564"/>
                  </a:lnTo>
                  <a:lnTo>
                    <a:pt x="728" y="1564"/>
                  </a:lnTo>
                  <a:lnTo>
                    <a:pt x="732" y="1557"/>
                  </a:lnTo>
                  <a:lnTo>
                    <a:pt x="735" y="1550"/>
                  </a:lnTo>
                  <a:lnTo>
                    <a:pt x="736" y="1543"/>
                  </a:lnTo>
                  <a:lnTo>
                    <a:pt x="736" y="1536"/>
                  </a:lnTo>
                  <a:lnTo>
                    <a:pt x="735" y="1530"/>
                  </a:lnTo>
                  <a:lnTo>
                    <a:pt x="731" y="1523"/>
                  </a:lnTo>
                  <a:lnTo>
                    <a:pt x="726" y="1516"/>
                  </a:lnTo>
                  <a:lnTo>
                    <a:pt x="719" y="1509"/>
                  </a:lnTo>
                  <a:lnTo>
                    <a:pt x="719" y="1509"/>
                  </a:lnTo>
                  <a:lnTo>
                    <a:pt x="691" y="1483"/>
                  </a:lnTo>
                  <a:lnTo>
                    <a:pt x="665" y="1454"/>
                  </a:lnTo>
                  <a:lnTo>
                    <a:pt x="639" y="1424"/>
                  </a:lnTo>
                  <a:lnTo>
                    <a:pt x="616" y="1393"/>
                  </a:lnTo>
                  <a:lnTo>
                    <a:pt x="595" y="1361"/>
                  </a:lnTo>
                  <a:lnTo>
                    <a:pt x="575" y="1327"/>
                  </a:lnTo>
                  <a:lnTo>
                    <a:pt x="557" y="1293"/>
                  </a:lnTo>
                  <a:lnTo>
                    <a:pt x="541" y="1257"/>
                  </a:lnTo>
                  <a:lnTo>
                    <a:pt x="526" y="1222"/>
                  </a:lnTo>
                  <a:lnTo>
                    <a:pt x="514" y="1185"/>
                  </a:lnTo>
                  <a:lnTo>
                    <a:pt x="503" y="1148"/>
                  </a:lnTo>
                  <a:lnTo>
                    <a:pt x="494" y="1110"/>
                  </a:lnTo>
                  <a:lnTo>
                    <a:pt x="487" y="1072"/>
                  </a:lnTo>
                  <a:lnTo>
                    <a:pt x="483" y="1033"/>
                  </a:lnTo>
                  <a:lnTo>
                    <a:pt x="480" y="995"/>
                  </a:lnTo>
                  <a:lnTo>
                    <a:pt x="478" y="956"/>
                  </a:lnTo>
                  <a:lnTo>
                    <a:pt x="478" y="956"/>
                  </a:lnTo>
                  <a:lnTo>
                    <a:pt x="480" y="917"/>
                  </a:lnTo>
                  <a:lnTo>
                    <a:pt x="483" y="879"/>
                  </a:lnTo>
                  <a:lnTo>
                    <a:pt x="487" y="841"/>
                  </a:lnTo>
                  <a:lnTo>
                    <a:pt x="493" y="804"/>
                  </a:lnTo>
                  <a:lnTo>
                    <a:pt x="502" y="767"/>
                  </a:lnTo>
                  <a:lnTo>
                    <a:pt x="512" y="731"/>
                  </a:lnTo>
                  <a:lnTo>
                    <a:pt x="525" y="696"/>
                  </a:lnTo>
                  <a:lnTo>
                    <a:pt x="538" y="662"/>
                  </a:lnTo>
                  <a:lnTo>
                    <a:pt x="538" y="662"/>
                  </a:lnTo>
                  <a:lnTo>
                    <a:pt x="600" y="657"/>
                  </a:lnTo>
                  <a:lnTo>
                    <a:pt x="666" y="653"/>
                  </a:lnTo>
                  <a:lnTo>
                    <a:pt x="733" y="651"/>
                  </a:lnTo>
                  <a:lnTo>
                    <a:pt x="803" y="650"/>
                  </a:lnTo>
                  <a:lnTo>
                    <a:pt x="803" y="650"/>
                  </a:lnTo>
                  <a:lnTo>
                    <a:pt x="862" y="651"/>
                  </a:lnTo>
                  <a:lnTo>
                    <a:pt x="920" y="652"/>
                  </a:lnTo>
                  <a:lnTo>
                    <a:pt x="977" y="655"/>
                  </a:lnTo>
                  <a:lnTo>
                    <a:pt x="1033" y="659"/>
                  </a:lnTo>
                  <a:lnTo>
                    <a:pt x="1088" y="665"/>
                  </a:lnTo>
                  <a:lnTo>
                    <a:pt x="1143" y="671"/>
                  </a:lnTo>
                  <a:lnTo>
                    <a:pt x="1196" y="678"/>
                  </a:lnTo>
                  <a:lnTo>
                    <a:pt x="1248" y="687"/>
                  </a:lnTo>
                  <a:lnTo>
                    <a:pt x="1299" y="696"/>
                  </a:lnTo>
                  <a:lnTo>
                    <a:pt x="1349" y="707"/>
                  </a:lnTo>
                  <a:lnTo>
                    <a:pt x="1398" y="718"/>
                  </a:lnTo>
                  <a:lnTo>
                    <a:pt x="1444" y="730"/>
                  </a:lnTo>
                  <a:lnTo>
                    <a:pt x="1489" y="743"/>
                  </a:lnTo>
                  <a:lnTo>
                    <a:pt x="1533" y="758"/>
                  </a:lnTo>
                  <a:lnTo>
                    <a:pt x="1575" y="772"/>
                  </a:lnTo>
                  <a:lnTo>
                    <a:pt x="1616" y="788"/>
                  </a:lnTo>
                  <a:lnTo>
                    <a:pt x="1654" y="804"/>
                  </a:lnTo>
                  <a:lnTo>
                    <a:pt x="1691" y="822"/>
                  </a:lnTo>
                  <a:lnTo>
                    <a:pt x="1726" y="840"/>
                  </a:lnTo>
                  <a:lnTo>
                    <a:pt x="1758" y="858"/>
                  </a:lnTo>
                  <a:lnTo>
                    <a:pt x="1789" y="878"/>
                  </a:lnTo>
                  <a:lnTo>
                    <a:pt x="1816" y="898"/>
                  </a:lnTo>
                  <a:lnTo>
                    <a:pt x="1842" y="918"/>
                  </a:lnTo>
                  <a:lnTo>
                    <a:pt x="1866" y="940"/>
                  </a:lnTo>
                  <a:lnTo>
                    <a:pt x="1887" y="962"/>
                  </a:lnTo>
                  <a:lnTo>
                    <a:pt x="1906" y="985"/>
                  </a:lnTo>
                  <a:lnTo>
                    <a:pt x="1921" y="1007"/>
                  </a:lnTo>
                  <a:lnTo>
                    <a:pt x="1929" y="1020"/>
                  </a:lnTo>
                  <a:lnTo>
                    <a:pt x="1934" y="1031"/>
                  </a:lnTo>
                  <a:lnTo>
                    <a:pt x="1940" y="1043"/>
                  </a:lnTo>
                  <a:lnTo>
                    <a:pt x="1944" y="1055"/>
                  </a:lnTo>
                  <a:lnTo>
                    <a:pt x="1949" y="1067"/>
                  </a:lnTo>
                  <a:lnTo>
                    <a:pt x="1952" y="1080"/>
                  </a:lnTo>
                  <a:lnTo>
                    <a:pt x="1955" y="1092"/>
                  </a:lnTo>
                  <a:lnTo>
                    <a:pt x="1957" y="1104"/>
                  </a:lnTo>
                  <a:lnTo>
                    <a:pt x="1958" y="1117"/>
                  </a:lnTo>
                  <a:lnTo>
                    <a:pt x="1958" y="1130"/>
                  </a:lnTo>
                  <a:lnTo>
                    <a:pt x="1958" y="1130"/>
                  </a:lnTo>
                  <a:lnTo>
                    <a:pt x="1958" y="1142"/>
                  </a:lnTo>
                  <a:lnTo>
                    <a:pt x="1956" y="1156"/>
                  </a:lnTo>
                  <a:lnTo>
                    <a:pt x="1954" y="1169"/>
                  </a:lnTo>
                  <a:lnTo>
                    <a:pt x="1951" y="1181"/>
                  </a:lnTo>
                  <a:lnTo>
                    <a:pt x="1947" y="1194"/>
                  </a:lnTo>
                  <a:lnTo>
                    <a:pt x="1941" y="1207"/>
                  </a:lnTo>
                  <a:lnTo>
                    <a:pt x="1935" y="1219"/>
                  </a:lnTo>
                  <a:lnTo>
                    <a:pt x="1928" y="1232"/>
                  </a:lnTo>
                  <a:lnTo>
                    <a:pt x="1920" y="1245"/>
                  </a:lnTo>
                  <a:lnTo>
                    <a:pt x="1912" y="1257"/>
                  </a:lnTo>
                  <a:lnTo>
                    <a:pt x="1902" y="1270"/>
                  </a:lnTo>
                  <a:lnTo>
                    <a:pt x="1893" y="1283"/>
                  </a:lnTo>
                  <a:lnTo>
                    <a:pt x="1871" y="1307"/>
                  </a:lnTo>
                  <a:lnTo>
                    <a:pt x="1846" y="1330"/>
                  </a:lnTo>
                  <a:lnTo>
                    <a:pt x="1818" y="1355"/>
                  </a:lnTo>
                  <a:lnTo>
                    <a:pt x="1789" y="1377"/>
                  </a:lnTo>
                  <a:lnTo>
                    <a:pt x="1757" y="1399"/>
                  </a:lnTo>
                  <a:lnTo>
                    <a:pt x="1725" y="1420"/>
                  </a:lnTo>
                  <a:lnTo>
                    <a:pt x="1690" y="1441"/>
                  </a:lnTo>
                  <a:lnTo>
                    <a:pt x="1653" y="1460"/>
                  </a:lnTo>
                  <a:lnTo>
                    <a:pt x="1616" y="1479"/>
                  </a:lnTo>
                  <a:lnTo>
                    <a:pt x="1579" y="1497"/>
                  </a:lnTo>
                  <a:lnTo>
                    <a:pt x="1579" y="1497"/>
                  </a:lnTo>
                  <a:lnTo>
                    <a:pt x="1562" y="1506"/>
                  </a:lnTo>
                  <a:lnTo>
                    <a:pt x="1548" y="1513"/>
                  </a:lnTo>
                  <a:lnTo>
                    <a:pt x="1539" y="1521"/>
                  </a:lnTo>
                  <a:lnTo>
                    <a:pt x="1532" y="1527"/>
                  </a:lnTo>
                  <a:lnTo>
                    <a:pt x="1529" y="1534"/>
                  </a:lnTo>
                  <a:lnTo>
                    <a:pt x="1527" y="1542"/>
                  </a:lnTo>
                  <a:lnTo>
                    <a:pt x="1528" y="1549"/>
                  </a:lnTo>
                  <a:lnTo>
                    <a:pt x="1530" y="1557"/>
                  </a:lnTo>
                  <a:lnTo>
                    <a:pt x="1530" y="1557"/>
                  </a:lnTo>
                  <a:lnTo>
                    <a:pt x="1533" y="1564"/>
                  </a:lnTo>
                  <a:lnTo>
                    <a:pt x="1537" y="1569"/>
                  </a:lnTo>
                  <a:lnTo>
                    <a:pt x="1544" y="1575"/>
                  </a:lnTo>
                  <a:lnTo>
                    <a:pt x="1550" y="1577"/>
                  </a:lnTo>
                  <a:lnTo>
                    <a:pt x="1557" y="1579"/>
                  </a:lnTo>
                  <a:lnTo>
                    <a:pt x="1566" y="1579"/>
                  </a:lnTo>
                  <a:lnTo>
                    <a:pt x="1575" y="1578"/>
                  </a:lnTo>
                  <a:lnTo>
                    <a:pt x="1585" y="1576"/>
                  </a:lnTo>
                  <a:lnTo>
                    <a:pt x="1585" y="1576"/>
                  </a:lnTo>
                  <a:lnTo>
                    <a:pt x="1651" y="1552"/>
                  </a:lnTo>
                  <a:lnTo>
                    <a:pt x="1716" y="1527"/>
                  </a:lnTo>
                  <a:lnTo>
                    <a:pt x="1747" y="1514"/>
                  </a:lnTo>
                  <a:lnTo>
                    <a:pt x="1777" y="1501"/>
                  </a:lnTo>
                  <a:lnTo>
                    <a:pt x="1808" y="1487"/>
                  </a:lnTo>
                  <a:lnTo>
                    <a:pt x="1836" y="1472"/>
                  </a:lnTo>
                  <a:lnTo>
                    <a:pt x="1865" y="1458"/>
                  </a:lnTo>
                  <a:lnTo>
                    <a:pt x="1892" y="1442"/>
                  </a:lnTo>
                  <a:lnTo>
                    <a:pt x="1919" y="1428"/>
                  </a:lnTo>
                  <a:lnTo>
                    <a:pt x="1944" y="1411"/>
                  </a:lnTo>
                  <a:lnTo>
                    <a:pt x="1970" y="1395"/>
                  </a:lnTo>
                  <a:lnTo>
                    <a:pt x="1993" y="1378"/>
                  </a:lnTo>
                  <a:lnTo>
                    <a:pt x="2016" y="1361"/>
                  </a:lnTo>
                  <a:lnTo>
                    <a:pt x="2038" y="1344"/>
                  </a:lnTo>
                  <a:lnTo>
                    <a:pt x="2059" y="1326"/>
                  </a:lnTo>
                  <a:lnTo>
                    <a:pt x="2078" y="1308"/>
                  </a:lnTo>
                  <a:lnTo>
                    <a:pt x="2097" y="1290"/>
                  </a:lnTo>
                  <a:lnTo>
                    <a:pt x="2114" y="1271"/>
                  </a:lnTo>
                  <a:lnTo>
                    <a:pt x="2131" y="1252"/>
                  </a:lnTo>
                  <a:lnTo>
                    <a:pt x="2145" y="1233"/>
                  </a:lnTo>
                  <a:lnTo>
                    <a:pt x="2159" y="1213"/>
                  </a:lnTo>
                  <a:lnTo>
                    <a:pt x="2172" y="1193"/>
                  </a:lnTo>
                  <a:lnTo>
                    <a:pt x="2182" y="1173"/>
                  </a:lnTo>
                  <a:lnTo>
                    <a:pt x="2193" y="1153"/>
                  </a:lnTo>
                  <a:lnTo>
                    <a:pt x="2201" y="1132"/>
                  </a:lnTo>
                  <a:lnTo>
                    <a:pt x="2207" y="1111"/>
                  </a:lnTo>
                  <a:lnTo>
                    <a:pt x="2213" y="1089"/>
                  </a:lnTo>
                  <a:lnTo>
                    <a:pt x="2217" y="1068"/>
                  </a:lnTo>
                  <a:lnTo>
                    <a:pt x="2219" y="1046"/>
                  </a:lnTo>
                  <a:lnTo>
                    <a:pt x="2220" y="1024"/>
                  </a:lnTo>
                  <a:lnTo>
                    <a:pt x="2220" y="1024"/>
                  </a:lnTo>
                  <a:lnTo>
                    <a:pt x="2220" y="1009"/>
                  </a:lnTo>
                  <a:lnTo>
                    <a:pt x="2218" y="994"/>
                  </a:lnTo>
                  <a:lnTo>
                    <a:pt x="2217" y="980"/>
                  </a:lnTo>
                  <a:lnTo>
                    <a:pt x="2214" y="965"/>
                  </a:lnTo>
                  <a:lnTo>
                    <a:pt x="2211" y="950"/>
                  </a:lnTo>
                  <a:lnTo>
                    <a:pt x="2206" y="936"/>
                  </a:lnTo>
                  <a:lnTo>
                    <a:pt x="2202" y="921"/>
                  </a:lnTo>
                  <a:lnTo>
                    <a:pt x="2197" y="908"/>
                  </a:lnTo>
                  <a:lnTo>
                    <a:pt x="2191" y="894"/>
                  </a:lnTo>
                  <a:lnTo>
                    <a:pt x="2183" y="879"/>
                  </a:lnTo>
                  <a:lnTo>
                    <a:pt x="2176" y="865"/>
                  </a:lnTo>
                  <a:lnTo>
                    <a:pt x="2168" y="853"/>
                  </a:lnTo>
                  <a:lnTo>
                    <a:pt x="2150" y="825"/>
                  </a:lnTo>
                  <a:lnTo>
                    <a:pt x="2130" y="800"/>
                  </a:lnTo>
                  <a:lnTo>
                    <a:pt x="2105" y="775"/>
                  </a:lnTo>
                  <a:lnTo>
                    <a:pt x="2080" y="749"/>
                  </a:lnTo>
                  <a:lnTo>
                    <a:pt x="2053" y="726"/>
                  </a:lnTo>
                  <a:lnTo>
                    <a:pt x="2022" y="703"/>
                  </a:lnTo>
                  <a:lnTo>
                    <a:pt x="1990" y="681"/>
                  </a:lnTo>
                  <a:lnTo>
                    <a:pt x="1955" y="659"/>
                  </a:lnTo>
                  <a:lnTo>
                    <a:pt x="1918" y="638"/>
                  </a:lnTo>
                  <a:lnTo>
                    <a:pt x="1880" y="619"/>
                  </a:lnTo>
                  <a:lnTo>
                    <a:pt x="1839" y="600"/>
                  </a:lnTo>
                  <a:lnTo>
                    <a:pt x="1797" y="582"/>
                  </a:lnTo>
                  <a:lnTo>
                    <a:pt x="1753" y="565"/>
                  </a:lnTo>
                  <a:lnTo>
                    <a:pt x="1708" y="549"/>
                  </a:lnTo>
                  <a:lnTo>
                    <a:pt x="1659" y="536"/>
                  </a:lnTo>
                  <a:lnTo>
                    <a:pt x="1611" y="522"/>
                  </a:lnTo>
                  <a:lnTo>
                    <a:pt x="1561" y="509"/>
                  </a:lnTo>
                  <a:lnTo>
                    <a:pt x="1508" y="499"/>
                  </a:lnTo>
                  <a:lnTo>
                    <a:pt x="1455" y="488"/>
                  </a:lnTo>
                  <a:lnTo>
                    <a:pt x="1401" y="480"/>
                  </a:lnTo>
                  <a:lnTo>
                    <a:pt x="1345" y="472"/>
                  </a:lnTo>
                  <a:lnTo>
                    <a:pt x="1288" y="466"/>
                  </a:lnTo>
                  <a:lnTo>
                    <a:pt x="1229" y="461"/>
                  </a:lnTo>
                  <a:lnTo>
                    <a:pt x="1170" y="458"/>
                  </a:lnTo>
                  <a:lnTo>
                    <a:pt x="1111" y="455"/>
                  </a:lnTo>
                  <a:lnTo>
                    <a:pt x="1050" y="45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>
              <a:off x="3857625" y="1154113"/>
              <a:ext cx="28575" cy="100012"/>
            </a:xfrm>
            <a:custGeom>
              <a:rect b="b" l="l" r="r" t="t"/>
              <a:pathLst>
                <a:path extrusionOk="0" h="752" w="221">
                  <a:moveTo>
                    <a:pt x="175" y="5"/>
                  </a:moveTo>
                  <a:lnTo>
                    <a:pt x="0" y="106"/>
                  </a:lnTo>
                  <a:lnTo>
                    <a:pt x="0" y="751"/>
                  </a:lnTo>
                  <a:lnTo>
                    <a:pt x="188" y="752"/>
                  </a:lnTo>
                  <a:lnTo>
                    <a:pt x="188" y="752"/>
                  </a:lnTo>
                  <a:lnTo>
                    <a:pt x="194" y="751"/>
                  </a:lnTo>
                  <a:lnTo>
                    <a:pt x="200" y="749"/>
                  </a:lnTo>
                  <a:lnTo>
                    <a:pt x="207" y="746"/>
                  </a:lnTo>
                  <a:lnTo>
                    <a:pt x="211" y="741"/>
                  </a:lnTo>
                  <a:lnTo>
                    <a:pt x="215" y="737"/>
                  </a:lnTo>
                  <a:lnTo>
                    <a:pt x="218" y="731"/>
                  </a:lnTo>
                  <a:lnTo>
                    <a:pt x="220" y="725"/>
                  </a:lnTo>
                  <a:lnTo>
                    <a:pt x="221" y="718"/>
                  </a:lnTo>
                  <a:lnTo>
                    <a:pt x="221" y="29"/>
                  </a:lnTo>
                  <a:lnTo>
                    <a:pt x="221" y="29"/>
                  </a:lnTo>
                  <a:lnTo>
                    <a:pt x="220" y="20"/>
                  </a:lnTo>
                  <a:lnTo>
                    <a:pt x="217" y="12"/>
                  </a:lnTo>
                  <a:lnTo>
                    <a:pt x="212" y="7"/>
                  </a:lnTo>
                  <a:lnTo>
                    <a:pt x="205" y="3"/>
                  </a:lnTo>
                  <a:lnTo>
                    <a:pt x="198" y="1"/>
                  </a:lnTo>
                  <a:lnTo>
                    <a:pt x="191" y="0"/>
                  </a:lnTo>
                  <a:lnTo>
                    <a:pt x="182" y="2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7"/>
            <p:cNvSpPr/>
            <p:nvPr/>
          </p:nvSpPr>
          <p:spPr>
            <a:xfrm>
              <a:off x="3829050" y="1173163"/>
              <a:ext cx="20638" cy="80961"/>
            </a:xfrm>
            <a:custGeom>
              <a:rect b="b" l="l" r="r" t="t"/>
              <a:pathLst>
                <a:path extrusionOk="0" h="612" w="154">
                  <a:moveTo>
                    <a:pt x="154" y="0"/>
                  </a:moveTo>
                  <a:lnTo>
                    <a:pt x="22" y="76"/>
                  </a:lnTo>
                  <a:lnTo>
                    <a:pt x="22" y="76"/>
                  </a:lnTo>
                  <a:lnTo>
                    <a:pt x="17" y="79"/>
                  </a:lnTo>
                  <a:lnTo>
                    <a:pt x="13" y="83"/>
                  </a:lnTo>
                  <a:lnTo>
                    <a:pt x="9" y="87"/>
                  </a:lnTo>
                  <a:lnTo>
                    <a:pt x="6" y="91"/>
                  </a:lnTo>
                  <a:lnTo>
                    <a:pt x="3" y="96"/>
                  </a:lnTo>
                  <a:lnTo>
                    <a:pt x="2" y="102"/>
                  </a:lnTo>
                  <a:lnTo>
                    <a:pt x="0" y="107"/>
                  </a:lnTo>
                  <a:lnTo>
                    <a:pt x="0" y="113"/>
                  </a:lnTo>
                  <a:lnTo>
                    <a:pt x="0" y="590"/>
                  </a:lnTo>
                  <a:lnTo>
                    <a:pt x="0" y="590"/>
                  </a:lnTo>
                  <a:lnTo>
                    <a:pt x="1" y="594"/>
                  </a:lnTo>
                  <a:lnTo>
                    <a:pt x="2" y="598"/>
                  </a:lnTo>
                  <a:lnTo>
                    <a:pt x="4" y="601"/>
                  </a:lnTo>
                  <a:lnTo>
                    <a:pt x="6" y="606"/>
                  </a:lnTo>
                  <a:lnTo>
                    <a:pt x="9" y="608"/>
                  </a:lnTo>
                  <a:lnTo>
                    <a:pt x="14" y="610"/>
                  </a:lnTo>
                  <a:lnTo>
                    <a:pt x="17" y="611"/>
                  </a:lnTo>
                  <a:lnTo>
                    <a:pt x="22" y="612"/>
                  </a:lnTo>
                  <a:lnTo>
                    <a:pt x="154" y="61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5" name="Google Shape;55;p17"/>
          <p:cNvSpPr/>
          <p:nvPr/>
        </p:nvSpPr>
        <p:spPr>
          <a:xfrm flipH="1">
            <a:off x="-336352" y="2188825"/>
            <a:ext cx="270000" cy="270000"/>
          </a:xfrm>
          <a:prstGeom prst="rect">
            <a:avLst/>
          </a:prstGeom>
          <a:solidFill>
            <a:srgbClr val="32386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57725" cy="64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753100" y="2695575"/>
            <a:ext cx="33909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8"/>
          <p:cNvPicPr preferRelativeResize="0"/>
          <p:nvPr/>
        </p:nvPicPr>
        <p:blipFill rotWithShape="1">
          <a:blip r:embed="rId4">
            <a:alphaModFix/>
          </a:blip>
          <a:srcRect b="4897" l="0" r="0" t="4898"/>
          <a:stretch/>
        </p:blipFill>
        <p:spPr>
          <a:xfrm>
            <a:off x="7819601" y="4335472"/>
            <a:ext cx="1292600" cy="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>
            <p:ph type="title"/>
          </p:nvPr>
        </p:nvSpPr>
        <p:spPr>
          <a:xfrm>
            <a:off x="1536000" y="701825"/>
            <a:ext cx="60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D072F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CD072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999600" y="1382525"/>
            <a:ext cx="714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3">
  <p:cSld name="CUSTOM_1_6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3225" y="4562725"/>
            <a:ext cx="455075" cy="1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074" y="4552662"/>
            <a:ext cx="728730" cy="25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mbol1.png" id="9" name="Google Shape;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400" y="11190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325" y="784532"/>
            <a:ext cx="1164550" cy="456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"/>
          <p:cNvPicPr preferRelativeResize="0"/>
          <p:nvPr/>
        </p:nvPicPr>
        <p:blipFill rotWithShape="1">
          <a:blip r:embed="rId4">
            <a:alphaModFix/>
          </a:blip>
          <a:srcRect b="53688" l="30896" r="29220" t="0"/>
          <a:stretch/>
        </p:blipFill>
        <p:spPr>
          <a:xfrm>
            <a:off x="2735900" y="781050"/>
            <a:ext cx="6408099" cy="436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Blank">
  <p:cSld name="CUSTOM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0" y="4850075"/>
            <a:ext cx="361991" cy="1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Blank 1">
  <p:cSld name="CUSTOM_1_7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0" y="4850075"/>
            <a:ext cx="361991" cy="1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56">
          <p15:clr>
            <a:srgbClr val="CCCCCC"/>
          </p15:clr>
        </p15:guide>
        <p15:guide id="2" pos="5604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Blank 2">
  <p:cSld name="CUSTOM_1_8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0" y="4850075"/>
            <a:ext cx="361991" cy="1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3 1">
  <p:cSld name="TITLE_1_1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0" y="4697675"/>
            <a:ext cx="455075" cy="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 5">
  <p:cSld name="CUSTOM_1_1_7">
    <p:bg>
      <p:bgPr>
        <a:solidFill>
          <a:srgbClr val="F3114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cit.png" id="97" name="Google Shape;9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5" y="4695760"/>
            <a:ext cx="455075" cy="18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7">
  <p:cSld name="TITLE_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1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72586" t="75319"/>
          <a:stretch/>
        </p:blipFill>
        <p:spPr>
          <a:xfrm flipH="1" rot="-5400000">
            <a:off x="-294262" y="4192612"/>
            <a:ext cx="1245149" cy="6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000" y="4697675"/>
            <a:ext cx="455075" cy="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>
            <p:ph type="title"/>
          </p:nvPr>
        </p:nvSpPr>
        <p:spPr>
          <a:xfrm>
            <a:off x="251222" y="1"/>
            <a:ext cx="86415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6">
          <p15:clr>
            <a:srgbClr val="CCCCCC"/>
          </p15:clr>
        </p15:guide>
        <p15:guide id="2" pos="5604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">
  <p:cSld name="CUSTOM_1_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/>
          <p:nvPr>
            <p:ph idx="1" type="body"/>
          </p:nvPr>
        </p:nvSpPr>
        <p:spPr>
          <a:xfrm>
            <a:off x="457175" y="1536250"/>
            <a:ext cx="40770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4"/>
          <p:cNvSpPr txBox="1"/>
          <p:nvPr>
            <p:ph type="title"/>
          </p:nvPr>
        </p:nvSpPr>
        <p:spPr>
          <a:xfrm>
            <a:off x="457175" y="460250"/>
            <a:ext cx="4077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08" name="Google Shape;10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7650" y="4857963"/>
            <a:ext cx="659356" cy="115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4"/>
          <p:cNvSpPr txBox="1"/>
          <p:nvPr/>
        </p:nvSpPr>
        <p:spPr>
          <a:xfrm>
            <a:off x="6762575" y="-301"/>
            <a:ext cx="192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Proprietary + Confidential</a:t>
            </a:r>
            <a:endParaRPr b="0" i="0" sz="600" u="none" cap="none" strike="noStrike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/>
          <p:nvPr>
            <p:ph type="title"/>
          </p:nvPr>
        </p:nvSpPr>
        <p:spPr>
          <a:xfrm>
            <a:off x="251222" y="1"/>
            <a:ext cx="86415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Resultado de imagem para CI&amp;T logo" id="112" name="Google Shape;11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97" y="4995287"/>
            <a:ext cx="241552" cy="9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56">
          <p15:clr>
            <a:srgbClr val="CCCCCC"/>
          </p15:clr>
        </p15:guide>
        <p15:guide id="2" pos="5604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Blank 3">
  <p:cSld name="CUSTOM_1_9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0" y="4850075"/>
            <a:ext cx="361991" cy="1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_10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9175" y="4834550"/>
            <a:ext cx="1446700" cy="2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_3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/>
          <p:nvPr>
            <p:ph type="title"/>
          </p:nvPr>
        </p:nvSpPr>
        <p:spPr>
          <a:xfrm>
            <a:off x="251222" y="1"/>
            <a:ext cx="86415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Resultado de imagem para CI&amp;T logo" id="122" name="Google Shape;12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97" y="4995287"/>
            <a:ext cx="241552" cy="9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56">
          <p15:clr>
            <a:srgbClr val="CCCCCC"/>
          </p15:clr>
        </p15:guide>
        <p15:guide id="2" pos="5604">
          <p15:clr>
            <a:srgbClr val="CCCCC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co">
  <p:cSld name="Branc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8">
  <p:cSld name="TITLE_8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2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0" y="4697675"/>
            <a:ext cx="455075" cy="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9">
  <p:cSld name="TITLE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2">
  <p:cSld name="CUSTOM_1_1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 txBox="1"/>
          <p:nvPr/>
        </p:nvSpPr>
        <p:spPr>
          <a:xfrm>
            <a:off x="8030124" y="4516276"/>
            <a:ext cx="323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+</a:t>
            </a:r>
            <a:endParaRPr b="0" i="0" sz="1800" u="none" cap="none" strike="noStrike">
              <a:solidFill>
                <a:srgbClr val="000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4" name="Google Shape;134;p43"/>
          <p:cNvSpPr/>
          <p:nvPr/>
        </p:nvSpPr>
        <p:spPr>
          <a:xfrm>
            <a:off x="7404324" y="4484575"/>
            <a:ext cx="625800" cy="33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Client Logo</a:t>
            </a:r>
            <a:endParaRPr b="0" i="0" sz="900" u="none" cap="none" strike="noStrike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35" name="Google Shape;13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3225" y="4562725"/>
            <a:ext cx="455075" cy="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0">
  <p:cSld name="TITLE_10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1">
  <p:cSld name="TITLE_1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ymbol1.png" id="145" name="Google Shape;14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400" y="111900"/>
            <a:ext cx="205740" cy="20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850" y="868400"/>
            <a:ext cx="780775" cy="6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581900" y="3657675"/>
            <a:ext cx="780775" cy="6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000" y="4697675"/>
            <a:ext cx="455075" cy="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3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0" y="4697675"/>
            <a:ext cx="455075" cy="1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72586" t="75319"/>
          <a:stretch/>
        </p:blipFill>
        <p:spPr>
          <a:xfrm rot="-5400000">
            <a:off x="-294262" y="294262"/>
            <a:ext cx="1245149" cy="6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 4">
  <p:cSld name="TITLE_1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0" y="4697675"/>
            <a:ext cx="455075" cy="1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9"/>
          <p:cNvPicPr preferRelativeResize="0"/>
          <p:nvPr/>
        </p:nvPicPr>
        <p:blipFill rotWithShape="1">
          <a:blip r:embed="rId3">
            <a:alphaModFix/>
          </a:blip>
          <a:srcRect b="0" l="0" r="72586" t="75319"/>
          <a:stretch/>
        </p:blipFill>
        <p:spPr>
          <a:xfrm flipH="1" rot="5400000">
            <a:off x="8193113" y="294262"/>
            <a:ext cx="1245149" cy="6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>
  <p:cSld name="CUSTOM_1_1">
    <p:bg>
      <p:bgPr>
        <a:solidFill>
          <a:srgbClr val="F3114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cit.png"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99005" y="4695760"/>
            <a:ext cx="455075" cy="18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 1">
  <p:cSld name="CUSTOM_1_1_2">
    <p:bg>
      <p:bgPr>
        <a:solidFill>
          <a:srgbClr val="F31143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/>
          <p:nvPr/>
        </p:nvSpPr>
        <p:spPr>
          <a:xfrm>
            <a:off x="125275" y="490975"/>
            <a:ext cx="8880900" cy="276900"/>
          </a:xfrm>
          <a:prstGeom prst="roundRect">
            <a:avLst>
              <a:gd fmla="val 34245" name="adj"/>
            </a:avLst>
          </a:prstGeom>
          <a:solidFill>
            <a:srgbClr val="AF11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[TÍTULO DA TESE]</a:t>
            </a:r>
            <a:endParaRPr b="0" i="0" sz="10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4442125" y="2251450"/>
            <a:ext cx="2875200" cy="1351800"/>
          </a:xfrm>
          <a:prstGeom prst="roundRect">
            <a:avLst>
              <a:gd fmla="val 898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9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QUAIS OS INDICADORES INTERMEDIÁRIOS:</a:t>
            </a:r>
            <a:endParaRPr b="1" i="0" sz="9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[Descreva]</a:t>
            </a:r>
            <a:endParaRPr b="0" i="0" sz="10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4442125" y="841225"/>
            <a:ext cx="2875200" cy="1351800"/>
          </a:xfrm>
          <a:prstGeom prst="roundRect">
            <a:avLst>
              <a:gd fmla="val 898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9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 A TESE DE RESULTADO DESSA HIPÓTESE (BALLPARK $$$):</a:t>
            </a:r>
            <a:endParaRPr b="1" i="0" sz="9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[Descreva]</a:t>
            </a:r>
            <a:endParaRPr b="0" i="0" sz="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4446200" y="3661675"/>
            <a:ext cx="2875200" cy="1360800"/>
          </a:xfrm>
          <a:prstGeom prst="roundRect">
            <a:avLst>
              <a:gd fmla="val 898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9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PRINCIPAIS INCERTEZAS:</a:t>
            </a:r>
            <a:endParaRPr b="1" i="0" sz="9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[Descreva]</a:t>
            </a:r>
            <a:endParaRPr b="0" i="0" sz="10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25275" y="1956600"/>
            <a:ext cx="4247400" cy="1765200"/>
          </a:xfrm>
          <a:prstGeom prst="roundRect">
            <a:avLst>
              <a:gd fmla="val 898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DESCRIÇÃO (3 passos): </a:t>
            </a:r>
            <a:endParaRPr b="0" i="0" sz="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AutoNum type="arabicParenR"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[Descreva]</a:t>
            </a:r>
            <a:endParaRPr b="0" i="0" sz="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AutoNum type="arabicParenR"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[Descreva]</a:t>
            </a:r>
            <a:endParaRPr b="0" i="0" sz="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AutoNum type="arabicParenR"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[Descreva]</a:t>
            </a:r>
            <a:endParaRPr b="0" i="0" sz="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125275" y="3789675"/>
            <a:ext cx="4247400" cy="1240200"/>
          </a:xfrm>
          <a:prstGeom prst="roundRect">
            <a:avLst>
              <a:gd fmla="val 898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 SERIA O MVC (minimum viable change) QUE VOCÊ PODERIA FAZER PARA VALIDAR A IDÉIA EM ATÉ 90 DIAS?</a:t>
            </a:r>
            <a:endParaRPr b="1" i="0" sz="9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[Descreva]</a:t>
            </a:r>
            <a:endParaRPr b="0" i="0" sz="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125275" y="833675"/>
            <a:ext cx="4247400" cy="1064100"/>
          </a:xfrm>
          <a:prstGeom prst="roundRect">
            <a:avLst>
              <a:gd fmla="val 1875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QUAL OPORTUNIDADE/GAP A TESE ATACA:</a:t>
            </a:r>
            <a:r>
              <a:rPr b="0" i="0" lang="en" sz="9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9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[Descreva]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7" name="Google Shape;1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8675" y="140725"/>
            <a:ext cx="890255" cy="2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 txBox="1"/>
          <p:nvPr/>
        </p:nvSpPr>
        <p:spPr>
          <a:xfrm>
            <a:off x="125275" y="79075"/>
            <a:ext cx="60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DTO      </a:t>
            </a:r>
            <a:r>
              <a:rPr b="0" i="0" lang="en" sz="1400" u="none" cap="none" strike="noStrike">
                <a:solidFill>
                  <a:srgbClr val="72727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Digital Transformation Officer</a:t>
            </a:r>
            <a:endParaRPr b="0" i="0" sz="1400" u="none" cap="none" strike="noStrike">
              <a:solidFill>
                <a:srgbClr val="72727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596125" y="238975"/>
            <a:ext cx="80400" cy="8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7386775" y="841225"/>
            <a:ext cx="1619400" cy="650100"/>
          </a:xfrm>
          <a:prstGeom prst="roundRect">
            <a:avLst>
              <a:gd fmla="val 8987" name="adj"/>
            </a:avLst>
          </a:prstGeom>
          <a:solidFill>
            <a:srgbClr val="AF115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REGULATÓRIO?</a:t>
            </a:r>
            <a:endParaRPr sz="9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7386775" y="1564675"/>
            <a:ext cx="1619400" cy="650100"/>
          </a:xfrm>
          <a:prstGeom prst="roundRect">
            <a:avLst>
              <a:gd fmla="val 8987" name="adj"/>
            </a:avLst>
          </a:prstGeom>
          <a:solidFill>
            <a:srgbClr val="AF115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IMPACTO NA EXPERIÊNCIA:</a:t>
            </a:r>
            <a:endParaRPr b="0" i="0" sz="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7386775" y="2288125"/>
            <a:ext cx="1619400" cy="650100"/>
          </a:xfrm>
          <a:prstGeom prst="roundRect">
            <a:avLst>
              <a:gd fmla="val 8987" name="adj"/>
            </a:avLst>
          </a:prstGeom>
          <a:solidFill>
            <a:srgbClr val="AF115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RETORNO FINANCEIRO:</a:t>
            </a:r>
            <a:endParaRPr b="0" i="0" sz="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7422750" y="3011575"/>
            <a:ext cx="1619400" cy="650100"/>
          </a:xfrm>
          <a:prstGeom prst="roundRect">
            <a:avLst>
              <a:gd fmla="val 8987" name="adj"/>
            </a:avLst>
          </a:prstGeom>
          <a:solidFill>
            <a:srgbClr val="AF115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MELHORIA NA OPERAÇÃO:</a:t>
            </a:r>
            <a:endParaRPr b="0" i="0" sz="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7422750" y="3735025"/>
            <a:ext cx="1619400" cy="650100"/>
          </a:xfrm>
          <a:prstGeom prst="roundRect">
            <a:avLst>
              <a:gd fmla="val 8987" name="adj"/>
            </a:avLst>
          </a:prstGeom>
          <a:solidFill>
            <a:srgbClr val="AF115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COMPLEXIDADE/ESFORÇO:</a:t>
            </a:r>
            <a:endParaRPr b="0" i="0" sz="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7422750" y="4458475"/>
            <a:ext cx="1619400" cy="564000"/>
          </a:xfrm>
          <a:prstGeom prst="roundRect">
            <a:avLst>
              <a:gd fmla="val 898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RESPONSÁVEL PELA TESE</a:t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[NOME]</a:t>
            </a:r>
            <a:endParaRPr b="0" i="0" sz="9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7464025" y="1151725"/>
            <a:ext cx="1464900" cy="276900"/>
          </a:xfrm>
          <a:prstGeom prst="roundRect">
            <a:avLst>
              <a:gd fmla="val 8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 (em x dias) </a:t>
            </a:r>
            <a:r>
              <a:rPr b="1"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/ </a:t>
            </a:r>
            <a:r>
              <a:rPr b="1" lang="en" sz="900">
                <a:solidFill>
                  <a:srgbClr val="E813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NÃO</a:t>
            </a:r>
            <a:endParaRPr b="1" sz="9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7464025" y="1855225"/>
            <a:ext cx="1464900" cy="276900"/>
          </a:xfrm>
          <a:prstGeom prst="roundRect">
            <a:avLst>
              <a:gd fmla="val 8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ALTO</a:t>
            </a: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</a:t>
            </a:r>
            <a:r>
              <a:rPr b="1" lang="en" sz="9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MÉDIO</a:t>
            </a: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</a:t>
            </a:r>
            <a:r>
              <a:rPr b="1" lang="en" sz="900">
                <a:solidFill>
                  <a:srgbClr val="E813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BAIXO</a:t>
            </a:r>
            <a:endParaRPr b="1" sz="900">
              <a:solidFill>
                <a:srgbClr val="E8134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7464025" y="2558725"/>
            <a:ext cx="1464900" cy="276900"/>
          </a:xfrm>
          <a:prstGeom prst="roundRect">
            <a:avLst>
              <a:gd fmla="val 8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ALTO</a:t>
            </a: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</a:t>
            </a:r>
            <a:r>
              <a:rPr b="1" lang="en" sz="9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MÉDIO</a:t>
            </a: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</a:t>
            </a:r>
            <a:r>
              <a:rPr b="1" lang="en" sz="900">
                <a:solidFill>
                  <a:srgbClr val="E813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BAIXO</a:t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7500000" y="3300125"/>
            <a:ext cx="1464900" cy="276900"/>
          </a:xfrm>
          <a:prstGeom prst="roundRect">
            <a:avLst>
              <a:gd fmla="val 8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90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ALTO</a:t>
            </a: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</a:t>
            </a:r>
            <a:r>
              <a:rPr b="1" lang="en" sz="9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MÉDIO</a:t>
            </a: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</a:t>
            </a:r>
            <a:r>
              <a:rPr b="1" lang="en" sz="900">
                <a:solidFill>
                  <a:srgbClr val="E813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BAIXO</a:t>
            </a:r>
            <a:endParaRPr sz="9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7500000" y="4041525"/>
            <a:ext cx="1464900" cy="276900"/>
          </a:xfrm>
          <a:prstGeom prst="roundRect">
            <a:avLst>
              <a:gd fmla="val 898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900">
                <a:solidFill>
                  <a:srgbClr val="E8134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ALTO</a:t>
            </a: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</a:t>
            </a:r>
            <a:r>
              <a:rPr b="1" lang="en" sz="900">
                <a:solidFill>
                  <a:srgbClr val="FF99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MÉDIO</a:t>
            </a:r>
            <a:r>
              <a:rPr b="1" lang="en" sz="900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</a:t>
            </a:r>
            <a:r>
              <a:rPr b="1" lang="en" sz="90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BAIXO</a:t>
            </a:r>
            <a:endParaRPr sz="9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