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9" r:id="rId3"/>
    <p:sldId id="262" r:id="rId4"/>
    <p:sldId id="271" r:id="rId5"/>
    <p:sldId id="272" r:id="rId6"/>
    <p:sldId id="263" r:id="rId7"/>
    <p:sldId id="264" r:id="rId8"/>
    <p:sldId id="267" r:id="rId9"/>
    <p:sldId id="268" r:id="rId10"/>
    <p:sldId id="265" r:id="rId11"/>
    <p:sldId id="269" r:id="rId12"/>
    <p:sldId id="270" r:id="rId13"/>
    <p:sldId id="266" r:id="rId14"/>
    <p:sldId id="258" r:id="rId15"/>
    <p:sldId id="273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B28A4-8C2C-CE3B-033B-7B0176BB1C17}" v="57" dt="2023-09-28T18:13:36.488"/>
    <p1510:client id="{18EB63DC-AB64-F439-2E1E-F9913B629B68}" v="23" dt="2023-10-01T20:43:24.673"/>
    <p1510:client id="{2A4B1A26-C4BE-0B3B-C74E-0BA1248C447D}" v="123" dt="2023-09-28T02:17:27.916"/>
    <p1510:client id="{2B013FDD-0330-EE47-54B6-76FF4451470C}" v="314" dt="2023-10-01T17:45:43.187"/>
    <p1510:client id="{3AE9A0F9-D966-660C-2B62-3B57CC9A022A}" v="21" dt="2023-11-12T18:59:28.910"/>
    <p1510:client id="{42147C03-6A14-60FC-8F72-101BD6090B83}" v="568" dt="2023-11-13T00:31:07.970"/>
    <p1510:client id="{53C5DE92-6BA0-003D-0903-32AE37A470A8}" v="1132" dt="2023-10-02T00:20:53.276"/>
    <p1510:client id="{85AAB82B-8D06-2C45-622D-6FE1A7C71706}" v="101" dt="2023-11-12T21:18:29.961"/>
    <p1510:client id="{9DE38915-F55F-54D6-518F-9C31FDF766C3}" v="2" dt="2023-09-27T15:57:00.189"/>
    <p1510:client id="{C0616BA2-5F4B-C592-4A68-D5B8B1951523}" v="6" dt="2023-10-02T00:30:14.862"/>
    <p1510:client id="{C4535DF5-BEB3-035A-4DC4-AD87AF9C6E7F}" v="24" dt="2023-09-26T13:15:33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ifried, Benjamin W." userId="S::bseifried@my.apsu.edu::52784e21-167a-4a9a-aed8-fdcbd2215340" providerId="AD" clId="Web-{3AE9A0F9-D966-660C-2B62-3B57CC9A022A}"/>
    <pc:docChg chg="delSld modSld">
      <pc:chgData name="Seifried, Benjamin W." userId="S::bseifried@my.apsu.edu::52784e21-167a-4a9a-aed8-fdcbd2215340" providerId="AD" clId="Web-{3AE9A0F9-D966-660C-2B62-3B57CC9A022A}" dt="2023-11-12T18:59:28.910" v="20"/>
      <pc:docMkLst>
        <pc:docMk/>
      </pc:docMkLst>
      <pc:sldChg chg="modSp">
        <pc:chgData name="Seifried, Benjamin W." userId="S::bseifried@my.apsu.edu::52784e21-167a-4a9a-aed8-fdcbd2215340" providerId="AD" clId="Web-{3AE9A0F9-D966-660C-2B62-3B57CC9A022A}" dt="2023-11-12T18:58:27.674" v="2" actId="20577"/>
        <pc:sldMkLst>
          <pc:docMk/>
          <pc:sldMk cId="109857222" sldId="256"/>
        </pc:sldMkLst>
        <pc:spChg chg="mod">
          <ac:chgData name="Seifried, Benjamin W." userId="S::bseifried@my.apsu.edu::52784e21-167a-4a9a-aed8-fdcbd2215340" providerId="AD" clId="Web-{3AE9A0F9-D966-660C-2B62-3B57CC9A022A}" dt="2023-11-12T18:58:27.674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Seifried, Benjamin W." userId="S::bseifried@my.apsu.edu::52784e21-167a-4a9a-aed8-fdcbd2215340" providerId="AD" clId="Web-{3AE9A0F9-D966-660C-2B62-3B57CC9A022A}" dt="2023-11-12T18:59:08.440" v="18"/>
        <pc:sldMkLst>
          <pc:docMk/>
          <pc:sldMk cId="2776036060" sldId="257"/>
        </pc:sldMkLst>
      </pc:sldChg>
      <pc:sldChg chg="modSp">
        <pc:chgData name="Seifried, Benjamin W." userId="S::bseifried@my.apsu.edu::52784e21-167a-4a9a-aed8-fdcbd2215340" providerId="AD" clId="Web-{3AE9A0F9-D966-660C-2B62-3B57CC9A022A}" dt="2023-11-12T18:59:13.222" v="19" actId="20577"/>
        <pc:sldMkLst>
          <pc:docMk/>
          <pc:sldMk cId="1164980541" sldId="259"/>
        </pc:sldMkLst>
        <pc:spChg chg="mod">
          <ac:chgData name="Seifried, Benjamin W." userId="S::bseifried@my.apsu.edu::52784e21-167a-4a9a-aed8-fdcbd2215340" providerId="AD" clId="Web-{3AE9A0F9-D966-660C-2B62-3B57CC9A022A}" dt="2023-11-12T18:59:13.222" v="19" actId="20577"/>
          <ac:spMkLst>
            <pc:docMk/>
            <pc:sldMk cId="1164980541" sldId="259"/>
            <ac:spMk id="3" creationId="{4AC7D4D6-B7F8-2B16-35EF-C0DE08517D76}"/>
          </ac:spMkLst>
        </pc:spChg>
      </pc:sldChg>
      <pc:sldChg chg="del">
        <pc:chgData name="Seifried, Benjamin W." userId="S::bseifried@my.apsu.edu::52784e21-167a-4a9a-aed8-fdcbd2215340" providerId="AD" clId="Web-{3AE9A0F9-D966-660C-2B62-3B57CC9A022A}" dt="2023-11-12T18:59:06.487" v="17"/>
        <pc:sldMkLst>
          <pc:docMk/>
          <pc:sldMk cId="2082223944" sldId="261"/>
        </pc:sldMkLst>
      </pc:sldChg>
      <pc:sldChg chg="del">
        <pc:chgData name="Seifried, Benjamin W." userId="S::bseifried@my.apsu.edu::52784e21-167a-4a9a-aed8-fdcbd2215340" providerId="AD" clId="Web-{3AE9A0F9-D966-660C-2B62-3B57CC9A022A}" dt="2023-11-12T18:59:28.910" v="20"/>
        <pc:sldMkLst>
          <pc:docMk/>
          <pc:sldMk cId="2615341118" sldId="262"/>
        </pc:sldMkLst>
      </pc:sldChg>
      <pc:sldChg chg="del">
        <pc:chgData name="Seifried, Benjamin W." userId="S::bseifried@my.apsu.edu::52784e21-167a-4a9a-aed8-fdcbd2215340" providerId="AD" clId="Web-{3AE9A0F9-D966-660C-2B62-3B57CC9A022A}" dt="2023-11-12T18:58:47.987" v="4"/>
        <pc:sldMkLst>
          <pc:docMk/>
          <pc:sldMk cId="3616726029" sldId="263"/>
        </pc:sldMkLst>
      </pc:sldChg>
      <pc:sldChg chg="del">
        <pc:chgData name="Seifried, Benjamin W." userId="S::bseifried@my.apsu.edu::52784e21-167a-4a9a-aed8-fdcbd2215340" providerId="AD" clId="Web-{3AE9A0F9-D966-660C-2B62-3B57CC9A022A}" dt="2023-11-12T18:59:04.050" v="16"/>
        <pc:sldMkLst>
          <pc:docMk/>
          <pc:sldMk cId="3692694112" sldId="264"/>
        </pc:sldMkLst>
      </pc:sldChg>
      <pc:sldChg chg="del">
        <pc:chgData name="Seifried, Benjamin W." userId="S::bseifried@my.apsu.edu::52784e21-167a-4a9a-aed8-fdcbd2215340" providerId="AD" clId="Web-{3AE9A0F9-D966-660C-2B62-3B57CC9A022A}" dt="2023-11-12T18:58:46.284" v="3"/>
        <pc:sldMkLst>
          <pc:docMk/>
          <pc:sldMk cId="4076342009" sldId="265"/>
        </pc:sldMkLst>
      </pc:sldChg>
      <pc:sldChg chg="del">
        <pc:chgData name="Seifried, Benjamin W." userId="S::bseifried@my.apsu.edu::52784e21-167a-4a9a-aed8-fdcbd2215340" providerId="AD" clId="Web-{3AE9A0F9-D966-660C-2B62-3B57CC9A022A}" dt="2023-11-12T18:59:02.065" v="15"/>
        <pc:sldMkLst>
          <pc:docMk/>
          <pc:sldMk cId="2143377314" sldId="267"/>
        </pc:sldMkLst>
      </pc:sldChg>
      <pc:sldChg chg="del">
        <pc:chgData name="Seifried, Benjamin W." userId="S::bseifried@my.apsu.edu::52784e21-167a-4a9a-aed8-fdcbd2215340" providerId="AD" clId="Web-{3AE9A0F9-D966-660C-2B62-3B57CC9A022A}" dt="2023-11-12T18:59:00.878" v="14"/>
        <pc:sldMkLst>
          <pc:docMk/>
          <pc:sldMk cId="1910181488" sldId="268"/>
        </pc:sldMkLst>
      </pc:sldChg>
      <pc:sldChg chg="del">
        <pc:chgData name="Seifried, Benjamin W." userId="S::bseifried@my.apsu.edu::52784e21-167a-4a9a-aed8-fdcbd2215340" providerId="AD" clId="Web-{3AE9A0F9-D966-660C-2B62-3B57CC9A022A}" dt="2023-11-12T18:59:00.081" v="13"/>
        <pc:sldMkLst>
          <pc:docMk/>
          <pc:sldMk cId="2485431241" sldId="269"/>
        </pc:sldMkLst>
      </pc:sldChg>
      <pc:sldChg chg="del">
        <pc:chgData name="Seifried, Benjamin W." userId="S::bseifried@my.apsu.edu::52784e21-167a-4a9a-aed8-fdcbd2215340" providerId="AD" clId="Web-{3AE9A0F9-D966-660C-2B62-3B57CC9A022A}" dt="2023-11-12T18:58:56.768" v="11"/>
        <pc:sldMkLst>
          <pc:docMk/>
          <pc:sldMk cId="3189746569" sldId="270"/>
        </pc:sldMkLst>
      </pc:sldChg>
      <pc:sldChg chg="del">
        <pc:chgData name="Seifried, Benjamin W." userId="S::bseifried@my.apsu.edu::52784e21-167a-4a9a-aed8-fdcbd2215340" providerId="AD" clId="Web-{3AE9A0F9-D966-660C-2B62-3B57CC9A022A}" dt="2023-11-12T18:58:56.112" v="10"/>
        <pc:sldMkLst>
          <pc:docMk/>
          <pc:sldMk cId="1844211899" sldId="271"/>
        </pc:sldMkLst>
      </pc:sldChg>
      <pc:sldChg chg="del">
        <pc:chgData name="Seifried, Benjamin W." userId="S::bseifried@my.apsu.edu::52784e21-167a-4a9a-aed8-fdcbd2215340" providerId="AD" clId="Web-{3AE9A0F9-D966-660C-2B62-3B57CC9A022A}" dt="2023-11-12T18:58:54.799" v="9"/>
        <pc:sldMkLst>
          <pc:docMk/>
          <pc:sldMk cId="3253837034" sldId="272"/>
        </pc:sldMkLst>
      </pc:sldChg>
      <pc:sldChg chg="del">
        <pc:chgData name="Seifried, Benjamin W." userId="S::bseifried@my.apsu.edu::52784e21-167a-4a9a-aed8-fdcbd2215340" providerId="AD" clId="Web-{3AE9A0F9-D966-660C-2B62-3B57CC9A022A}" dt="2023-11-12T18:58:53.862" v="8"/>
        <pc:sldMkLst>
          <pc:docMk/>
          <pc:sldMk cId="128698809" sldId="273"/>
        </pc:sldMkLst>
      </pc:sldChg>
      <pc:sldChg chg="del">
        <pc:chgData name="Seifried, Benjamin W." userId="S::bseifried@my.apsu.edu::52784e21-167a-4a9a-aed8-fdcbd2215340" providerId="AD" clId="Web-{3AE9A0F9-D966-660C-2B62-3B57CC9A022A}" dt="2023-11-12T18:58:52.065" v="7"/>
        <pc:sldMkLst>
          <pc:docMk/>
          <pc:sldMk cId="157378230" sldId="274"/>
        </pc:sldMkLst>
      </pc:sldChg>
      <pc:sldChg chg="del">
        <pc:chgData name="Seifried, Benjamin W." userId="S::bseifried@my.apsu.edu::52784e21-167a-4a9a-aed8-fdcbd2215340" providerId="AD" clId="Web-{3AE9A0F9-D966-660C-2B62-3B57CC9A022A}" dt="2023-11-12T18:58:51.159" v="6"/>
        <pc:sldMkLst>
          <pc:docMk/>
          <pc:sldMk cId="1697297714" sldId="275"/>
        </pc:sldMkLst>
      </pc:sldChg>
      <pc:sldChg chg="del">
        <pc:chgData name="Seifried, Benjamin W." userId="S::bseifried@my.apsu.edu::52784e21-167a-4a9a-aed8-fdcbd2215340" providerId="AD" clId="Web-{3AE9A0F9-D966-660C-2B62-3B57CC9A022A}" dt="2023-11-12T18:58:49.737" v="5"/>
        <pc:sldMkLst>
          <pc:docMk/>
          <pc:sldMk cId="3889172440" sldId="276"/>
        </pc:sldMkLst>
      </pc:sldChg>
      <pc:sldChg chg="del">
        <pc:chgData name="Seifried, Benjamin W." userId="S::bseifried@my.apsu.edu::52784e21-167a-4a9a-aed8-fdcbd2215340" providerId="AD" clId="Web-{3AE9A0F9-D966-660C-2B62-3B57CC9A022A}" dt="2023-11-12T18:58:57.440" v="12"/>
        <pc:sldMkLst>
          <pc:docMk/>
          <pc:sldMk cId="3109271614" sldId="277"/>
        </pc:sldMkLst>
      </pc:sldChg>
    </pc:docChg>
  </pc:docChgLst>
  <pc:docChgLst>
    <pc:chgData name="Seifried, Benjamin W." userId="S::bseifried@my.apsu.edu::52784e21-167a-4a9a-aed8-fdcbd2215340" providerId="AD" clId="Web-{C4535DF5-BEB3-035A-4DC4-AD87AF9C6E7F}"/>
    <pc:docChg chg="addSld modSld addMainMaster delMainMaster">
      <pc:chgData name="Seifried, Benjamin W." userId="S::bseifried@my.apsu.edu::52784e21-167a-4a9a-aed8-fdcbd2215340" providerId="AD" clId="Web-{C4535DF5-BEB3-035A-4DC4-AD87AF9C6E7F}" dt="2023-09-26T13:15:33.765" v="22"/>
      <pc:docMkLst>
        <pc:docMk/>
      </pc:docMkLst>
      <pc:sldChg chg="addSp modSp mod setBg modClrScheme chgLayout">
        <pc:chgData name="Seifried, Benjamin W." userId="S::bseifried@my.apsu.edu::52784e21-167a-4a9a-aed8-fdcbd2215340" providerId="AD" clId="Web-{C4535DF5-BEB3-035A-4DC4-AD87AF9C6E7F}" dt="2023-09-26T13:15:23.796" v="20"/>
        <pc:sldMkLst>
          <pc:docMk/>
          <pc:sldMk cId="109857222" sldId="256"/>
        </pc:sldMkLst>
        <pc:spChg chg="mod">
          <ac:chgData name="Seifried, Benjamin W." userId="S::bseifried@my.apsu.edu::52784e21-167a-4a9a-aed8-fdcbd2215340" providerId="AD" clId="Web-{C4535DF5-BEB3-035A-4DC4-AD87AF9C6E7F}" dt="2023-09-26T13:15:23.796" v="2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eifried, Benjamin W." userId="S::bseifried@my.apsu.edu::52784e21-167a-4a9a-aed8-fdcbd2215340" providerId="AD" clId="Web-{C4535DF5-BEB3-035A-4DC4-AD87AF9C6E7F}" dt="2023-09-26T13:15:23.796" v="2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eifried, Benjamin W." userId="S::bseifried@my.apsu.edu::52784e21-167a-4a9a-aed8-fdcbd2215340" providerId="AD" clId="Web-{C4535DF5-BEB3-035A-4DC4-AD87AF9C6E7F}" dt="2023-09-26T13:15:23.796" v="20"/>
          <ac:spMkLst>
            <pc:docMk/>
            <pc:sldMk cId="109857222" sldId="256"/>
            <ac:spMk id="9" creationId="{2644B391-9BFE-445C-A9EC-F544BB85FBC7}"/>
          </ac:spMkLst>
        </pc:spChg>
        <pc:spChg chg="add">
          <ac:chgData name="Seifried, Benjamin W." userId="S::bseifried@my.apsu.edu::52784e21-167a-4a9a-aed8-fdcbd2215340" providerId="AD" clId="Web-{C4535DF5-BEB3-035A-4DC4-AD87AF9C6E7F}" dt="2023-09-26T13:15:23.796" v="20"/>
          <ac:spMkLst>
            <pc:docMk/>
            <pc:sldMk cId="109857222" sldId="256"/>
            <ac:spMk id="11" creationId="{80F26E69-87D9-4655-AE7B-280A87AA3CAD}"/>
          </ac:spMkLst>
        </pc:spChg>
        <pc:picChg chg="add">
          <ac:chgData name="Seifried, Benjamin W." userId="S::bseifried@my.apsu.edu::52784e21-167a-4a9a-aed8-fdcbd2215340" providerId="AD" clId="Web-{C4535DF5-BEB3-035A-4DC4-AD87AF9C6E7F}" dt="2023-09-26T13:15:23.796" v="20"/>
          <ac:picMkLst>
            <pc:docMk/>
            <pc:sldMk cId="109857222" sldId="256"/>
            <ac:picMk id="4" creationId="{4551D81B-84EE-6A57-7564-7D40EEBCCDAB}"/>
          </ac:picMkLst>
        </pc:picChg>
      </pc:sldChg>
      <pc:sldChg chg="new">
        <pc:chgData name="Seifried, Benjamin W." userId="S::bseifried@my.apsu.edu::52784e21-167a-4a9a-aed8-fdcbd2215340" providerId="AD" clId="Web-{C4535DF5-BEB3-035A-4DC4-AD87AF9C6E7F}" dt="2023-09-26T13:15:31.093" v="21"/>
        <pc:sldMkLst>
          <pc:docMk/>
          <pc:sldMk cId="2776036060" sldId="257"/>
        </pc:sldMkLst>
      </pc:sldChg>
      <pc:sldChg chg="new">
        <pc:chgData name="Seifried, Benjamin W." userId="S::bseifried@my.apsu.edu::52784e21-167a-4a9a-aed8-fdcbd2215340" providerId="AD" clId="Web-{C4535DF5-BEB3-035A-4DC4-AD87AF9C6E7F}" dt="2023-09-26T13:15:33.765" v="22"/>
        <pc:sldMkLst>
          <pc:docMk/>
          <pc:sldMk cId="1255741024" sldId="258"/>
        </pc:sldMkLst>
      </pc:sldChg>
      <pc:sldMasterChg chg="del delSldLayout">
        <pc:chgData name="Seifried, Benjamin W." userId="S::bseifried@my.apsu.edu::52784e21-167a-4a9a-aed8-fdcbd2215340" providerId="AD" clId="Web-{C4535DF5-BEB3-035A-4DC4-AD87AF9C6E7F}" dt="2023-09-26T13:15:23.796" v="20"/>
        <pc:sldMasterMkLst>
          <pc:docMk/>
          <pc:sldMasterMk cId="2460954070" sldId="2147483660"/>
        </pc:sldMasterMkLst>
        <pc:sldLayoutChg chg="del">
          <pc:chgData name="Seifried, Benjamin W." userId="S::bseifried@my.apsu.edu::52784e21-167a-4a9a-aed8-fdcbd2215340" providerId="AD" clId="Web-{C4535DF5-BEB3-035A-4DC4-AD87AF9C6E7F}" dt="2023-09-26T13:15:23.796" v="2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eifried, Benjamin W." userId="S::bseifried@my.apsu.edu::52784e21-167a-4a9a-aed8-fdcbd2215340" providerId="AD" clId="Web-{C4535DF5-BEB3-035A-4DC4-AD87AF9C6E7F}" dt="2023-09-26T13:15:23.796" v="2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eifried, Benjamin W." userId="S::bseifried@my.apsu.edu::52784e21-167a-4a9a-aed8-fdcbd2215340" providerId="AD" clId="Web-{C4535DF5-BEB3-035A-4DC4-AD87AF9C6E7F}" dt="2023-09-26T13:15:23.796" v="2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eifried, Benjamin W." userId="S::bseifried@my.apsu.edu::52784e21-167a-4a9a-aed8-fdcbd2215340" providerId="AD" clId="Web-{C4535DF5-BEB3-035A-4DC4-AD87AF9C6E7F}" dt="2023-09-26T13:15:23.796" v="2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eifried, Benjamin W." userId="S::bseifried@my.apsu.edu::52784e21-167a-4a9a-aed8-fdcbd2215340" providerId="AD" clId="Web-{C4535DF5-BEB3-035A-4DC4-AD87AF9C6E7F}" dt="2023-09-26T13:15:23.796" v="2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eifried, Benjamin W." userId="S::bseifried@my.apsu.edu::52784e21-167a-4a9a-aed8-fdcbd2215340" providerId="AD" clId="Web-{C4535DF5-BEB3-035A-4DC4-AD87AF9C6E7F}" dt="2023-09-26T13:15:23.796" v="2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eifried, Benjamin W." userId="S::bseifried@my.apsu.edu::52784e21-167a-4a9a-aed8-fdcbd2215340" providerId="AD" clId="Web-{C4535DF5-BEB3-035A-4DC4-AD87AF9C6E7F}" dt="2023-09-26T13:15:23.796" v="2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eifried, Benjamin W." userId="S::bseifried@my.apsu.edu::52784e21-167a-4a9a-aed8-fdcbd2215340" providerId="AD" clId="Web-{C4535DF5-BEB3-035A-4DC4-AD87AF9C6E7F}" dt="2023-09-26T13:15:23.796" v="2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eifried, Benjamin W." userId="S::bseifried@my.apsu.edu::52784e21-167a-4a9a-aed8-fdcbd2215340" providerId="AD" clId="Web-{C4535DF5-BEB3-035A-4DC4-AD87AF9C6E7F}" dt="2023-09-26T13:15:23.796" v="2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eifried, Benjamin W." userId="S::bseifried@my.apsu.edu::52784e21-167a-4a9a-aed8-fdcbd2215340" providerId="AD" clId="Web-{C4535DF5-BEB3-035A-4DC4-AD87AF9C6E7F}" dt="2023-09-26T13:15:23.796" v="2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eifried, Benjamin W." userId="S::bseifried@my.apsu.edu::52784e21-167a-4a9a-aed8-fdcbd2215340" providerId="AD" clId="Web-{C4535DF5-BEB3-035A-4DC4-AD87AF9C6E7F}" dt="2023-09-26T13:15:23.796" v="2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Seifried, Benjamin W." userId="S::bseifried@my.apsu.edu::52784e21-167a-4a9a-aed8-fdcbd2215340" providerId="AD" clId="Web-{C4535DF5-BEB3-035A-4DC4-AD87AF9C6E7F}" dt="2023-09-26T13:15:23.796" v="20"/>
        <pc:sldMasterMkLst>
          <pc:docMk/>
          <pc:sldMasterMk cId="3555695558" sldId="2147483737"/>
        </pc:sldMasterMkLst>
        <pc:sldLayoutChg chg="add">
          <pc:chgData name="Seifried, Benjamin W." userId="S::bseifried@my.apsu.edu::52784e21-167a-4a9a-aed8-fdcbd2215340" providerId="AD" clId="Web-{C4535DF5-BEB3-035A-4DC4-AD87AF9C6E7F}" dt="2023-09-26T13:15:23.796" v="20"/>
          <pc:sldLayoutMkLst>
            <pc:docMk/>
            <pc:sldMasterMk cId="3555695558" sldId="2147483737"/>
            <pc:sldLayoutMk cId="3175856012" sldId="2147483726"/>
          </pc:sldLayoutMkLst>
        </pc:sldLayoutChg>
        <pc:sldLayoutChg chg="add">
          <pc:chgData name="Seifried, Benjamin W." userId="S::bseifried@my.apsu.edu::52784e21-167a-4a9a-aed8-fdcbd2215340" providerId="AD" clId="Web-{C4535DF5-BEB3-035A-4DC4-AD87AF9C6E7F}" dt="2023-09-26T13:15:23.796" v="20"/>
          <pc:sldLayoutMkLst>
            <pc:docMk/>
            <pc:sldMasterMk cId="3555695558" sldId="2147483737"/>
            <pc:sldLayoutMk cId="4286805861" sldId="2147483727"/>
          </pc:sldLayoutMkLst>
        </pc:sldLayoutChg>
        <pc:sldLayoutChg chg="add">
          <pc:chgData name="Seifried, Benjamin W." userId="S::bseifried@my.apsu.edu::52784e21-167a-4a9a-aed8-fdcbd2215340" providerId="AD" clId="Web-{C4535DF5-BEB3-035A-4DC4-AD87AF9C6E7F}" dt="2023-09-26T13:15:23.796" v="20"/>
          <pc:sldLayoutMkLst>
            <pc:docMk/>
            <pc:sldMasterMk cId="3555695558" sldId="2147483737"/>
            <pc:sldLayoutMk cId="196032533" sldId="2147483728"/>
          </pc:sldLayoutMkLst>
        </pc:sldLayoutChg>
        <pc:sldLayoutChg chg="add">
          <pc:chgData name="Seifried, Benjamin W." userId="S::bseifried@my.apsu.edu::52784e21-167a-4a9a-aed8-fdcbd2215340" providerId="AD" clId="Web-{C4535DF5-BEB3-035A-4DC4-AD87AF9C6E7F}" dt="2023-09-26T13:15:23.796" v="20"/>
          <pc:sldLayoutMkLst>
            <pc:docMk/>
            <pc:sldMasterMk cId="3555695558" sldId="2147483737"/>
            <pc:sldLayoutMk cId="3207865128" sldId="2147483729"/>
          </pc:sldLayoutMkLst>
        </pc:sldLayoutChg>
        <pc:sldLayoutChg chg="add">
          <pc:chgData name="Seifried, Benjamin W." userId="S::bseifried@my.apsu.edu::52784e21-167a-4a9a-aed8-fdcbd2215340" providerId="AD" clId="Web-{C4535DF5-BEB3-035A-4DC4-AD87AF9C6E7F}" dt="2023-09-26T13:15:23.796" v="20"/>
          <pc:sldLayoutMkLst>
            <pc:docMk/>
            <pc:sldMasterMk cId="3555695558" sldId="2147483737"/>
            <pc:sldLayoutMk cId="3161749320" sldId="2147483730"/>
          </pc:sldLayoutMkLst>
        </pc:sldLayoutChg>
        <pc:sldLayoutChg chg="add">
          <pc:chgData name="Seifried, Benjamin W." userId="S::bseifried@my.apsu.edu::52784e21-167a-4a9a-aed8-fdcbd2215340" providerId="AD" clId="Web-{C4535DF5-BEB3-035A-4DC4-AD87AF9C6E7F}" dt="2023-09-26T13:15:23.796" v="20"/>
          <pc:sldLayoutMkLst>
            <pc:docMk/>
            <pc:sldMasterMk cId="3555695558" sldId="2147483737"/>
            <pc:sldLayoutMk cId="1576328692" sldId="2147483731"/>
          </pc:sldLayoutMkLst>
        </pc:sldLayoutChg>
        <pc:sldLayoutChg chg="add">
          <pc:chgData name="Seifried, Benjamin W." userId="S::bseifried@my.apsu.edu::52784e21-167a-4a9a-aed8-fdcbd2215340" providerId="AD" clId="Web-{C4535DF5-BEB3-035A-4DC4-AD87AF9C6E7F}" dt="2023-09-26T13:15:23.796" v="20"/>
          <pc:sldLayoutMkLst>
            <pc:docMk/>
            <pc:sldMasterMk cId="3555695558" sldId="2147483737"/>
            <pc:sldLayoutMk cId="954124799" sldId="2147483732"/>
          </pc:sldLayoutMkLst>
        </pc:sldLayoutChg>
        <pc:sldLayoutChg chg="add">
          <pc:chgData name="Seifried, Benjamin W." userId="S::bseifried@my.apsu.edu::52784e21-167a-4a9a-aed8-fdcbd2215340" providerId="AD" clId="Web-{C4535DF5-BEB3-035A-4DC4-AD87AF9C6E7F}" dt="2023-09-26T13:15:23.796" v="20"/>
          <pc:sldLayoutMkLst>
            <pc:docMk/>
            <pc:sldMasterMk cId="3555695558" sldId="2147483737"/>
            <pc:sldLayoutMk cId="1915179791" sldId="2147483733"/>
          </pc:sldLayoutMkLst>
        </pc:sldLayoutChg>
        <pc:sldLayoutChg chg="add">
          <pc:chgData name="Seifried, Benjamin W." userId="S::bseifried@my.apsu.edu::52784e21-167a-4a9a-aed8-fdcbd2215340" providerId="AD" clId="Web-{C4535DF5-BEB3-035A-4DC4-AD87AF9C6E7F}" dt="2023-09-26T13:15:23.796" v="20"/>
          <pc:sldLayoutMkLst>
            <pc:docMk/>
            <pc:sldMasterMk cId="3555695558" sldId="2147483737"/>
            <pc:sldLayoutMk cId="2568820654" sldId="2147483734"/>
          </pc:sldLayoutMkLst>
        </pc:sldLayoutChg>
        <pc:sldLayoutChg chg="add">
          <pc:chgData name="Seifried, Benjamin W." userId="S::bseifried@my.apsu.edu::52784e21-167a-4a9a-aed8-fdcbd2215340" providerId="AD" clId="Web-{C4535DF5-BEB3-035A-4DC4-AD87AF9C6E7F}" dt="2023-09-26T13:15:23.796" v="20"/>
          <pc:sldLayoutMkLst>
            <pc:docMk/>
            <pc:sldMasterMk cId="3555695558" sldId="2147483737"/>
            <pc:sldLayoutMk cId="1236628319" sldId="2147483735"/>
          </pc:sldLayoutMkLst>
        </pc:sldLayoutChg>
        <pc:sldLayoutChg chg="add">
          <pc:chgData name="Seifried, Benjamin W." userId="S::bseifried@my.apsu.edu::52784e21-167a-4a9a-aed8-fdcbd2215340" providerId="AD" clId="Web-{C4535DF5-BEB3-035A-4DC4-AD87AF9C6E7F}" dt="2023-09-26T13:15:23.796" v="20"/>
          <pc:sldLayoutMkLst>
            <pc:docMk/>
            <pc:sldMasterMk cId="3555695558" sldId="2147483737"/>
            <pc:sldLayoutMk cId="323365838" sldId="2147483736"/>
          </pc:sldLayoutMkLst>
        </pc:sldLayoutChg>
      </pc:sldMasterChg>
    </pc:docChg>
  </pc:docChgLst>
  <pc:docChgLst>
    <pc:chgData name="Seifried, Benjamin W." userId="S::bseifried@my.apsu.edu::52784e21-167a-4a9a-aed8-fdcbd2215340" providerId="AD" clId="Web-{17DB28A4-8C2C-CE3B-033B-7B0176BB1C17}"/>
    <pc:docChg chg="addSld modSld sldOrd">
      <pc:chgData name="Seifried, Benjamin W." userId="S::bseifried@my.apsu.edu::52784e21-167a-4a9a-aed8-fdcbd2215340" providerId="AD" clId="Web-{17DB28A4-8C2C-CE3B-033B-7B0176BB1C17}" dt="2023-09-28T18:13:36.488" v="55" actId="20577"/>
      <pc:docMkLst>
        <pc:docMk/>
      </pc:docMkLst>
      <pc:sldChg chg="addSp delSp modSp">
        <pc:chgData name="Seifried, Benjamin W." userId="S::bseifried@my.apsu.edu::52784e21-167a-4a9a-aed8-fdcbd2215340" providerId="AD" clId="Web-{17DB28A4-8C2C-CE3B-033B-7B0176BB1C17}" dt="2023-09-28T18:10:31.874" v="3" actId="14100"/>
        <pc:sldMkLst>
          <pc:docMk/>
          <pc:sldMk cId="2776036060" sldId="257"/>
        </pc:sldMkLst>
        <pc:picChg chg="add mod">
          <ac:chgData name="Seifried, Benjamin W." userId="S::bseifried@my.apsu.edu::52784e21-167a-4a9a-aed8-fdcbd2215340" providerId="AD" clId="Web-{17DB28A4-8C2C-CE3B-033B-7B0176BB1C17}" dt="2023-09-28T18:10:31.874" v="3" actId="14100"/>
          <ac:picMkLst>
            <pc:docMk/>
            <pc:sldMk cId="2776036060" sldId="257"/>
            <ac:picMk id="3" creationId="{4B23824D-F56D-B0E0-819B-97740ACE60DA}"/>
          </ac:picMkLst>
        </pc:picChg>
        <pc:picChg chg="del">
          <ac:chgData name="Seifried, Benjamin W." userId="S::bseifried@my.apsu.edu::52784e21-167a-4a9a-aed8-fdcbd2215340" providerId="AD" clId="Web-{17DB28A4-8C2C-CE3B-033B-7B0176BB1C17}" dt="2023-09-28T18:10:18.139" v="0"/>
          <ac:picMkLst>
            <pc:docMk/>
            <pc:sldMk cId="2776036060" sldId="257"/>
            <ac:picMk id="4" creationId="{BDE3B53F-2620-4053-9050-3633CD4FFE90}"/>
          </ac:picMkLst>
        </pc:picChg>
      </pc:sldChg>
      <pc:sldChg chg="modSp">
        <pc:chgData name="Seifried, Benjamin W." userId="S::bseifried@my.apsu.edu::52784e21-167a-4a9a-aed8-fdcbd2215340" providerId="AD" clId="Web-{17DB28A4-8C2C-CE3B-033B-7B0176BB1C17}" dt="2023-09-28T18:10:59.250" v="8" actId="20577"/>
        <pc:sldMkLst>
          <pc:docMk/>
          <pc:sldMk cId="2082223944" sldId="261"/>
        </pc:sldMkLst>
        <pc:spChg chg="mod">
          <ac:chgData name="Seifried, Benjamin W." userId="S::bseifried@my.apsu.edu::52784e21-167a-4a9a-aed8-fdcbd2215340" providerId="AD" clId="Web-{17DB28A4-8C2C-CE3B-033B-7B0176BB1C17}" dt="2023-09-28T18:10:59.250" v="8" actId="20577"/>
          <ac:spMkLst>
            <pc:docMk/>
            <pc:sldMk cId="2082223944" sldId="261"/>
            <ac:spMk id="2" creationId="{ADFE7814-22C3-10DB-C496-39ED1A95C154}"/>
          </ac:spMkLst>
        </pc:spChg>
      </pc:sldChg>
      <pc:sldChg chg="modSp ord">
        <pc:chgData name="Seifried, Benjamin W." userId="S::bseifried@my.apsu.edu::52784e21-167a-4a9a-aed8-fdcbd2215340" providerId="AD" clId="Web-{17DB28A4-8C2C-CE3B-033B-7B0176BB1C17}" dt="2023-09-28T18:13:18.722" v="52" actId="20577"/>
        <pc:sldMkLst>
          <pc:docMk/>
          <pc:sldMk cId="3616726029" sldId="263"/>
        </pc:sldMkLst>
        <pc:spChg chg="mod">
          <ac:chgData name="Seifried, Benjamin W." userId="S::bseifried@my.apsu.edu::52784e21-167a-4a9a-aed8-fdcbd2215340" providerId="AD" clId="Web-{17DB28A4-8C2C-CE3B-033B-7B0176BB1C17}" dt="2023-09-28T18:13:18.722" v="52" actId="20577"/>
          <ac:spMkLst>
            <pc:docMk/>
            <pc:sldMk cId="3616726029" sldId="263"/>
            <ac:spMk id="2" creationId="{91B49465-727D-FD40-033E-9DF392B21E8A}"/>
          </ac:spMkLst>
        </pc:spChg>
      </pc:sldChg>
      <pc:sldChg chg="addSp delSp modSp new mod setBg">
        <pc:chgData name="Seifried, Benjamin W." userId="S::bseifried@my.apsu.edu::52784e21-167a-4a9a-aed8-fdcbd2215340" providerId="AD" clId="Web-{17DB28A4-8C2C-CE3B-033B-7B0176BB1C17}" dt="2023-09-28T18:12:57.815" v="40" actId="20577"/>
        <pc:sldMkLst>
          <pc:docMk/>
          <pc:sldMk cId="3692694112" sldId="264"/>
        </pc:sldMkLst>
        <pc:spChg chg="mod">
          <ac:chgData name="Seifried, Benjamin W." userId="S::bseifried@my.apsu.edu::52784e21-167a-4a9a-aed8-fdcbd2215340" providerId="AD" clId="Web-{17DB28A4-8C2C-CE3B-033B-7B0176BB1C17}" dt="2023-09-28T18:12:24.533" v="23"/>
          <ac:spMkLst>
            <pc:docMk/>
            <pc:sldMk cId="3692694112" sldId="264"/>
            <ac:spMk id="2" creationId="{BFC61370-C6D3-CB3A-C6F2-127B7F502EE0}"/>
          </ac:spMkLst>
        </pc:spChg>
        <pc:spChg chg="del">
          <ac:chgData name="Seifried, Benjamin W." userId="S::bseifried@my.apsu.edu::52784e21-167a-4a9a-aed8-fdcbd2215340" providerId="AD" clId="Web-{17DB28A4-8C2C-CE3B-033B-7B0176BB1C17}" dt="2023-09-28T18:12:08.517" v="21"/>
          <ac:spMkLst>
            <pc:docMk/>
            <pc:sldMk cId="3692694112" sldId="264"/>
            <ac:spMk id="3" creationId="{093942A7-EC29-C603-5078-148B1E5AA6C1}"/>
          </ac:spMkLst>
        </pc:spChg>
        <pc:spChg chg="add mod">
          <ac:chgData name="Seifried, Benjamin W." userId="S::bseifried@my.apsu.edu::52784e21-167a-4a9a-aed8-fdcbd2215340" providerId="AD" clId="Web-{17DB28A4-8C2C-CE3B-033B-7B0176BB1C17}" dt="2023-09-28T18:12:57.815" v="40" actId="20577"/>
          <ac:spMkLst>
            <pc:docMk/>
            <pc:sldMk cId="3692694112" sldId="264"/>
            <ac:spMk id="8" creationId="{96878B07-900F-D1BF-6C2B-3FC3806080D1}"/>
          </ac:spMkLst>
        </pc:spChg>
        <pc:spChg chg="add">
          <ac:chgData name="Seifried, Benjamin W." userId="S::bseifried@my.apsu.edu::52784e21-167a-4a9a-aed8-fdcbd2215340" providerId="AD" clId="Web-{17DB28A4-8C2C-CE3B-033B-7B0176BB1C17}" dt="2023-09-28T18:12:24.533" v="23"/>
          <ac:spMkLst>
            <pc:docMk/>
            <pc:sldMk cId="3692694112" sldId="264"/>
            <ac:spMk id="11" creationId="{0BBB6B01-5B73-410C-B70E-8CF2FA470D11}"/>
          </ac:spMkLst>
        </pc:spChg>
        <pc:spChg chg="add">
          <ac:chgData name="Seifried, Benjamin W." userId="S::bseifried@my.apsu.edu::52784e21-167a-4a9a-aed8-fdcbd2215340" providerId="AD" clId="Web-{17DB28A4-8C2C-CE3B-033B-7B0176BB1C17}" dt="2023-09-28T18:12:24.533" v="23"/>
          <ac:spMkLst>
            <pc:docMk/>
            <pc:sldMk cId="3692694112" sldId="264"/>
            <ac:spMk id="13" creationId="{8712F587-12D0-435C-8E3F-F44C36EE71B8}"/>
          </ac:spMkLst>
        </pc:spChg>
        <pc:picChg chg="add mod ord">
          <ac:chgData name="Seifried, Benjamin W." userId="S::bseifried@my.apsu.edu::52784e21-167a-4a9a-aed8-fdcbd2215340" providerId="AD" clId="Web-{17DB28A4-8C2C-CE3B-033B-7B0176BB1C17}" dt="2023-09-28T18:12:24.533" v="23"/>
          <ac:picMkLst>
            <pc:docMk/>
            <pc:sldMk cId="3692694112" sldId="264"/>
            <ac:picMk id="4" creationId="{C23339A6-E9A6-086F-8397-6C59A4AF8D4A}"/>
          </ac:picMkLst>
        </pc:picChg>
      </pc:sldChg>
      <pc:sldChg chg="modSp add replId">
        <pc:chgData name="Seifried, Benjamin W." userId="S::bseifried@my.apsu.edu::52784e21-167a-4a9a-aed8-fdcbd2215340" providerId="AD" clId="Web-{17DB28A4-8C2C-CE3B-033B-7B0176BB1C17}" dt="2023-09-28T18:13:36.488" v="55" actId="20577"/>
        <pc:sldMkLst>
          <pc:docMk/>
          <pc:sldMk cId="4076342009" sldId="265"/>
        </pc:sldMkLst>
        <pc:spChg chg="mod">
          <ac:chgData name="Seifried, Benjamin W." userId="S::bseifried@my.apsu.edu::52784e21-167a-4a9a-aed8-fdcbd2215340" providerId="AD" clId="Web-{17DB28A4-8C2C-CE3B-033B-7B0176BB1C17}" dt="2023-09-28T18:13:36.488" v="55" actId="20577"/>
          <ac:spMkLst>
            <pc:docMk/>
            <pc:sldMk cId="4076342009" sldId="265"/>
            <ac:spMk id="2" creationId="{91B49465-727D-FD40-033E-9DF392B21E8A}"/>
          </ac:spMkLst>
        </pc:spChg>
      </pc:sldChg>
    </pc:docChg>
  </pc:docChgLst>
  <pc:docChgLst>
    <pc:chgData name="Seifried, Benjamin W." userId="S::bseifried@my.apsu.edu::52784e21-167a-4a9a-aed8-fdcbd2215340" providerId="AD" clId="Web-{9DE38915-F55F-54D6-518F-9C31FDF766C3}"/>
    <pc:docChg chg="modSld">
      <pc:chgData name="Seifried, Benjamin W." userId="S::bseifried@my.apsu.edu::52784e21-167a-4a9a-aed8-fdcbd2215340" providerId="AD" clId="Web-{9DE38915-F55F-54D6-518F-9C31FDF766C3}" dt="2023-09-27T15:57:08.861" v="3"/>
      <pc:docMkLst>
        <pc:docMk/>
      </pc:docMkLst>
      <pc:sldChg chg="addSp delSp modSp mod setBg">
        <pc:chgData name="Seifried, Benjamin W." userId="S::bseifried@my.apsu.edu::52784e21-167a-4a9a-aed8-fdcbd2215340" providerId="AD" clId="Web-{9DE38915-F55F-54D6-518F-9C31FDF766C3}" dt="2023-09-27T15:57:08.861" v="3"/>
        <pc:sldMkLst>
          <pc:docMk/>
          <pc:sldMk cId="2776036060" sldId="257"/>
        </pc:sldMkLst>
        <pc:spChg chg="mod ord">
          <ac:chgData name="Seifried, Benjamin W." userId="S::bseifried@my.apsu.edu::52784e21-167a-4a9a-aed8-fdcbd2215340" providerId="AD" clId="Web-{9DE38915-F55F-54D6-518F-9C31FDF766C3}" dt="2023-09-27T15:57:08.861" v="3"/>
          <ac:spMkLst>
            <pc:docMk/>
            <pc:sldMk cId="2776036060" sldId="257"/>
            <ac:spMk id="2" creationId="{80AEDEC4-5FA4-7628-BF95-8142C95C85FD}"/>
          </ac:spMkLst>
        </pc:spChg>
        <pc:spChg chg="del">
          <ac:chgData name="Seifried, Benjamin W." userId="S::bseifried@my.apsu.edu::52784e21-167a-4a9a-aed8-fdcbd2215340" providerId="AD" clId="Web-{9DE38915-F55F-54D6-518F-9C31FDF766C3}" dt="2023-09-27T15:56:59.595" v="0"/>
          <ac:spMkLst>
            <pc:docMk/>
            <pc:sldMk cId="2776036060" sldId="257"/>
            <ac:spMk id="3" creationId="{DEC22B5D-DCD2-07C3-5BF8-FA94485125B2}"/>
          </ac:spMkLst>
        </pc:spChg>
        <pc:spChg chg="add del">
          <ac:chgData name="Seifried, Benjamin W." userId="S::bseifried@my.apsu.edu::52784e21-167a-4a9a-aed8-fdcbd2215340" providerId="AD" clId="Web-{9DE38915-F55F-54D6-518F-9C31FDF766C3}" dt="2023-09-27T15:57:08.845" v="2"/>
          <ac:spMkLst>
            <pc:docMk/>
            <pc:sldMk cId="2776036060" sldId="257"/>
            <ac:spMk id="8" creationId="{4F7BDC37-DA8A-5370-3AC7-817DD1B7D3D5}"/>
          </ac:spMkLst>
        </pc:spChg>
        <pc:spChg chg="add del">
          <ac:chgData name="Seifried, Benjamin W." userId="S::bseifried@my.apsu.edu::52784e21-167a-4a9a-aed8-fdcbd2215340" providerId="AD" clId="Web-{9DE38915-F55F-54D6-518F-9C31FDF766C3}" dt="2023-09-27T15:57:08.845" v="2"/>
          <ac:spMkLst>
            <pc:docMk/>
            <pc:sldMk cId="2776036060" sldId="257"/>
            <ac:spMk id="11" creationId="{282E2A95-1A08-4118-83C6-B1CA5648E075}"/>
          </ac:spMkLst>
        </pc:spChg>
        <pc:spChg chg="add del">
          <ac:chgData name="Seifried, Benjamin W." userId="S::bseifried@my.apsu.edu::52784e21-167a-4a9a-aed8-fdcbd2215340" providerId="AD" clId="Web-{9DE38915-F55F-54D6-518F-9C31FDF766C3}" dt="2023-09-27T15:57:08.845" v="2"/>
          <ac:spMkLst>
            <pc:docMk/>
            <pc:sldMk cId="2776036060" sldId="257"/>
            <ac:spMk id="13" creationId="{68DC0EC7-60EA-4BD3-BC04-D547DE1B2891}"/>
          </ac:spMkLst>
        </pc:spChg>
        <pc:spChg chg="add del">
          <ac:chgData name="Seifried, Benjamin W." userId="S::bseifried@my.apsu.edu::52784e21-167a-4a9a-aed8-fdcbd2215340" providerId="AD" clId="Web-{9DE38915-F55F-54D6-518F-9C31FDF766C3}" dt="2023-09-27T15:57:08.845" v="2"/>
          <ac:spMkLst>
            <pc:docMk/>
            <pc:sldMk cId="2776036060" sldId="257"/>
            <ac:spMk id="15" creationId="{2FFEFC7E-85EE-4AC9-A351-FBEB13A1D622}"/>
          </ac:spMkLst>
        </pc:spChg>
        <pc:spChg chg="add del">
          <ac:chgData name="Seifried, Benjamin W." userId="S::bseifried@my.apsu.edu::52784e21-167a-4a9a-aed8-fdcbd2215340" providerId="AD" clId="Web-{9DE38915-F55F-54D6-518F-9C31FDF766C3}" dt="2023-09-27T15:57:08.845" v="2"/>
          <ac:spMkLst>
            <pc:docMk/>
            <pc:sldMk cId="2776036060" sldId="257"/>
            <ac:spMk id="17" creationId="{CB2511BB-FC4C-45F3-94EB-661D6806C942}"/>
          </ac:spMkLst>
        </pc:spChg>
        <pc:spChg chg="add">
          <ac:chgData name="Seifried, Benjamin W." userId="S::bseifried@my.apsu.edu::52784e21-167a-4a9a-aed8-fdcbd2215340" providerId="AD" clId="Web-{9DE38915-F55F-54D6-518F-9C31FDF766C3}" dt="2023-09-27T15:57:08.861" v="3"/>
          <ac:spMkLst>
            <pc:docMk/>
            <pc:sldMk cId="2776036060" sldId="257"/>
            <ac:spMk id="19" creationId="{0BBB6B01-5B73-410C-B70E-8CF2FA470D11}"/>
          </ac:spMkLst>
        </pc:spChg>
        <pc:spChg chg="add">
          <ac:chgData name="Seifried, Benjamin W." userId="S::bseifried@my.apsu.edu::52784e21-167a-4a9a-aed8-fdcbd2215340" providerId="AD" clId="Web-{9DE38915-F55F-54D6-518F-9C31FDF766C3}" dt="2023-09-27T15:57:08.861" v="3"/>
          <ac:spMkLst>
            <pc:docMk/>
            <pc:sldMk cId="2776036060" sldId="257"/>
            <ac:spMk id="20" creationId="{8712F587-12D0-435C-8E3F-F44C36EE71B8}"/>
          </ac:spMkLst>
        </pc:spChg>
        <pc:spChg chg="add">
          <ac:chgData name="Seifried, Benjamin W." userId="S::bseifried@my.apsu.edu::52784e21-167a-4a9a-aed8-fdcbd2215340" providerId="AD" clId="Web-{9DE38915-F55F-54D6-518F-9C31FDF766C3}" dt="2023-09-27T15:57:08.861" v="3"/>
          <ac:spMkLst>
            <pc:docMk/>
            <pc:sldMk cId="2776036060" sldId="257"/>
            <ac:spMk id="21" creationId="{2DED7705-6401-8700-6268-A4BD63C5854D}"/>
          </ac:spMkLst>
        </pc:spChg>
        <pc:picChg chg="add mod ord">
          <ac:chgData name="Seifried, Benjamin W." userId="S::bseifried@my.apsu.edu::52784e21-167a-4a9a-aed8-fdcbd2215340" providerId="AD" clId="Web-{9DE38915-F55F-54D6-518F-9C31FDF766C3}" dt="2023-09-27T15:57:08.861" v="3"/>
          <ac:picMkLst>
            <pc:docMk/>
            <pc:sldMk cId="2776036060" sldId="257"/>
            <ac:picMk id="4" creationId="{BDE3B53F-2620-4053-9050-3633CD4FFE90}"/>
          </ac:picMkLst>
        </pc:picChg>
      </pc:sldChg>
    </pc:docChg>
  </pc:docChgLst>
  <pc:docChgLst>
    <pc:chgData name="Seifried, Benjamin W." userId="S::bseifried@my.apsu.edu::52784e21-167a-4a9a-aed8-fdcbd2215340" providerId="AD" clId="Web-{42147C03-6A14-60FC-8F72-101BD6090B83}"/>
    <pc:docChg chg="addSld delSld modSld sldOrd">
      <pc:chgData name="Seifried, Benjamin W." userId="S::bseifried@my.apsu.edu::52784e21-167a-4a9a-aed8-fdcbd2215340" providerId="AD" clId="Web-{42147C03-6A14-60FC-8F72-101BD6090B83}" dt="2023-11-13T00:31:07.970" v="561" actId="20577"/>
      <pc:docMkLst>
        <pc:docMk/>
      </pc:docMkLst>
      <pc:sldChg chg="modSp">
        <pc:chgData name="Seifried, Benjamin W." userId="S::bseifried@my.apsu.edu::52784e21-167a-4a9a-aed8-fdcbd2215340" providerId="AD" clId="Web-{42147C03-6A14-60FC-8F72-101BD6090B83}" dt="2023-11-13T00:31:07.970" v="561" actId="20577"/>
        <pc:sldMkLst>
          <pc:docMk/>
          <pc:sldMk cId="109857222" sldId="256"/>
        </pc:sldMkLst>
        <pc:spChg chg="mod">
          <ac:chgData name="Seifried, Benjamin W." userId="S::bseifried@my.apsu.edu::52784e21-167a-4a9a-aed8-fdcbd2215340" providerId="AD" clId="Web-{42147C03-6A14-60FC-8F72-101BD6090B83}" dt="2023-11-13T00:31:07.970" v="56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Seifried, Benjamin W." userId="S::bseifried@my.apsu.edu::52784e21-167a-4a9a-aed8-fdcbd2215340" providerId="AD" clId="Web-{42147C03-6A14-60FC-8F72-101BD6090B83}" dt="2023-11-13T00:30:13.640" v="553" actId="20577"/>
        <pc:sldMkLst>
          <pc:docMk/>
          <pc:sldMk cId="1255741024" sldId="258"/>
        </pc:sldMkLst>
        <pc:spChg chg="mod">
          <ac:chgData name="Seifried, Benjamin W." userId="S::bseifried@my.apsu.edu::52784e21-167a-4a9a-aed8-fdcbd2215340" providerId="AD" clId="Web-{42147C03-6A14-60FC-8F72-101BD6090B83}" dt="2023-11-13T00:26:11.099" v="452" actId="20577"/>
          <ac:spMkLst>
            <pc:docMk/>
            <pc:sldMk cId="1255741024" sldId="258"/>
            <ac:spMk id="2" creationId="{42DC580A-C831-D8EF-D168-76445F5150FC}"/>
          </ac:spMkLst>
        </pc:spChg>
        <pc:spChg chg="mod">
          <ac:chgData name="Seifried, Benjamin W." userId="S::bseifried@my.apsu.edu::52784e21-167a-4a9a-aed8-fdcbd2215340" providerId="AD" clId="Web-{42147C03-6A14-60FC-8F72-101BD6090B83}" dt="2023-11-13T00:30:13.640" v="553" actId="20577"/>
          <ac:spMkLst>
            <pc:docMk/>
            <pc:sldMk cId="1255741024" sldId="258"/>
            <ac:spMk id="22" creationId="{B8CDFA62-AAEA-A3E9-97CF-765DD90935CF}"/>
          </ac:spMkLst>
        </pc:spChg>
      </pc:sldChg>
      <pc:sldChg chg="addSp modSp mod setBg">
        <pc:chgData name="Seifried, Benjamin W." userId="S::bseifried@my.apsu.edu::52784e21-167a-4a9a-aed8-fdcbd2215340" providerId="AD" clId="Web-{42147C03-6A14-60FC-8F72-101BD6090B83}" dt="2023-11-12T23:26:42.530" v="3" actId="20577"/>
        <pc:sldMkLst>
          <pc:docMk/>
          <pc:sldMk cId="1164980541" sldId="259"/>
        </pc:sldMkLst>
        <pc:spChg chg="mod">
          <ac:chgData name="Seifried, Benjamin W." userId="S::bseifried@my.apsu.edu::52784e21-167a-4a9a-aed8-fdcbd2215340" providerId="AD" clId="Web-{42147C03-6A14-60FC-8F72-101BD6090B83}" dt="2023-11-12T23:26:42.530" v="3" actId="20577"/>
          <ac:spMkLst>
            <pc:docMk/>
            <pc:sldMk cId="1164980541" sldId="259"/>
            <ac:spMk id="2" creationId="{262339D2-C421-5519-8A63-C46CEDF74796}"/>
          </ac:spMkLst>
        </pc:spChg>
        <pc:spChg chg="mod">
          <ac:chgData name="Seifried, Benjamin W." userId="S::bseifried@my.apsu.edu::52784e21-167a-4a9a-aed8-fdcbd2215340" providerId="AD" clId="Web-{42147C03-6A14-60FC-8F72-101BD6090B83}" dt="2023-11-12T23:26:38.296" v="2" actId="20577"/>
          <ac:spMkLst>
            <pc:docMk/>
            <pc:sldMk cId="1164980541" sldId="259"/>
            <ac:spMk id="3" creationId="{4AC7D4D6-B7F8-2B16-35EF-C0DE08517D76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2T23:26:12.826" v="0"/>
          <ac:spMkLst>
            <pc:docMk/>
            <pc:sldMk cId="1164980541" sldId="259"/>
            <ac:spMk id="10" creationId="{0BBB6B01-5B73-410C-B70E-8CF2FA470D11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2T23:26:12.826" v="0"/>
          <ac:spMkLst>
            <pc:docMk/>
            <pc:sldMk cId="1164980541" sldId="259"/>
            <ac:spMk id="12" creationId="{8712F587-12D0-435C-8E3F-F44C36EE71B8}"/>
          </ac:spMkLst>
        </pc:spChg>
        <pc:picChg chg="add">
          <ac:chgData name="Seifried, Benjamin W." userId="S::bseifried@my.apsu.edu::52784e21-167a-4a9a-aed8-fdcbd2215340" providerId="AD" clId="Web-{42147C03-6A14-60FC-8F72-101BD6090B83}" dt="2023-11-12T23:26:12.826" v="0"/>
          <ac:picMkLst>
            <pc:docMk/>
            <pc:sldMk cId="1164980541" sldId="259"/>
            <ac:picMk id="7" creationId="{22D389DE-EC6E-AB0F-4B2D-178923A23FD2}"/>
          </ac:picMkLst>
        </pc:picChg>
      </pc:sldChg>
      <pc:sldChg chg="addSp modSp mod setBg">
        <pc:chgData name="Seifried, Benjamin W." userId="S::bseifried@my.apsu.edu::52784e21-167a-4a9a-aed8-fdcbd2215340" providerId="AD" clId="Web-{42147C03-6A14-60FC-8F72-101BD6090B83}" dt="2023-11-13T00:30:02.578" v="552"/>
        <pc:sldMkLst>
          <pc:docMk/>
          <pc:sldMk cId="3007956451" sldId="260"/>
        </pc:sldMkLst>
        <pc:spChg chg="mod">
          <ac:chgData name="Seifried, Benjamin W." userId="S::bseifried@my.apsu.edu::52784e21-167a-4a9a-aed8-fdcbd2215340" providerId="AD" clId="Web-{42147C03-6A14-60FC-8F72-101BD6090B83}" dt="2023-11-13T00:30:02.578" v="552"/>
          <ac:spMkLst>
            <pc:docMk/>
            <pc:sldMk cId="3007956451" sldId="260"/>
            <ac:spMk id="2" creationId="{D02ABBB2-77E0-FDCB-BE2D-C4768B7493DF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30:02.578" v="552"/>
          <ac:spMkLst>
            <pc:docMk/>
            <pc:sldMk cId="3007956451" sldId="260"/>
            <ac:spMk id="7" creationId="{904DB13E-F722-4ED6-BB00-556651E95281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30:02.578" v="552"/>
          <ac:spMkLst>
            <pc:docMk/>
            <pc:sldMk cId="3007956451" sldId="260"/>
            <ac:spMk id="9" creationId="{7B58A187-A4B1-42EB-A4C7-8635BA507BCE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30:02.578" v="552"/>
          <ac:spMkLst>
            <pc:docMk/>
            <pc:sldMk cId="3007956451" sldId="260"/>
            <ac:spMk id="11" creationId="{37F14E7F-3054-458C-ACF9-A8DA1757C65C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30:02.578" v="552"/>
          <ac:spMkLst>
            <pc:docMk/>
            <pc:sldMk cId="3007956451" sldId="260"/>
            <ac:spMk id="13" creationId="{93747C1C-97FC-4D70-A6C8-A01FBCF5A9DC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30:02.578" v="552"/>
          <ac:spMkLst>
            <pc:docMk/>
            <pc:sldMk cId="3007956451" sldId="260"/>
            <ac:spMk id="20" creationId="{B645BD8A-B13F-463A-9101-4FB883F064BD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30:02.578" v="552"/>
          <ac:spMkLst>
            <pc:docMk/>
            <pc:sldMk cId="3007956451" sldId="260"/>
            <ac:spMk id="22" creationId="{94003B42-F17E-473C-9366-9369C047115C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30:02.578" v="552"/>
          <ac:spMkLst>
            <pc:docMk/>
            <pc:sldMk cId="3007956451" sldId="260"/>
            <ac:spMk id="24" creationId="{149DDF01-2EFB-49D0-864E-0CE29F33A69F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30:02.578" v="552"/>
          <ac:spMkLst>
            <pc:docMk/>
            <pc:sldMk cId="3007956451" sldId="260"/>
            <ac:spMk id="26" creationId="{8EEA5BB7-5B71-4B52-AD7F-3BA82A6177F2}"/>
          </ac:spMkLst>
        </pc:spChg>
        <pc:grpChg chg="add">
          <ac:chgData name="Seifried, Benjamin W." userId="S::bseifried@my.apsu.edu::52784e21-167a-4a9a-aed8-fdcbd2215340" providerId="AD" clId="Web-{42147C03-6A14-60FC-8F72-101BD6090B83}" dt="2023-11-13T00:30:02.578" v="552"/>
          <ac:grpSpMkLst>
            <pc:docMk/>
            <pc:sldMk cId="3007956451" sldId="260"/>
            <ac:grpSpMk id="15" creationId="{E26428D7-C6F3-473D-A360-A3F5C3E8728C}"/>
          </ac:grpSpMkLst>
        </pc:grpChg>
        <pc:cxnChg chg="add">
          <ac:chgData name="Seifried, Benjamin W." userId="S::bseifried@my.apsu.edu::52784e21-167a-4a9a-aed8-fdcbd2215340" providerId="AD" clId="Web-{42147C03-6A14-60FC-8F72-101BD6090B83}" dt="2023-11-13T00:30:02.578" v="552"/>
          <ac:cxnSpMkLst>
            <pc:docMk/>
            <pc:sldMk cId="3007956451" sldId="260"/>
            <ac:cxnSpMk id="28" creationId="{2A1BDD5A-B952-463D-8BF6-F89EC6F21CAA}"/>
          </ac:cxnSpMkLst>
        </pc:cxnChg>
        <pc:cxnChg chg="add">
          <ac:chgData name="Seifried, Benjamin W." userId="S::bseifried@my.apsu.edu::52784e21-167a-4a9a-aed8-fdcbd2215340" providerId="AD" clId="Web-{42147C03-6A14-60FC-8F72-101BD6090B83}" dt="2023-11-13T00:30:02.578" v="552"/>
          <ac:cxnSpMkLst>
            <pc:docMk/>
            <pc:sldMk cId="3007956451" sldId="260"/>
            <ac:cxnSpMk id="30" creationId="{A2C2EF86-4721-4AC5-AC3A-5343FE12BA8C}"/>
          </ac:cxnSpMkLst>
        </pc:cxnChg>
        <pc:cxnChg chg="add">
          <ac:chgData name="Seifried, Benjamin W." userId="S::bseifried@my.apsu.edu::52784e21-167a-4a9a-aed8-fdcbd2215340" providerId="AD" clId="Web-{42147C03-6A14-60FC-8F72-101BD6090B83}" dt="2023-11-13T00:30:02.578" v="552"/>
          <ac:cxnSpMkLst>
            <pc:docMk/>
            <pc:sldMk cId="3007956451" sldId="260"/>
            <ac:cxnSpMk id="32" creationId="{F42A6C7C-49DA-4D7E-9647-1696C74DF81F}"/>
          </ac:cxnSpMkLst>
        </pc:cxnChg>
      </pc:sldChg>
      <pc:sldChg chg="addSp delSp modSp">
        <pc:chgData name="Seifried, Benjamin W." userId="S::bseifried@my.apsu.edu::52784e21-167a-4a9a-aed8-fdcbd2215340" providerId="AD" clId="Web-{42147C03-6A14-60FC-8F72-101BD6090B83}" dt="2023-11-13T00:17:34.147" v="379" actId="20577"/>
        <pc:sldMkLst>
          <pc:docMk/>
          <pc:sldMk cId="3070794800" sldId="262"/>
        </pc:sldMkLst>
        <pc:spChg chg="mod ord">
          <ac:chgData name="Seifried, Benjamin W." userId="S::bseifried@my.apsu.edu::52784e21-167a-4a9a-aed8-fdcbd2215340" providerId="AD" clId="Web-{42147C03-6A14-60FC-8F72-101BD6090B83}" dt="2023-11-13T00:17:24.365" v="378"/>
          <ac:spMkLst>
            <pc:docMk/>
            <pc:sldMk cId="3070794800" sldId="262"/>
            <ac:spMk id="2" creationId="{39F86567-F578-E99D-3A0D-93B111F4604C}"/>
          </ac:spMkLst>
        </pc:spChg>
        <pc:spChg chg="mod">
          <ac:chgData name="Seifried, Benjamin W." userId="S::bseifried@my.apsu.edu::52784e21-167a-4a9a-aed8-fdcbd2215340" providerId="AD" clId="Web-{42147C03-6A14-60FC-8F72-101BD6090B83}" dt="2023-11-13T00:17:34.147" v="379" actId="20577"/>
          <ac:spMkLst>
            <pc:docMk/>
            <pc:sldMk cId="3070794800" sldId="262"/>
            <ac:spMk id="3" creationId="{96B9D375-0D12-E014-DBDE-848D8FDCBDF1}"/>
          </ac:spMkLst>
        </pc:spChg>
        <pc:spChg chg="del">
          <ac:chgData name="Seifried, Benjamin W." userId="S::bseifried@my.apsu.edu::52784e21-167a-4a9a-aed8-fdcbd2215340" providerId="AD" clId="Web-{42147C03-6A14-60FC-8F72-101BD6090B83}" dt="2023-11-13T00:17:24.365" v="378"/>
          <ac:spMkLst>
            <pc:docMk/>
            <pc:sldMk cId="3070794800" sldId="262"/>
            <ac:spMk id="10" creationId="{0BBB6B01-5B73-410C-B70E-8CF2FA470D11}"/>
          </ac:spMkLst>
        </pc:spChg>
        <pc:spChg chg="del">
          <ac:chgData name="Seifried, Benjamin W." userId="S::bseifried@my.apsu.edu::52784e21-167a-4a9a-aed8-fdcbd2215340" providerId="AD" clId="Web-{42147C03-6A14-60FC-8F72-101BD6090B83}" dt="2023-11-13T00:17:24.365" v="378"/>
          <ac:spMkLst>
            <pc:docMk/>
            <pc:sldMk cId="3070794800" sldId="262"/>
            <ac:spMk id="12" creationId="{8712F587-12D0-435C-8E3F-F44C36EE71B8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17:24.365" v="378"/>
          <ac:spMkLst>
            <pc:docMk/>
            <pc:sldMk cId="3070794800" sldId="262"/>
            <ac:spMk id="17" creationId="{B6EE7E08-B389-43E5-B019-1B0A8ACBBD93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17:24.365" v="378"/>
          <ac:spMkLst>
            <pc:docMk/>
            <pc:sldMk cId="3070794800" sldId="262"/>
            <ac:spMk id="19" creationId="{E60D94A5-8A09-4BAB-8F7C-69BC34C54DDE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17:24.365" v="378"/>
          <ac:spMkLst>
            <pc:docMk/>
            <pc:sldMk cId="3070794800" sldId="262"/>
            <ac:spMk id="21" creationId="{7A1AE32B-3A6E-4C5E-8FEB-73861B9A26B5}"/>
          </ac:spMkLst>
        </pc:spChg>
        <pc:picChg chg="mod ord">
          <ac:chgData name="Seifried, Benjamin W." userId="S::bseifried@my.apsu.edu::52784e21-167a-4a9a-aed8-fdcbd2215340" providerId="AD" clId="Web-{42147C03-6A14-60FC-8F72-101BD6090B83}" dt="2023-11-13T00:17:24.365" v="378"/>
          <ac:picMkLst>
            <pc:docMk/>
            <pc:sldMk cId="3070794800" sldId="262"/>
            <ac:picMk id="5" creationId="{3C76A8B4-8A2D-F615-51B0-AF635DD32868}"/>
          </ac:picMkLst>
        </pc:picChg>
      </pc:sldChg>
      <pc:sldChg chg="addSp delSp modSp mod ord setBg">
        <pc:chgData name="Seifried, Benjamin W." userId="S::bseifried@my.apsu.edu::52784e21-167a-4a9a-aed8-fdcbd2215340" providerId="AD" clId="Web-{42147C03-6A14-60FC-8F72-101BD6090B83}" dt="2023-11-12T23:48:53.095" v="235" actId="20577"/>
        <pc:sldMkLst>
          <pc:docMk/>
          <pc:sldMk cId="2011891300" sldId="263"/>
        </pc:sldMkLst>
        <pc:spChg chg="mod">
          <ac:chgData name="Seifried, Benjamin W." userId="S::bseifried@my.apsu.edu::52784e21-167a-4a9a-aed8-fdcbd2215340" providerId="AD" clId="Web-{42147C03-6A14-60FC-8F72-101BD6090B83}" dt="2023-11-12T23:48:24.266" v="230"/>
          <ac:spMkLst>
            <pc:docMk/>
            <pc:sldMk cId="2011891300" sldId="263"/>
            <ac:spMk id="2" creationId="{85D10BDB-5AF1-E7D0-2D20-DF6E5806286B}"/>
          </ac:spMkLst>
        </pc:spChg>
        <pc:spChg chg="mod">
          <ac:chgData name="Seifried, Benjamin W." userId="S::bseifried@my.apsu.edu::52784e21-167a-4a9a-aed8-fdcbd2215340" providerId="AD" clId="Web-{42147C03-6A14-60FC-8F72-101BD6090B83}" dt="2023-11-12T23:48:53.095" v="235" actId="20577"/>
          <ac:spMkLst>
            <pc:docMk/>
            <pc:sldMk cId="2011891300" sldId="263"/>
            <ac:spMk id="3" creationId="{E403A42E-13A0-FA58-C5EE-AC1A2C249CD6}"/>
          </ac:spMkLst>
        </pc:spChg>
        <pc:spChg chg="add del">
          <ac:chgData name="Seifried, Benjamin W." userId="S::bseifried@my.apsu.edu::52784e21-167a-4a9a-aed8-fdcbd2215340" providerId="AD" clId="Web-{42147C03-6A14-60FC-8F72-101BD6090B83}" dt="2023-11-12T23:48:24.266" v="230"/>
          <ac:spMkLst>
            <pc:docMk/>
            <pc:sldMk cId="2011891300" sldId="263"/>
            <ac:spMk id="9" creationId="{B6EE7E08-B389-43E5-B019-1B0A8ACBBD93}"/>
          </ac:spMkLst>
        </pc:spChg>
        <pc:spChg chg="add del">
          <ac:chgData name="Seifried, Benjamin W." userId="S::bseifried@my.apsu.edu::52784e21-167a-4a9a-aed8-fdcbd2215340" providerId="AD" clId="Web-{42147C03-6A14-60FC-8F72-101BD6090B83}" dt="2023-11-12T23:48:24.266" v="230"/>
          <ac:spMkLst>
            <pc:docMk/>
            <pc:sldMk cId="2011891300" sldId="263"/>
            <ac:spMk id="11" creationId="{E60D94A5-8A09-4BAB-8F7C-69BC34C54DDE}"/>
          </ac:spMkLst>
        </pc:spChg>
        <pc:spChg chg="add del">
          <ac:chgData name="Seifried, Benjamin W." userId="S::bseifried@my.apsu.edu::52784e21-167a-4a9a-aed8-fdcbd2215340" providerId="AD" clId="Web-{42147C03-6A14-60FC-8F72-101BD6090B83}" dt="2023-11-12T23:48:24.266" v="230"/>
          <ac:spMkLst>
            <pc:docMk/>
            <pc:sldMk cId="2011891300" sldId="263"/>
            <ac:spMk id="13" creationId="{7A1AE32B-3A6E-4C5E-8FEB-73861B9A26B5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2T23:48:24.266" v="230"/>
          <ac:spMkLst>
            <pc:docMk/>
            <pc:sldMk cId="2011891300" sldId="263"/>
            <ac:spMk id="18" creationId="{78632963-757B-40C2-BB84-FC6107A54DAD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2T23:48:24.266" v="230"/>
          <ac:spMkLst>
            <pc:docMk/>
            <pc:sldMk cId="2011891300" sldId="263"/>
            <ac:spMk id="20" creationId="{2853AE55-7E35-44B0-89F1-3F52B262AF33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2T23:48:24.266" v="230"/>
          <ac:spMkLst>
            <pc:docMk/>
            <pc:sldMk cId="2011891300" sldId="263"/>
            <ac:spMk id="22" creationId="{DBC4BE4D-4B50-4F51-9F85-4B5D60B02D81}"/>
          </ac:spMkLst>
        </pc:spChg>
        <pc:picChg chg="add mod">
          <ac:chgData name="Seifried, Benjamin W." userId="S::bseifried@my.apsu.edu::52784e21-167a-4a9a-aed8-fdcbd2215340" providerId="AD" clId="Web-{42147C03-6A14-60FC-8F72-101BD6090B83}" dt="2023-11-12T23:48:24.266" v="230"/>
          <ac:picMkLst>
            <pc:docMk/>
            <pc:sldMk cId="2011891300" sldId="263"/>
            <ac:picMk id="5" creationId="{EADEC01D-C4BF-E0CE-FEBA-507CA86EDBEB}"/>
          </ac:picMkLst>
        </pc:picChg>
      </pc:sldChg>
      <pc:sldChg chg="addSp delSp modSp mod setBg">
        <pc:chgData name="Seifried, Benjamin W." userId="S::bseifried@my.apsu.edu::52784e21-167a-4a9a-aed8-fdcbd2215340" providerId="AD" clId="Web-{42147C03-6A14-60FC-8F72-101BD6090B83}" dt="2023-11-12T23:51:06.724" v="249" actId="1076"/>
        <pc:sldMkLst>
          <pc:docMk/>
          <pc:sldMk cId="2624463921" sldId="264"/>
        </pc:sldMkLst>
        <pc:spChg chg="mod">
          <ac:chgData name="Seifried, Benjamin W." userId="S::bseifried@my.apsu.edu::52784e21-167a-4a9a-aed8-fdcbd2215340" providerId="AD" clId="Web-{42147C03-6A14-60FC-8F72-101BD6090B83}" dt="2023-11-12T23:51:06.724" v="249" actId="1076"/>
          <ac:spMkLst>
            <pc:docMk/>
            <pc:sldMk cId="2624463921" sldId="264"/>
            <ac:spMk id="2" creationId="{69928FB1-46FD-6F4C-36B6-5BE15EA19CED}"/>
          </ac:spMkLst>
        </pc:spChg>
        <pc:spChg chg="del">
          <ac:chgData name="Seifried, Benjamin W." userId="S::bseifried@my.apsu.edu::52784e21-167a-4a9a-aed8-fdcbd2215340" providerId="AD" clId="Web-{42147C03-6A14-60FC-8F72-101BD6090B83}" dt="2023-11-12T23:49:21.971" v="237"/>
          <ac:spMkLst>
            <pc:docMk/>
            <pc:sldMk cId="2624463921" sldId="264"/>
            <ac:spMk id="3" creationId="{B300153D-8ED0-FAA9-5B8D-E437134D66E7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2T23:49:21.971" v="237"/>
          <ac:spMkLst>
            <pc:docMk/>
            <pc:sldMk cId="2624463921" sldId="264"/>
            <ac:spMk id="9" creationId="{904DB13E-F722-4ED6-BB00-556651E95281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2T23:49:21.971" v="237"/>
          <ac:spMkLst>
            <pc:docMk/>
            <pc:sldMk cId="2624463921" sldId="264"/>
            <ac:spMk id="11" creationId="{1419E3D9-C5FB-41A9-B6D2-DFB210BB6211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2T23:49:21.971" v="237"/>
          <ac:spMkLst>
            <pc:docMk/>
            <pc:sldMk cId="2624463921" sldId="264"/>
            <ac:spMk id="13" creationId="{367909BF-1DF7-4ACE-8F58-6CF719BB27E5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2T23:49:21.971" v="237"/>
          <ac:spMkLst>
            <pc:docMk/>
            <pc:sldMk cId="2624463921" sldId="264"/>
            <ac:spMk id="15" creationId="{89E8BEDB-0BBC-4F21-9CFB-8530D664C343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2T23:49:21.971" v="237"/>
          <ac:spMkLst>
            <pc:docMk/>
            <pc:sldMk cId="2624463921" sldId="264"/>
            <ac:spMk id="22" creationId="{420551B3-B4DA-48EE-988C-4FAEAEB5CE98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2T23:49:21.971" v="237"/>
          <ac:spMkLst>
            <pc:docMk/>
            <pc:sldMk cId="2624463921" sldId="264"/>
            <ac:spMk id="24" creationId="{D5B012D8-7F27-4758-9AC6-C889B154BD73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2T23:49:21.971" v="237"/>
          <ac:spMkLst>
            <pc:docMk/>
            <pc:sldMk cId="2624463921" sldId="264"/>
            <ac:spMk id="26" creationId="{4063B759-00FC-46D1-9898-8E8625268FAF}"/>
          </ac:spMkLst>
        </pc:spChg>
        <pc:grpChg chg="add">
          <ac:chgData name="Seifried, Benjamin W." userId="S::bseifried@my.apsu.edu::52784e21-167a-4a9a-aed8-fdcbd2215340" providerId="AD" clId="Web-{42147C03-6A14-60FC-8F72-101BD6090B83}" dt="2023-11-12T23:49:21.971" v="237"/>
          <ac:grpSpMkLst>
            <pc:docMk/>
            <pc:sldMk cId="2624463921" sldId="264"/>
            <ac:grpSpMk id="17" creationId="{E26428D7-C6F3-473D-A360-A3F5C3E8728C}"/>
          </ac:grpSpMkLst>
        </pc:grpChg>
        <pc:picChg chg="add">
          <ac:chgData name="Seifried, Benjamin W." userId="S::bseifried@my.apsu.edu::52784e21-167a-4a9a-aed8-fdcbd2215340" providerId="AD" clId="Web-{42147C03-6A14-60FC-8F72-101BD6090B83}" dt="2023-11-12T23:49:21.971" v="237"/>
          <ac:picMkLst>
            <pc:docMk/>
            <pc:sldMk cId="2624463921" sldId="264"/>
            <ac:picMk id="5" creationId="{5EBAD05A-4465-08FF-A596-F1669EDA6071}"/>
          </ac:picMkLst>
        </pc:picChg>
      </pc:sldChg>
      <pc:sldChg chg="addSp delSp modSp mod setBg">
        <pc:chgData name="Seifried, Benjamin W." userId="S::bseifried@my.apsu.edu::52784e21-167a-4a9a-aed8-fdcbd2215340" providerId="AD" clId="Web-{42147C03-6A14-60FC-8F72-101BD6090B83}" dt="2023-11-12T23:54:42.167" v="289"/>
        <pc:sldMkLst>
          <pc:docMk/>
          <pc:sldMk cId="1173339771" sldId="265"/>
        </pc:sldMkLst>
        <pc:spChg chg="mod">
          <ac:chgData name="Seifried, Benjamin W." userId="S::bseifried@my.apsu.edu::52784e21-167a-4a9a-aed8-fdcbd2215340" providerId="AD" clId="Web-{42147C03-6A14-60FC-8F72-101BD6090B83}" dt="2023-11-12T23:54:42.167" v="289"/>
          <ac:spMkLst>
            <pc:docMk/>
            <pc:sldMk cId="1173339771" sldId="265"/>
            <ac:spMk id="2" creationId="{C1089938-1056-29E3-0C01-8FF29DCCECB9}"/>
          </ac:spMkLst>
        </pc:spChg>
        <pc:spChg chg="del mod">
          <ac:chgData name="Seifried, Benjamin W." userId="S::bseifried@my.apsu.edu::52784e21-167a-4a9a-aed8-fdcbd2215340" providerId="AD" clId="Web-{42147C03-6A14-60FC-8F72-101BD6090B83}" dt="2023-11-12T23:54:42.167" v="289"/>
          <ac:spMkLst>
            <pc:docMk/>
            <pc:sldMk cId="1173339771" sldId="265"/>
            <ac:spMk id="3" creationId="{3B38356F-A52C-CF89-E853-126E286285BB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2T23:54:42.167" v="289"/>
          <ac:spMkLst>
            <pc:docMk/>
            <pc:sldMk cId="1173339771" sldId="265"/>
            <ac:spMk id="9" creationId="{0EB72A9B-FD82-4F09-BF1E-D39311D3A0E3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2T23:54:42.167" v="289"/>
          <ac:spMkLst>
            <pc:docMk/>
            <pc:sldMk cId="1173339771" sldId="265"/>
            <ac:spMk id="11" creationId="{DD39B371-6E4E-4070-AB4E-4D788405A5A6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2T23:54:42.167" v="289"/>
          <ac:spMkLst>
            <pc:docMk/>
            <pc:sldMk cId="1173339771" sldId="265"/>
            <ac:spMk id="13" creationId="{B937DAED-8BFE-4563-BB45-B5E554D70A84}"/>
          </ac:spMkLst>
        </pc:spChg>
        <pc:graphicFrameChg chg="add">
          <ac:chgData name="Seifried, Benjamin W." userId="S::bseifried@my.apsu.edu::52784e21-167a-4a9a-aed8-fdcbd2215340" providerId="AD" clId="Web-{42147C03-6A14-60FC-8F72-101BD6090B83}" dt="2023-11-12T23:54:42.167" v="289"/>
          <ac:graphicFrameMkLst>
            <pc:docMk/>
            <pc:sldMk cId="1173339771" sldId="265"/>
            <ac:graphicFrameMk id="5" creationId="{486AC683-D50E-6F5B-D3BD-28C287E31C51}"/>
          </ac:graphicFrameMkLst>
        </pc:graphicFrameChg>
      </pc:sldChg>
      <pc:sldChg chg="addSp delSp modSp mod setBg">
        <pc:chgData name="Seifried, Benjamin W." userId="S::bseifried@my.apsu.edu::52784e21-167a-4a9a-aed8-fdcbd2215340" providerId="AD" clId="Web-{42147C03-6A14-60FC-8F72-101BD6090B83}" dt="2023-11-13T00:00:47.520" v="370"/>
        <pc:sldMkLst>
          <pc:docMk/>
          <pc:sldMk cId="3763700875" sldId="266"/>
        </pc:sldMkLst>
        <pc:spChg chg="mod">
          <ac:chgData name="Seifried, Benjamin W." userId="S::bseifried@my.apsu.edu::52784e21-167a-4a9a-aed8-fdcbd2215340" providerId="AD" clId="Web-{42147C03-6A14-60FC-8F72-101BD6090B83}" dt="2023-11-13T00:00:47.520" v="370"/>
          <ac:spMkLst>
            <pc:docMk/>
            <pc:sldMk cId="3763700875" sldId="266"/>
            <ac:spMk id="2" creationId="{B41E00DF-00DE-7C9F-8F07-D1223098E7A7}"/>
          </ac:spMkLst>
        </pc:spChg>
        <pc:spChg chg="del mod">
          <ac:chgData name="Seifried, Benjamin W." userId="S::bseifried@my.apsu.edu::52784e21-167a-4a9a-aed8-fdcbd2215340" providerId="AD" clId="Web-{42147C03-6A14-60FC-8F72-101BD6090B83}" dt="2023-11-13T00:00:47.520" v="370"/>
          <ac:spMkLst>
            <pc:docMk/>
            <pc:sldMk cId="3763700875" sldId="266"/>
            <ac:spMk id="3" creationId="{6FF5EDAA-BF7B-8F5A-70A6-9DA3314F0B8A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00:47.520" v="370"/>
          <ac:spMkLst>
            <pc:docMk/>
            <pc:sldMk cId="3763700875" sldId="266"/>
            <ac:spMk id="9" creationId="{0EB72A9B-FD82-4F09-BF1E-D39311D3A0E3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00:47.520" v="370"/>
          <ac:spMkLst>
            <pc:docMk/>
            <pc:sldMk cId="3763700875" sldId="266"/>
            <ac:spMk id="11" creationId="{DD39B371-6E4E-4070-AB4E-4D788405A5A6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00:47.520" v="370"/>
          <ac:spMkLst>
            <pc:docMk/>
            <pc:sldMk cId="3763700875" sldId="266"/>
            <ac:spMk id="13" creationId="{B937DAED-8BFE-4563-BB45-B5E554D70A84}"/>
          </ac:spMkLst>
        </pc:spChg>
        <pc:graphicFrameChg chg="add">
          <ac:chgData name="Seifried, Benjamin W." userId="S::bseifried@my.apsu.edu::52784e21-167a-4a9a-aed8-fdcbd2215340" providerId="AD" clId="Web-{42147C03-6A14-60FC-8F72-101BD6090B83}" dt="2023-11-13T00:00:47.520" v="370"/>
          <ac:graphicFrameMkLst>
            <pc:docMk/>
            <pc:sldMk cId="3763700875" sldId="266"/>
            <ac:graphicFrameMk id="5" creationId="{7B1C46BD-685B-EFE7-8054-A1D80CE5C075}"/>
          </ac:graphicFrameMkLst>
        </pc:graphicFrameChg>
      </pc:sldChg>
      <pc:sldChg chg="addSp delSp modSp new mod setBg">
        <pc:chgData name="Seifried, Benjamin W." userId="S::bseifried@my.apsu.edu::52784e21-167a-4a9a-aed8-fdcbd2215340" providerId="AD" clId="Web-{42147C03-6A14-60FC-8F72-101BD6090B83}" dt="2023-11-12T23:50:42.239" v="245" actId="1076"/>
        <pc:sldMkLst>
          <pc:docMk/>
          <pc:sldMk cId="312788283" sldId="267"/>
        </pc:sldMkLst>
        <pc:spChg chg="del mod">
          <ac:chgData name="Seifried, Benjamin W." userId="S::bseifried@my.apsu.edu::52784e21-167a-4a9a-aed8-fdcbd2215340" providerId="AD" clId="Web-{42147C03-6A14-60FC-8F72-101BD6090B83}" dt="2023-11-12T23:50:23.598" v="242"/>
          <ac:spMkLst>
            <pc:docMk/>
            <pc:sldMk cId="312788283" sldId="267"/>
            <ac:spMk id="2" creationId="{B390A934-ADFE-ADB9-96D6-3C0ADA129FC1}"/>
          </ac:spMkLst>
        </pc:spChg>
        <pc:spChg chg="del mod">
          <ac:chgData name="Seifried, Benjamin W." userId="S::bseifried@my.apsu.edu::52784e21-167a-4a9a-aed8-fdcbd2215340" providerId="AD" clId="Web-{42147C03-6A14-60FC-8F72-101BD6090B83}" dt="2023-11-12T23:50:15.754" v="241"/>
          <ac:spMkLst>
            <pc:docMk/>
            <pc:sldMk cId="312788283" sldId="267"/>
            <ac:spMk id="3" creationId="{8C975B77-913A-EDB9-576E-C1A1B2AE77A7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2T23:50:15.754" v="241"/>
          <ac:spMkLst>
            <pc:docMk/>
            <pc:sldMk cId="312788283" sldId="267"/>
            <ac:spMk id="9" creationId="{0EB72A9B-FD82-4F09-BF1E-D39311D3A0E3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2T23:50:15.754" v="241"/>
          <ac:spMkLst>
            <pc:docMk/>
            <pc:sldMk cId="312788283" sldId="267"/>
            <ac:spMk id="11" creationId="{DD39B371-6E4E-4070-AB4E-4D788405A5A6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2T23:50:15.754" v="241"/>
          <ac:spMkLst>
            <pc:docMk/>
            <pc:sldMk cId="312788283" sldId="267"/>
            <ac:spMk id="13" creationId="{B937DAED-8BFE-4563-BB45-B5E554D70A84}"/>
          </ac:spMkLst>
        </pc:spChg>
        <pc:graphicFrameChg chg="add mod">
          <ac:chgData name="Seifried, Benjamin W." userId="S::bseifried@my.apsu.edu::52784e21-167a-4a9a-aed8-fdcbd2215340" providerId="AD" clId="Web-{42147C03-6A14-60FC-8F72-101BD6090B83}" dt="2023-11-12T23:50:42.239" v="245" actId="1076"/>
          <ac:graphicFrameMkLst>
            <pc:docMk/>
            <pc:sldMk cId="312788283" sldId="267"/>
            <ac:graphicFrameMk id="5" creationId="{75F6214A-616C-3945-209D-A0EFBDCDB9BD}"/>
          </ac:graphicFrameMkLst>
        </pc:graphicFrameChg>
      </pc:sldChg>
      <pc:sldChg chg="delSp modSp new del">
        <pc:chgData name="Seifried, Benjamin W." userId="S::bseifried@my.apsu.edu::52784e21-167a-4a9a-aed8-fdcbd2215340" providerId="AD" clId="Web-{42147C03-6A14-60FC-8F72-101BD6090B83}" dt="2023-11-12T23:48:58.267" v="236"/>
        <pc:sldMkLst>
          <pc:docMk/>
          <pc:sldMk cId="941718021" sldId="267"/>
        </pc:sldMkLst>
        <pc:spChg chg="del mod">
          <ac:chgData name="Seifried, Benjamin W." userId="S::bseifried@my.apsu.edu::52784e21-167a-4a9a-aed8-fdcbd2215340" providerId="AD" clId="Web-{42147C03-6A14-60FC-8F72-101BD6090B83}" dt="2023-11-12T23:47:59.250" v="225"/>
          <ac:spMkLst>
            <pc:docMk/>
            <pc:sldMk cId="941718021" sldId="267"/>
            <ac:spMk id="2" creationId="{30D9C50A-4E0A-8701-2DB6-8CBF1879CC0C}"/>
          </ac:spMkLst>
        </pc:spChg>
        <pc:spChg chg="mod">
          <ac:chgData name="Seifried, Benjamin W." userId="S::bseifried@my.apsu.edu::52784e21-167a-4a9a-aed8-fdcbd2215340" providerId="AD" clId="Web-{42147C03-6A14-60FC-8F72-101BD6090B83}" dt="2023-11-12T23:48:15.860" v="226" actId="20577"/>
          <ac:spMkLst>
            <pc:docMk/>
            <pc:sldMk cId="941718021" sldId="267"/>
            <ac:spMk id="3" creationId="{2898CA4F-88F7-14AF-EB89-4EAD998F2F73}"/>
          </ac:spMkLst>
        </pc:spChg>
      </pc:sldChg>
      <pc:sldChg chg="addSp delSp modSp new mod setBg">
        <pc:chgData name="Seifried, Benjamin W." userId="S::bseifried@my.apsu.edu::52784e21-167a-4a9a-aed8-fdcbd2215340" providerId="AD" clId="Web-{42147C03-6A14-60FC-8F72-101BD6090B83}" dt="2023-11-12T23:53:57.103" v="278" actId="20577"/>
        <pc:sldMkLst>
          <pc:docMk/>
          <pc:sldMk cId="561951716" sldId="268"/>
        </pc:sldMkLst>
        <pc:spChg chg="del">
          <ac:chgData name="Seifried, Benjamin W." userId="S::bseifried@my.apsu.edu::52784e21-167a-4a9a-aed8-fdcbd2215340" providerId="AD" clId="Web-{42147C03-6A14-60FC-8F72-101BD6090B83}" dt="2023-11-12T23:51:41.553" v="253"/>
          <ac:spMkLst>
            <pc:docMk/>
            <pc:sldMk cId="561951716" sldId="268"/>
            <ac:spMk id="2" creationId="{9CCB7AD9-C46C-2B7D-CD96-1C37802C7BBC}"/>
          </ac:spMkLst>
        </pc:spChg>
        <pc:spChg chg="del mod">
          <ac:chgData name="Seifried, Benjamin W." userId="S::bseifried@my.apsu.edu::52784e21-167a-4a9a-aed8-fdcbd2215340" providerId="AD" clId="Web-{42147C03-6A14-60FC-8F72-101BD6090B83}" dt="2023-11-12T23:53:02.883" v="264"/>
          <ac:spMkLst>
            <pc:docMk/>
            <pc:sldMk cId="561951716" sldId="268"/>
            <ac:spMk id="3" creationId="{7B4E4C26-1464-2E19-1045-DA2D81EC59F1}"/>
          </ac:spMkLst>
        </pc:spChg>
        <pc:spChg chg="add del mod">
          <ac:chgData name="Seifried, Benjamin W." userId="S::bseifried@my.apsu.edu::52784e21-167a-4a9a-aed8-fdcbd2215340" providerId="AD" clId="Web-{42147C03-6A14-60FC-8F72-101BD6090B83}" dt="2023-11-12T23:53:02.883" v="263"/>
          <ac:spMkLst>
            <pc:docMk/>
            <pc:sldMk cId="561951716" sldId="268"/>
            <ac:spMk id="4" creationId="{01B5DF4A-16FF-23EB-E94D-C1C6A1320588}"/>
          </ac:spMkLst>
        </pc:spChg>
        <pc:spChg chg="add mod">
          <ac:chgData name="Seifried, Benjamin W." userId="S::bseifried@my.apsu.edu::52784e21-167a-4a9a-aed8-fdcbd2215340" providerId="AD" clId="Web-{42147C03-6A14-60FC-8F72-101BD6090B83}" dt="2023-11-12T23:53:57.103" v="278" actId="20577"/>
          <ac:spMkLst>
            <pc:docMk/>
            <pc:sldMk cId="561951716" sldId="268"/>
            <ac:spMk id="5" creationId="{2D8B417D-3374-E4B0-D911-96DCECB705CE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2T23:53:22.540" v="269"/>
          <ac:spMkLst>
            <pc:docMk/>
            <pc:sldMk cId="561951716" sldId="268"/>
            <ac:spMk id="11" creationId="{B6EE7E08-B389-43E5-B019-1B0A8ACBBD93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2T23:53:22.540" v="269"/>
          <ac:spMkLst>
            <pc:docMk/>
            <pc:sldMk cId="561951716" sldId="268"/>
            <ac:spMk id="13" creationId="{E60D94A5-8A09-4BAB-8F7C-69BC34C54DDE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2T23:53:22.540" v="269"/>
          <ac:spMkLst>
            <pc:docMk/>
            <pc:sldMk cId="561951716" sldId="268"/>
            <ac:spMk id="15" creationId="{7A1AE32B-3A6E-4C5E-8FEB-73861B9A26B5}"/>
          </ac:spMkLst>
        </pc:spChg>
        <pc:picChg chg="add">
          <ac:chgData name="Seifried, Benjamin W." userId="S::bseifried@my.apsu.edu::52784e21-167a-4a9a-aed8-fdcbd2215340" providerId="AD" clId="Web-{42147C03-6A14-60FC-8F72-101BD6090B83}" dt="2023-11-12T23:53:22.540" v="269"/>
          <ac:picMkLst>
            <pc:docMk/>
            <pc:sldMk cId="561951716" sldId="268"/>
            <ac:picMk id="7" creationId="{DB230208-9370-BF04-9360-7B360CCE464A}"/>
          </ac:picMkLst>
        </pc:picChg>
      </pc:sldChg>
      <pc:sldChg chg="modSp new del">
        <pc:chgData name="Seifried, Benjamin W." userId="S::bseifried@my.apsu.edu::52784e21-167a-4a9a-aed8-fdcbd2215340" providerId="AD" clId="Web-{42147C03-6A14-60FC-8F72-101BD6090B83}" dt="2023-11-12T23:55:27.933" v="301"/>
        <pc:sldMkLst>
          <pc:docMk/>
          <pc:sldMk cId="1228293513" sldId="269"/>
        </pc:sldMkLst>
        <pc:spChg chg="mod">
          <ac:chgData name="Seifried, Benjamin W." userId="S::bseifried@my.apsu.edu::52784e21-167a-4a9a-aed8-fdcbd2215340" providerId="AD" clId="Web-{42147C03-6A14-60FC-8F72-101BD6090B83}" dt="2023-11-12T23:55:12.417" v="299" actId="20577"/>
          <ac:spMkLst>
            <pc:docMk/>
            <pc:sldMk cId="1228293513" sldId="269"/>
            <ac:spMk id="2" creationId="{FDB48111-E8AE-E638-A8C0-2A1C573480B4}"/>
          </ac:spMkLst>
        </pc:spChg>
        <pc:spChg chg="mod">
          <ac:chgData name="Seifried, Benjamin W." userId="S::bseifried@my.apsu.edu::52784e21-167a-4a9a-aed8-fdcbd2215340" providerId="AD" clId="Web-{42147C03-6A14-60FC-8F72-101BD6090B83}" dt="2023-11-12T23:55:23.590" v="300" actId="20577"/>
          <ac:spMkLst>
            <pc:docMk/>
            <pc:sldMk cId="1228293513" sldId="269"/>
            <ac:spMk id="3" creationId="{1A3D66F2-267B-6C89-10DE-CF15086D972B}"/>
          </ac:spMkLst>
        </pc:spChg>
      </pc:sldChg>
      <pc:sldChg chg="addSp delSp modSp new mod setBg">
        <pc:chgData name="Seifried, Benjamin W." userId="S::bseifried@my.apsu.edu::52784e21-167a-4a9a-aed8-fdcbd2215340" providerId="AD" clId="Web-{42147C03-6A14-60FC-8F72-101BD6090B83}" dt="2023-11-12T23:57:10.342" v="322" actId="1076"/>
        <pc:sldMkLst>
          <pc:docMk/>
          <pc:sldMk cId="2570739341" sldId="269"/>
        </pc:sldMkLst>
        <pc:spChg chg="mod">
          <ac:chgData name="Seifried, Benjamin W." userId="S::bseifried@my.apsu.edu::52784e21-167a-4a9a-aed8-fdcbd2215340" providerId="AD" clId="Web-{42147C03-6A14-60FC-8F72-101BD6090B83}" dt="2023-11-12T23:56:52.451" v="319"/>
          <ac:spMkLst>
            <pc:docMk/>
            <pc:sldMk cId="2570739341" sldId="269"/>
            <ac:spMk id="2" creationId="{936C6306-C7BD-AD8D-499C-56323BADCD9A}"/>
          </ac:spMkLst>
        </pc:spChg>
        <pc:spChg chg="mod">
          <ac:chgData name="Seifried, Benjamin W." userId="S::bseifried@my.apsu.edu::52784e21-167a-4a9a-aed8-fdcbd2215340" providerId="AD" clId="Web-{42147C03-6A14-60FC-8F72-101BD6090B83}" dt="2023-11-12T23:57:10.342" v="322" actId="1076"/>
          <ac:spMkLst>
            <pc:docMk/>
            <pc:sldMk cId="2570739341" sldId="269"/>
            <ac:spMk id="3" creationId="{8AE0DD2B-17A1-D633-600C-1FF6120AFEBE}"/>
          </ac:spMkLst>
        </pc:spChg>
        <pc:spChg chg="add del mod">
          <ac:chgData name="Seifried, Benjamin W." userId="S::bseifried@my.apsu.edu::52784e21-167a-4a9a-aed8-fdcbd2215340" providerId="AD" clId="Web-{42147C03-6A14-60FC-8F72-101BD6090B83}" dt="2023-11-12T23:56:41.842" v="318"/>
          <ac:spMkLst>
            <pc:docMk/>
            <pc:sldMk cId="2570739341" sldId="269"/>
            <ac:spMk id="5" creationId="{DE00481D-AFD5-8962-ECAD-23FEFADBF03B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2T23:56:52.451" v="319"/>
          <ac:spMkLst>
            <pc:docMk/>
            <pc:sldMk cId="2570739341" sldId="269"/>
            <ac:spMk id="9" creationId="{84A3A5EB-931E-46DE-A692-6731DB9885FA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2T23:56:52.451" v="319"/>
          <ac:spMkLst>
            <pc:docMk/>
            <pc:sldMk cId="2570739341" sldId="269"/>
            <ac:spMk id="11" creationId="{2358634F-705D-44E4-9FBF-A406E2F9A439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2T23:56:52.451" v="319"/>
          <ac:spMkLst>
            <pc:docMk/>
            <pc:sldMk cId="2570739341" sldId="269"/>
            <ac:spMk id="13" creationId="{6FCFE1E3-A09C-4196-A99F-B7C3014E9604}"/>
          </ac:spMkLst>
        </pc:spChg>
        <pc:picChg chg="add mod">
          <ac:chgData name="Seifried, Benjamin W." userId="S::bseifried@my.apsu.edu::52784e21-167a-4a9a-aed8-fdcbd2215340" providerId="AD" clId="Web-{42147C03-6A14-60FC-8F72-101BD6090B83}" dt="2023-11-12T23:56:52.451" v="319"/>
          <ac:picMkLst>
            <pc:docMk/>
            <pc:sldMk cId="2570739341" sldId="269"/>
            <ac:picMk id="4" creationId="{15F31D0C-2CF0-63C8-CC61-D3B89AE68706}"/>
          </ac:picMkLst>
        </pc:picChg>
      </pc:sldChg>
      <pc:sldChg chg="addSp delSp modSp new del">
        <pc:chgData name="Seifried, Benjamin W." userId="S::bseifried@my.apsu.edu::52784e21-167a-4a9a-aed8-fdcbd2215340" providerId="AD" clId="Web-{42147C03-6A14-60FC-8F72-101BD6090B83}" dt="2023-11-12T23:58:06.250" v="334"/>
        <pc:sldMkLst>
          <pc:docMk/>
          <pc:sldMk cId="3863155416" sldId="270"/>
        </pc:sldMkLst>
        <pc:spChg chg="del">
          <ac:chgData name="Seifried, Benjamin W." userId="S::bseifried@my.apsu.edu::52784e21-167a-4a9a-aed8-fdcbd2215340" providerId="AD" clId="Web-{42147C03-6A14-60FC-8F72-101BD6090B83}" dt="2023-11-12T23:57:40.562" v="325"/>
          <ac:spMkLst>
            <pc:docMk/>
            <pc:sldMk cId="3863155416" sldId="270"/>
            <ac:spMk id="2" creationId="{1CD7977F-72CE-8EB8-B787-BABDEFEDF57E}"/>
          </ac:spMkLst>
        </pc:spChg>
        <pc:spChg chg="del">
          <ac:chgData name="Seifried, Benjamin W." userId="S::bseifried@my.apsu.edu::52784e21-167a-4a9a-aed8-fdcbd2215340" providerId="AD" clId="Web-{42147C03-6A14-60FC-8F72-101BD6090B83}" dt="2023-11-12T23:57:40.546" v="324"/>
          <ac:spMkLst>
            <pc:docMk/>
            <pc:sldMk cId="3863155416" sldId="270"/>
            <ac:spMk id="3" creationId="{76949DF1-513C-4D2F-E46B-ED2B60F359F4}"/>
          </ac:spMkLst>
        </pc:spChg>
        <pc:spChg chg="add mod">
          <ac:chgData name="Seifried, Benjamin W." userId="S::bseifried@my.apsu.edu::52784e21-167a-4a9a-aed8-fdcbd2215340" providerId="AD" clId="Web-{42147C03-6A14-60FC-8F72-101BD6090B83}" dt="2023-11-12T23:58:00.219" v="333" actId="20577"/>
          <ac:spMkLst>
            <pc:docMk/>
            <pc:sldMk cId="3863155416" sldId="270"/>
            <ac:spMk id="4" creationId="{3D038026-9F6B-8D86-5638-D5B807C1F939}"/>
          </ac:spMkLst>
        </pc:spChg>
      </pc:sldChg>
      <pc:sldChg chg="addSp delSp modSp new mod setBg">
        <pc:chgData name="Seifried, Benjamin W." userId="S::bseifried@my.apsu.edu::52784e21-167a-4a9a-aed8-fdcbd2215340" providerId="AD" clId="Web-{42147C03-6A14-60FC-8F72-101BD6090B83}" dt="2023-11-13T00:26:05.287" v="451" actId="20577"/>
        <pc:sldMkLst>
          <pc:docMk/>
          <pc:sldMk cId="4063384558" sldId="270"/>
        </pc:sldMkLst>
        <pc:spChg chg="mod">
          <ac:chgData name="Seifried, Benjamin W." userId="S::bseifried@my.apsu.edu::52784e21-167a-4a9a-aed8-fdcbd2215340" providerId="AD" clId="Web-{42147C03-6A14-60FC-8F72-101BD6090B83}" dt="2023-11-13T00:00:10.816" v="366" actId="20577"/>
          <ac:spMkLst>
            <pc:docMk/>
            <pc:sldMk cId="4063384558" sldId="270"/>
            <ac:spMk id="2" creationId="{6F7E754F-7D46-9022-82BE-DAEF5A078FC8}"/>
          </ac:spMkLst>
        </pc:spChg>
        <pc:spChg chg="mod">
          <ac:chgData name="Seifried, Benjamin W." userId="S::bseifried@my.apsu.edu::52784e21-167a-4a9a-aed8-fdcbd2215340" providerId="AD" clId="Web-{42147C03-6A14-60FC-8F72-101BD6090B83}" dt="2023-11-13T00:26:05.287" v="451" actId="20577"/>
          <ac:spMkLst>
            <pc:docMk/>
            <pc:sldMk cId="4063384558" sldId="270"/>
            <ac:spMk id="3" creationId="{8DD772E5-00DA-DA9D-A559-97A0BE6D72A0}"/>
          </ac:spMkLst>
        </pc:spChg>
        <pc:spChg chg="add del mod">
          <ac:chgData name="Seifried, Benjamin W." userId="S::bseifried@my.apsu.edu::52784e21-167a-4a9a-aed8-fdcbd2215340" providerId="AD" clId="Web-{42147C03-6A14-60FC-8F72-101BD6090B83}" dt="2023-11-12T23:59:27.674" v="356"/>
          <ac:spMkLst>
            <pc:docMk/>
            <pc:sldMk cId="4063384558" sldId="270"/>
            <ac:spMk id="5" creationId="{47728EEA-ACC0-211C-C65E-485B242B97FD}"/>
          </ac:spMkLst>
        </pc:spChg>
        <pc:spChg chg="add mod">
          <ac:chgData name="Seifried, Benjamin W." userId="S::bseifried@my.apsu.edu::52784e21-167a-4a9a-aed8-fdcbd2215340" providerId="AD" clId="Web-{42147C03-6A14-60FC-8F72-101BD6090B83}" dt="2023-11-13T00:25:35.317" v="448"/>
          <ac:spMkLst>
            <pc:docMk/>
            <pc:sldMk cId="4063384558" sldId="270"/>
            <ac:spMk id="5" creationId="{CF280917-0BDA-DCF2-5AE9-AA92E41A72FF}"/>
          </ac:spMkLst>
        </pc:spChg>
        <pc:spChg chg="add del mod">
          <ac:chgData name="Seifried, Benjamin W." userId="S::bseifried@my.apsu.edu::52784e21-167a-4a9a-aed8-fdcbd2215340" providerId="AD" clId="Web-{42147C03-6A14-60FC-8F72-101BD6090B83}" dt="2023-11-13T00:25:07.410" v="443"/>
          <ac:spMkLst>
            <pc:docMk/>
            <pc:sldMk cId="4063384558" sldId="270"/>
            <ac:spMk id="8" creationId="{53E7126A-67FD-C962-2E67-1B0A1098D350}"/>
          </ac:spMkLst>
        </pc:spChg>
        <pc:spChg chg="add del">
          <ac:chgData name="Seifried, Benjamin W." userId="S::bseifried@my.apsu.edu::52784e21-167a-4a9a-aed8-fdcbd2215340" providerId="AD" clId="Web-{42147C03-6A14-60FC-8F72-101BD6090B83}" dt="2023-11-12T23:59:36.862" v="361"/>
          <ac:spMkLst>
            <pc:docMk/>
            <pc:sldMk cId="4063384558" sldId="270"/>
            <ac:spMk id="10" creationId="{78632963-757B-40C2-BB84-FC6107A54DAD}"/>
          </ac:spMkLst>
        </pc:spChg>
        <pc:spChg chg="add del">
          <ac:chgData name="Seifried, Benjamin W." userId="S::bseifried@my.apsu.edu::52784e21-167a-4a9a-aed8-fdcbd2215340" providerId="AD" clId="Web-{42147C03-6A14-60FC-8F72-101BD6090B83}" dt="2023-11-12T23:59:36.862" v="361"/>
          <ac:spMkLst>
            <pc:docMk/>
            <pc:sldMk cId="4063384558" sldId="270"/>
            <ac:spMk id="12" creationId="{2853AE55-7E35-44B0-89F1-3F52B262AF33}"/>
          </ac:spMkLst>
        </pc:spChg>
        <pc:spChg chg="add del">
          <ac:chgData name="Seifried, Benjamin W." userId="S::bseifried@my.apsu.edu::52784e21-167a-4a9a-aed8-fdcbd2215340" providerId="AD" clId="Web-{42147C03-6A14-60FC-8F72-101BD6090B83}" dt="2023-11-12T23:59:36.862" v="361"/>
          <ac:spMkLst>
            <pc:docMk/>
            <pc:sldMk cId="4063384558" sldId="270"/>
            <ac:spMk id="14" creationId="{DBC4BE4D-4B50-4F51-9F85-4B5D60B02D81}"/>
          </ac:spMkLst>
        </pc:spChg>
        <pc:spChg chg="add del">
          <ac:chgData name="Seifried, Benjamin W." userId="S::bseifried@my.apsu.edu::52784e21-167a-4a9a-aed8-fdcbd2215340" providerId="AD" clId="Web-{42147C03-6A14-60FC-8F72-101BD6090B83}" dt="2023-11-13T00:25:35.317" v="448"/>
          <ac:spMkLst>
            <pc:docMk/>
            <pc:sldMk cId="4063384558" sldId="270"/>
            <ac:spMk id="19" creationId="{78632963-757B-40C2-BB84-FC6107A54DAD}"/>
          </ac:spMkLst>
        </pc:spChg>
        <pc:spChg chg="add del">
          <ac:chgData name="Seifried, Benjamin W." userId="S::bseifried@my.apsu.edu::52784e21-167a-4a9a-aed8-fdcbd2215340" providerId="AD" clId="Web-{42147C03-6A14-60FC-8F72-101BD6090B83}" dt="2023-11-13T00:25:35.317" v="448"/>
          <ac:spMkLst>
            <pc:docMk/>
            <pc:sldMk cId="4063384558" sldId="270"/>
            <ac:spMk id="21" creationId="{2853AE55-7E35-44B0-89F1-3F52B262AF33}"/>
          </ac:spMkLst>
        </pc:spChg>
        <pc:spChg chg="add del">
          <ac:chgData name="Seifried, Benjamin W." userId="S::bseifried@my.apsu.edu::52784e21-167a-4a9a-aed8-fdcbd2215340" providerId="AD" clId="Web-{42147C03-6A14-60FC-8F72-101BD6090B83}" dt="2023-11-13T00:25:35.317" v="448"/>
          <ac:spMkLst>
            <pc:docMk/>
            <pc:sldMk cId="4063384558" sldId="270"/>
            <ac:spMk id="23" creationId="{DBC4BE4D-4B50-4F51-9F85-4B5D60B02D81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25:35.317" v="448"/>
          <ac:spMkLst>
            <pc:docMk/>
            <pc:sldMk cId="4063384558" sldId="270"/>
            <ac:spMk id="28" creationId="{78632963-757B-40C2-BB84-FC6107A54DAD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25:35.317" v="448"/>
          <ac:spMkLst>
            <pc:docMk/>
            <pc:sldMk cId="4063384558" sldId="270"/>
            <ac:spMk id="30" creationId="{2853AE55-7E35-44B0-89F1-3F52B262AF33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25:35.317" v="448"/>
          <ac:spMkLst>
            <pc:docMk/>
            <pc:sldMk cId="4063384558" sldId="270"/>
            <ac:spMk id="32" creationId="{DBC4BE4D-4B50-4F51-9F85-4B5D60B02D81}"/>
          </ac:spMkLst>
        </pc:spChg>
        <pc:picChg chg="add del mod ord">
          <ac:chgData name="Seifried, Benjamin W." userId="S::bseifried@my.apsu.edu::52784e21-167a-4a9a-aed8-fdcbd2215340" providerId="AD" clId="Web-{42147C03-6A14-60FC-8F72-101BD6090B83}" dt="2023-11-12T23:59:27.674" v="356"/>
          <ac:picMkLst>
            <pc:docMk/>
            <pc:sldMk cId="4063384558" sldId="270"/>
            <ac:picMk id="4" creationId="{4876EC6E-3563-0B35-98AF-B808F8C03ACD}"/>
          </ac:picMkLst>
        </pc:picChg>
        <pc:picChg chg="add mod ord">
          <ac:chgData name="Seifried, Benjamin W." userId="S::bseifried@my.apsu.edu::52784e21-167a-4a9a-aed8-fdcbd2215340" providerId="AD" clId="Web-{42147C03-6A14-60FC-8F72-101BD6090B83}" dt="2023-11-13T00:25:46.927" v="449" actId="1076"/>
          <ac:picMkLst>
            <pc:docMk/>
            <pc:sldMk cId="4063384558" sldId="270"/>
            <ac:picMk id="4" creationId="{E53CBCA5-A641-4882-2324-9505BE1A9B56}"/>
          </ac:picMkLst>
        </pc:picChg>
        <pc:picChg chg="add del mod ord">
          <ac:chgData name="Seifried, Benjamin W." userId="S::bseifried@my.apsu.edu::52784e21-167a-4a9a-aed8-fdcbd2215340" providerId="AD" clId="Web-{42147C03-6A14-60FC-8F72-101BD6090B83}" dt="2023-11-13T00:25:07.410" v="443"/>
          <ac:picMkLst>
            <pc:docMk/>
            <pc:sldMk cId="4063384558" sldId="270"/>
            <ac:picMk id="7" creationId="{55FCF17D-3EC6-DC2D-98EC-1AB212650EA2}"/>
          </ac:picMkLst>
        </pc:picChg>
      </pc:sldChg>
      <pc:sldChg chg="add del">
        <pc:chgData name="Seifried, Benjamin W." userId="S::bseifried@my.apsu.edu::52784e21-167a-4a9a-aed8-fdcbd2215340" providerId="AD" clId="Web-{42147C03-6A14-60FC-8F72-101BD6090B83}" dt="2023-11-12T23:58:24.282" v="341"/>
        <pc:sldMkLst>
          <pc:docMk/>
          <pc:sldMk cId="411459949" sldId="271"/>
        </pc:sldMkLst>
      </pc:sldChg>
      <pc:sldChg chg="addSp delSp modSp new mod setBg">
        <pc:chgData name="Seifried, Benjamin W." userId="S::bseifried@my.apsu.edu::52784e21-167a-4a9a-aed8-fdcbd2215340" providerId="AD" clId="Web-{42147C03-6A14-60FC-8F72-101BD6090B83}" dt="2023-11-13T00:21:25.528" v="418"/>
        <pc:sldMkLst>
          <pc:docMk/>
          <pc:sldMk cId="1851154700" sldId="271"/>
        </pc:sldMkLst>
        <pc:spChg chg="del">
          <ac:chgData name="Seifried, Benjamin W." userId="S::bseifried@my.apsu.edu::52784e21-167a-4a9a-aed8-fdcbd2215340" providerId="AD" clId="Web-{42147C03-6A14-60FC-8F72-101BD6090B83}" dt="2023-11-13T00:17:43.366" v="382"/>
          <ac:spMkLst>
            <pc:docMk/>
            <pc:sldMk cId="1851154700" sldId="271"/>
            <ac:spMk id="2" creationId="{86A13DBA-4AF9-66AA-B7E9-0EEB1662B3B1}"/>
          </ac:spMkLst>
        </pc:spChg>
        <pc:spChg chg="del">
          <ac:chgData name="Seifried, Benjamin W." userId="S::bseifried@my.apsu.edu::52784e21-167a-4a9a-aed8-fdcbd2215340" providerId="AD" clId="Web-{42147C03-6A14-60FC-8F72-101BD6090B83}" dt="2023-11-13T00:17:43.366" v="381"/>
          <ac:spMkLst>
            <pc:docMk/>
            <pc:sldMk cId="1851154700" sldId="271"/>
            <ac:spMk id="3" creationId="{CE6F7234-B83A-C9B8-3C34-9FF060B06867}"/>
          </ac:spMkLst>
        </pc:spChg>
        <pc:spChg chg="add del mod">
          <ac:chgData name="Seifried, Benjamin W." userId="S::bseifried@my.apsu.edu::52784e21-167a-4a9a-aed8-fdcbd2215340" providerId="AD" clId="Web-{42147C03-6A14-60FC-8F72-101BD6090B83}" dt="2023-11-13T00:19:26.744" v="401"/>
          <ac:spMkLst>
            <pc:docMk/>
            <pc:sldMk cId="1851154700" sldId="271"/>
            <ac:spMk id="4" creationId="{C14E351A-4EF6-B8BB-FCBA-0BD5627E61AD}"/>
          </ac:spMkLst>
        </pc:spChg>
        <pc:spChg chg="add mod">
          <ac:chgData name="Seifried, Benjamin W." userId="S::bseifried@my.apsu.edu::52784e21-167a-4a9a-aed8-fdcbd2215340" providerId="AD" clId="Web-{42147C03-6A14-60FC-8F72-101BD6090B83}" dt="2023-11-13T00:21:25.528" v="418"/>
          <ac:spMkLst>
            <pc:docMk/>
            <pc:sldMk cId="1851154700" sldId="271"/>
            <ac:spMk id="5" creationId="{F83773DE-ACC6-1CD8-20C1-31D952F53C0C}"/>
          </ac:spMkLst>
        </pc:spChg>
        <pc:spChg chg="add del mod">
          <ac:chgData name="Seifried, Benjamin W." userId="S::bseifried@my.apsu.edu::52784e21-167a-4a9a-aed8-fdcbd2215340" providerId="AD" clId="Web-{42147C03-6A14-60FC-8F72-101BD6090B83}" dt="2023-11-13T00:20:31.042" v="412"/>
          <ac:spMkLst>
            <pc:docMk/>
            <pc:sldMk cId="1851154700" sldId="271"/>
            <ac:spMk id="6" creationId="{CC74489A-65BA-EB04-ECDE-36C0F634221C}"/>
          </ac:spMkLst>
        </pc:spChg>
        <pc:spChg chg="add del mod">
          <ac:chgData name="Seifried, Benjamin W." userId="S::bseifried@my.apsu.edu::52784e21-167a-4a9a-aed8-fdcbd2215340" providerId="AD" clId="Web-{42147C03-6A14-60FC-8F72-101BD6090B83}" dt="2023-11-13T00:21:25.528" v="418"/>
          <ac:spMkLst>
            <pc:docMk/>
            <pc:sldMk cId="1851154700" sldId="271"/>
            <ac:spMk id="7" creationId="{09B43DA5-6C63-1B34-E937-3196597708BB}"/>
          </ac:spMkLst>
        </pc:spChg>
        <pc:spChg chg="add del">
          <ac:chgData name="Seifried, Benjamin W." userId="S::bseifried@my.apsu.edu::52784e21-167a-4a9a-aed8-fdcbd2215340" providerId="AD" clId="Web-{42147C03-6A14-60FC-8F72-101BD6090B83}" dt="2023-11-13T00:21:25.528" v="418"/>
          <ac:spMkLst>
            <pc:docMk/>
            <pc:sldMk cId="1851154700" sldId="271"/>
            <ac:spMk id="12" creationId="{70120F84-A866-4D9F-8B1C-9120A013D654}"/>
          </ac:spMkLst>
        </pc:spChg>
        <pc:spChg chg="add del">
          <ac:chgData name="Seifried, Benjamin W." userId="S::bseifried@my.apsu.edu::52784e21-167a-4a9a-aed8-fdcbd2215340" providerId="AD" clId="Web-{42147C03-6A14-60FC-8F72-101BD6090B83}" dt="2023-11-13T00:21:25.528" v="418"/>
          <ac:spMkLst>
            <pc:docMk/>
            <pc:sldMk cId="1851154700" sldId="271"/>
            <ac:spMk id="14" creationId="{252FEFEF-6AC0-46B6-AC09-11FC56196FA4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21:25.528" v="418"/>
          <ac:spMkLst>
            <pc:docMk/>
            <pc:sldMk cId="1851154700" sldId="271"/>
            <ac:spMk id="20" creationId="{0EB72A9B-FD82-4F09-BF1E-D39311D3A0E3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21:25.528" v="418"/>
          <ac:spMkLst>
            <pc:docMk/>
            <pc:sldMk cId="1851154700" sldId="271"/>
            <ac:spMk id="22" creationId="{DD39B371-6E4E-4070-AB4E-4D788405A5A6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21:25.528" v="418"/>
          <ac:spMkLst>
            <pc:docMk/>
            <pc:sldMk cId="1851154700" sldId="271"/>
            <ac:spMk id="24" creationId="{B937DAED-8BFE-4563-BB45-B5E554D70A84}"/>
          </ac:spMkLst>
        </pc:spChg>
        <pc:graphicFrameChg chg="add">
          <ac:chgData name="Seifried, Benjamin W." userId="S::bseifried@my.apsu.edu::52784e21-167a-4a9a-aed8-fdcbd2215340" providerId="AD" clId="Web-{42147C03-6A14-60FC-8F72-101BD6090B83}" dt="2023-11-13T00:21:25.528" v="418"/>
          <ac:graphicFrameMkLst>
            <pc:docMk/>
            <pc:sldMk cId="1851154700" sldId="271"/>
            <ac:graphicFrameMk id="16" creationId="{2DF2DC62-32F4-7EB4-E80E-FF26423C209D}"/>
          </ac:graphicFrameMkLst>
        </pc:graphicFrameChg>
      </pc:sldChg>
      <pc:sldChg chg="modSp add del">
        <pc:chgData name="Seifried, Benjamin W." userId="S::bseifried@my.apsu.edu::52784e21-167a-4a9a-aed8-fdcbd2215340" providerId="AD" clId="Web-{42147C03-6A14-60FC-8F72-101BD6090B83}" dt="2023-11-12T23:58:39.016" v="345"/>
        <pc:sldMkLst>
          <pc:docMk/>
          <pc:sldMk cId="2288772323" sldId="271"/>
        </pc:sldMkLst>
        <pc:spChg chg="mod">
          <ac:chgData name="Seifried, Benjamin W." userId="S::bseifried@my.apsu.edu::52784e21-167a-4a9a-aed8-fdcbd2215340" providerId="AD" clId="Web-{42147C03-6A14-60FC-8F72-101BD6090B83}" dt="2023-11-12T23:58:34.173" v="344" actId="20577"/>
          <ac:spMkLst>
            <pc:docMk/>
            <pc:sldMk cId="2288772323" sldId="271"/>
            <ac:spMk id="4" creationId="{3D038026-9F6B-8D86-5638-D5B807C1F939}"/>
          </ac:spMkLst>
        </pc:spChg>
      </pc:sldChg>
      <pc:sldChg chg="addSp delSp modSp new mod setBg">
        <pc:chgData name="Seifried, Benjamin W." userId="S::bseifried@my.apsu.edu::52784e21-167a-4a9a-aed8-fdcbd2215340" providerId="AD" clId="Web-{42147C03-6A14-60FC-8F72-101BD6090B83}" dt="2023-11-13T00:29:36.967" v="549" actId="1076"/>
        <pc:sldMkLst>
          <pc:docMk/>
          <pc:sldMk cId="276069217" sldId="272"/>
        </pc:sldMkLst>
        <pc:spChg chg="del">
          <ac:chgData name="Seifried, Benjamin W." userId="S::bseifried@my.apsu.edu::52784e21-167a-4a9a-aed8-fdcbd2215340" providerId="AD" clId="Web-{42147C03-6A14-60FC-8F72-101BD6090B83}" dt="2023-11-13T00:21:56.826" v="420"/>
          <ac:spMkLst>
            <pc:docMk/>
            <pc:sldMk cId="276069217" sldId="272"/>
            <ac:spMk id="2" creationId="{B3EC0933-84A4-CC97-0ECC-3705FD69C70B}"/>
          </ac:spMkLst>
        </pc:spChg>
        <pc:spChg chg="del mod">
          <ac:chgData name="Seifried, Benjamin W." userId="S::bseifried@my.apsu.edu::52784e21-167a-4a9a-aed8-fdcbd2215340" providerId="AD" clId="Web-{42147C03-6A14-60FC-8F72-101BD6090B83}" dt="2023-11-13T00:22:21.843" v="427"/>
          <ac:spMkLst>
            <pc:docMk/>
            <pc:sldMk cId="276069217" sldId="272"/>
            <ac:spMk id="3" creationId="{C633AA9E-AB44-6108-CF95-3D3DE7E956B8}"/>
          </ac:spMkLst>
        </pc:spChg>
        <pc:spChg chg="add mod">
          <ac:chgData name="Seifried, Benjamin W." userId="S::bseifried@my.apsu.edu::52784e21-167a-4a9a-aed8-fdcbd2215340" providerId="AD" clId="Web-{42147C03-6A14-60FC-8F72-101BD6090B83}" dt="2023-11-13T00:29:36.967" v="549" actId="1076"/>
          <ac:spMkLst>
            <pc:docMk/>
            <pc:sldMk cId="276069217" sldId="272"/>
            <ac:spMk id="4" creationId="{4E5B1801-5377-0FDE-CC6E-561DEAE16DB6}"/>
          </ac:spMkLst>
        </pc:spChg>
        <pc:spChg chg="add del">
          <ac:chgData name="Seifried, Benjamin W." userId="S::bseifried@my.apsu.edu::52784e21-167a-4a9a-aed8-fdcbd2215340" providerId="AD" clId="Web-{42147C03-6A14-60FC-8F72-101BD6090B83}" dt="2023-11-13T00:22:15.608" v="424"/>
          <ac:spMkLst>
            <pc:docMk/>
            <pc:sldMk cId="276069217" sldId="272"/>
            <ac:spMk id="9" creationId="{B6EE7E08-B389-43E5-B019-1B0A8ACBBD93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22:41.093" v="431"/>
          <ac:spMkLst>
            <pc:docMk/>
            <pc:sldMk cId="276069217" sldId="272"/>
            <ac:spMk id="10" creationId="{B6EE7E08-B389-43E5-B019-1B0A8ACBBD93}"/>
          </ac:spMkLst>
        </pc:spChg>
        <pc:spChg chg="add del">
          <ac:chgData name="Seifried, Benjamin W." userId="S::bseifried@my.apsu.edu::52784e21-167a-4a9a-aed8-fdcbd2215340" providerId="AD" clId="Web-{42147C03-6A14-60FC-8F72-101BD6090B83}" dt="2023-11-13T00:22:15.608" v="424"/>
          <ac:spMkLst>
            <pc:docMk/>
            <pc:sldMk cId="276069217" sldId="272"/>
            <ac:spMk id="11" creationId="{E60D94A5-8A09-4BAB-8F7C-69BC34C54DDE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22:41.093" v="431"/>
          <ac:spMkLst>
            <pc:docMk/>
            <pc:sldMk cId="276069217" sldId="272"/>
            <ac:spMk id="12" creationId="{E60D94A5-8A09-4BAB-8F7C-69BC34C54DDE}"/>
          </ac:spMkLst>
        </pc:spChg>
        <pc:spChg chg="add del">
          <ac:chgData name="Seifried, Benjamin W." userId="S::bseifried@my.apsu.edu::52784e21-167a-4a9a-aed8-fdcbd2215340" providerId="AD" clId="Web-{42147C03-6A14-60FC-8F72-101BD6090B83}" dt="2023-11-13T00:22:15.608" v="424"/>
          <ac:spMkLst>
            <pc:docMk/>
            <pc:sldMk cId="276069217" sldId="272"/>
            <ac:spMk id="13" creationId="{7A1AE32B-3A6E-4C5E-8FEB-73861B9A26B5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22:41.093" v="431"/>
          <ac:spMkLst>
            <pc:docMk/>
            <pc:sldMk cId="276069217" sldId="272"/>
            <ac:spMk id="14" creationId="{7A1AE32B-3A6E-4C5E-8FEB-73861B9A26B5}"/>
          </ac:spMkLst>
        </pc:spChg>
        <pc:picChg chg="add del">
          <ac:chgData name="Seifried, Benjamin W." userId="S::bseifried@my.apsu.edu::52784e21-167a-4a9a-aed8-fdcbd2215340" providerId="AD" clId="Web-{42147C03-6A14-60FC-8F72-101BD6090B83}" dt="2023-11-13T00:22:15.608" v="424"/>
          <ac:picMkLst>
            <pc:docMk/>
            <pc:sldMk cId="276069217" sldId="272"/>
            <ac:picMk id="5" creationId="{7D1CF2E6-FA14-A78F-88B9-E184F73FA32E}"/>
          </ac:picMkLst>
        </pc:picChg>
        <pc:picChg chg="add">
          <ac:chgData name="Seifried, Benjamin W." userId="S::bseifried@my.apsu.edu::52784e21-167a-4a9a-aed8-fdcbd2215340" providerId="AD" clId="Web-{42147C03-6A14-60FC-8F72-101BD6090B83}" dt="2023-11-13T00:22:41.093" v="431"/>
          <ac:picMkLst>
            <pc:docMk/>
            <pc:sldMk cId="276069217" sldId="272"/>
            <ac:picMk id="6" creationId="{B24BF7DB-3353-B0B1-0EE7-5549903E429E}"/>
          </ac:picMkLst>
        </pc:picChg>
        <pc:picChg chg="add del mod ord">
          <ac:chgData name="Seifried, Benjamin W." userId="S::bseifried@my.apsu.edu::52784e21-167a-4a9a-aed8-fdcbd2215340" providerId="AD" clId="Web-{42147C03-6A14-60FC-8F72-101BD6090B83}" dt="2023-11-13T00:29:29.202" v="548"/>
          <ac:picMkLst>
            <pc:docMk/>
            <pc:sldMk cId="276069217" sldId="272"/>
            <ac:picMk id="7" creationId="{84B74F6B-D80C-1F56-7813-7A332A118BC8}"/>
          </ac:picMkLst>
        </pc:picChg>
      </pc:sldChg>
      <pc:sldChg chg="addSp delSp modSp new mod setBg">
        <pc:chgData name="Seifried, Benjamin W." userId="S::bseifried@my.apsu.edu::52784e21-167a-4a9a-aed8-fdcbd2215340" providerId="AD" clId="Web-{42147C03-6A14-60FC-8F72-101BD6090B83}" dt="2023-11-13T00:29:45.671" v="551" actId="1076"/>
        <pc:sldMkLst>
          <pc:docMk/>
          <pc:sldMk cId="3465492807" sldId="273"/>
        </pc:sldMkLst>
        <pc:spChg chg="mod">
          <ac:chgData name="Seifried, Benjamin W." userId="S::bseifried@my.apsu.edu::52784e21-167a-4a9a-aed8-fdcbd2215340" providerId="AD" clId="Web-{42147C03-6A14-60FC-8F72-101BD6090B83}" dt="2023-11-13T00:29:06.308" v="547"/>
          <ac:spMkLst>
            <pc:docMk/>
            <pc:sldMk cId="3465492807" sldId="273"/>
            <ac:spMk id="2" creationId="{4FA517AB-A5E3-91A7-B4B6-3C3718244634}"/>
          </ac:spMkLst>
        </pc:spChg>
        <pc:spChg chg="del">
          <ac:chgData name="Seifried, Benjamin W." userId="S::bseifried@my.apsu.edu::52784e21-167a-4a9a-aed8-fdcbd2215340" providerId="AD" clId="Web-{42147C03-6A14-60FC-8F72-101BD6090B83}" dt="2023-11-13T00:28:25.072" v="544"/>
          <ac:spMkLst>
            <pc:docMk/>
            <pc:sldMk cId="3465492807" sldId="273"/>
            <ac:spMk id="3" creationId="{08295F12-255B-3314-9893-1FA59D0819F1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29:06.308" v="547"/>
          <ac:spMkLst>
            <pc:docMk/>
            <pc:sldMk cId="3465492807" sldId="273"/>
            <ac:spMk id="7" creationId="{904DB13E-F722-4ED6-BB00-556651E95281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29:06.308" v="547"/>
          <ac:spMkLst>
            <pc:docMk/>
            <pc:sldMk cId="3465492807" sldId="273"/>
            <ac:spMk id="9" creationId="{7B58A187-A4B1-42EB-A4C7-8635BA507BCE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29:06.308" v="547"/>
          <ac:spMkLst>
            <pc:docMk/>
            <pc:sldMk cId="3465492807" sldId="273"/>
            <ac:spMk id="11" creationId="{37F14E7F-3054-458C-ACF9-A8DA1757C65C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29:06.308" v="547"/>
          <ac:spMkLst>
            <pc:docMk/>
            <pc:sldMk cId="3465492807" sldId="273"/>
            <ac:spMk id="13" creationId="{93747C1C-97FC-4D70-A6C8-A01FBCF5A9DC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29:06.308" v="547"/>
          <ac:spMkLst>
            <pc:docMk/>
            <pc:sldMk cId="3465492807" sldId="273"/>
            <ac:spMk id="20" creationId="{6EB4BFD6-A85D-4A13-A54A-9A5C9E31C69E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29:06.308" v="547"/>
          <ac:spMkLst>
            <pc:docMk/>
            <pc:sldMk cId="3465492807" sldId="273"/>
            <ac:spMk id="22" creationId="{B5DD78E9-DE0D-47AF-A0DB-F475221E3DC7}"/>
          </ac:spMkLst>
        </pc:spChg>
        <pc:spChg chg="add">
          <ac:chgData name="Seifried, Benjamin W." userId="S::bseifried@my.apsu.edu::52784e21-167a-4a9a-aed8-fdcbd2215340" providerId="AD" clId="Web-{42147C03-6A14-60FC-8F72-101BD6090B83}" dt="2023-11-13T00:29:06.308" v="547"/>
          <ac:spMkLst>
            <pc:docMk/>
            <pc:sldMk cId="3465492807" sldId="273"/>
            <ac:spMk id="24" creationId="{A118D329-2010-4A15-B57C-429FFAE35B11}"/>
          </ac:spMkLst>
        </pc:spChg>
        <pc:grpChg chg="add">
          <ac:chgData name="Seifried, Benjamin W." userId="S::bseifried@my.apsu.edu::52784e21-167a-4a9a-aed8-fdcbd2215340" providerId="AD" clId="Web-{42147C03-6A14-60FC-8F72-101BD6090B83}" dt="2023-11-13T00:29:06.308" v="547"/>
          <ac:grpSpMkLst>
            <pc:docMk/>
            <pc:sldMk cId="3465492807" sldId="273"/>
            <ac:grpSpMk id="15" creationId="{E26428D7-C6F3-473D-A360-A3F5C3E8728C}"/>
          </ac:grpSpMkLst>
        </pc:grpChg>
        <pc:picChg chg="add mod">
          <ac:chgData name="Seifried, Benjamin W." userId="S::bseifried@my.apsu.edu::52784e21-167a-4a9a-aed8-fdcbd2215340" providerId="AD" clId="Web-{42147C03-6A14-60FC-8F72-101BD6090B83}" dt="2023-11-13T00:29:45.671" v="551" actId="1076"/>
          <ac:picMkLst>
            <pc:docMk/>
            <pc:sldMk cId="3465492807" sldId="273"/>
            <ac:picMk id="4" creationId="{DE1C2437-DF78-6272-6D21-5DD999F97D2C}"/>
          </ac:picMkLst>
        </pc:picChg>
        <pc:cxnChg chg="add">
          <ac:chgData name="Seifried, Benjamin W." userId="S::bseifried@my.apsu.edu::52784e21-167a-4a9a-aed8-fdcbd2215340" providerId="AD" clId="Web-{42147C03-6A14-60FC-8F72-101BD6090B83}" dt="2023-11-13T00:29:06.308" v="547"/>
          <ac:cxnSpMkLst>
            <pc:docMk/>
            <pc:sldMk cId="3465492807" sldId="273"/>
            <ac:cxnSpMk id="26" creationId="{994262BC-EE98-4BD6-82DB-4955E8DCC290}"/>
          </ac:cxnSpMkLst>
        </pc:cxnChg>
      </pc:sldChg>
    </pc:docChg>
  </pc:docChgLst>
  <pc:docChgLst>
    <pc:chgData name="Guest User" userId="S::urn:spo:anon#8adb3dccd0c58907086f7aa06a417d8e1fe0375fb1fae3f61e441ccea32b308f::" providerId="AD" clId="Web-{2A4B1A26-C4BE-0B3B-C74E-0BA1248C447D}"/>
    <pc:docChg chg="addSld delSld modSld sldOrd">
      <pc:chgData name="Guest User" userId="S::urn:spo:anon#8adb3dccd0c58907086f7aa06a417d8e1fe0375fb1fae3f61e441ccea32b308f::" providerId="AD" clId="Web-{2A4B1A26-C4BE-0B3B-C74E-0BA1248C447D}" dt="2023-09-28T02:17:27.916" v="122"/>
      <pc:docMkLst>
        <pc:docMk/>
      </pc:docMkLst>
      <pc:sldChg chg="modSp">
        <pc:chgData name="Guest User" userId="S::urn:spo:anon#8adb3dccd0c58907086f7aa06a417d8e1fe0375fb1fae3f61e441ccea32b308f::" providerId="AD" clId="Web-{2A4B1A26-C4BE-0B3B-C74E-0BA1248C447D}" dt="2023-09-28T02:03:24.343" v="15" actId="20577"/>
        <pc:sldMkLst>
          <pc:docMk/>
          <pc:sldMk cId="109857222" sldId="256"/>
        </pc:sldMkLst>
        <pc:spChg chg="mod">
          <ac:chgData name="Guest User" userId="S::urn:spo:anon#8adb3dccd0c58907086f7aa06a417d8e1fe0375fb1fae3f61e441ccea32b308f::" providerId="AD" clId="Web-{2A4B1A26-C4BE-0B3B-C74E-0BA1248C447D}" dt="2023-09-28T02:03:24.343" v="1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Sp modSp">
        <pc:chgData name="Guest User" userId="S::urn:spo:anon#8adb3dccd0c58907086f7aa06a417d8e1fe0375fb1fae3f61e441ccea32b308f::" providerId="AD" clId="Web-{2A4B1A26-C4BE-0B3B-C74E-0BA1248C447D}" dt="2023-09-28T02:14:08.301" v="85" actId="20577"/>
        <pc:sldMkLst>
          <pc:docMk/>
          <pc:sldMk cId="2776036060" sldId="257"/>
        </pc:sldMkLst>
        <pc:spChg chg="mod">
          <ac:chgData name="Guest User" userId="S::urn:spo:anon#8adb3dccd0c58907086f7aa06a417d8e1fe0375fb1fae3f61e441ccea32b308f::" providerId="AD" clId="Web-{2A4B1A26-C4BE-0B3B-C74E-0BA1248C447D}" dt="2023-09-28T02:14:08.301" v="85" actId="20577"/>
          <ac:spMkLst>
            <pc:docMk/>
            <pc:sldMk cId="2776036060" sldId="257"/>
            <ac:spMk id="2" creationId="{80AEDEC4-5FA4-7628-BF95-8142C95C85FD}"/>
          </ac:spMkLst>
        </pc:spChg>
        <pc:spChg chg="del">
          <ac:chgData name="Guest User" userId="S::urn:spo:anon#8adb3dccd0c58907086f7aa06a417d8e1fe0375fb1fae3f61e441ccea32b308f::" providerId="AD" clId="Web-{2A4B1A26-C4BE-0B3B-C74E-0BA1248C447D}" dt="2023-09-28T02:13:52.785" v="83"/>
          <ac:spMkLst>
            <pc:docMk/>
            <pc:sldMk cId="2776036060" sldId="257"/>
            <ac:spMk id="21" creationId="{2DED7705-6401-8700-6268-A4BD63C5854D}"/>
          </ac:spMkLst>
        </pc:spChg>
      </pc:sldChg>
      <pc:sldChg chg="modSp">
        <pc:chgData name="Guest User" userId="S::urn:spo:anon#8adb3dccd0c58907086f7aa06a417d8e1fe0375fb1fae3f61e441ccea32b308f::" providerId="AD" clId="Web-{2A4B1A26-C4BE-0B3B-C74E-0BA1248C447D}" dt="2023-09-28T02:15:24.506" v="97" actId="20577"/>
        <pc:sldMkLst>
          <pc:docMk/>
          <pc:sldMk cId="1255741024" sldId="258"/>
        </pc:sldMkLst>
        <pc:spChg chg="mod">
          <ac:chgData name="Guest User" userId="S::urn:spo:anon#8adb3dccd0c58907086f7aa06a417d8e1fe0375fb1fae3f61e441ccea32b308f::" providerId="AD" clId="Web-{2A4B1A26-C4BE-0B3B-C74E-0BA1248C447D}" dt="2023-09-28T02:15:24.506" v="97" actId="20577"/>
          <ac:spMkLst>
            <pc:docMk/>
            <pc:sldMk cId="1255741024" sldId="258"/>
            <ac:spMk id="2" creationId="{42DC580A-C831-D8EF-D168-76445F5150FC}"/>
          </ac:spMkLst>
        </pc:spChg>
      </pc:sldChg>
      <pc:sldChg chg="modSp new ord">
        <pc:chgData name="Guest User" userId="S::urn:spo:anon#8adb3dccd0c58907086f7aa06a417d8e1fe0375fb1fae3f61e441ccea32b308f::" providerId="AD" clId="Web-{2A4B1A26-C4BE-0B3B-C74E-0BA1248C447D}" dt="2023-09-28T02:12:34.110" v="75" actId="20577"/>
        <pc:sldMkLst>
          <pc:docMk/>
          <pc:sldMk cId="1164980541" sldId="259"/>
        </pc:sldMkLst>
        <pc:spChg chg="mod">
          <ac:chgData name="Guest User" userId="S::urn:spo:anon#8adb3dccd0c58907086f7aa06a417d8e1fe0375fb1fae3f61e441ccea32b308f::" providerId="AD" clId="Web-{2A4B1A26-C4BE-0B3B-C74E-0BA1248C447D}" dt="2023-09-28T02:05:11.065" v="19" actId="20577"/>
          <ac:spMkLst>
            <pc:docMk/>
            <pc:sldMk cId="1164980541" sldId="259"/>
            <ac:spMk id="2" creationId="{262339D2-C421-5519-8A63-C46CEDF74796}"/>
          </ac:spMkLst>
        </pc:spChg>
        <pc:spChg chg="mod">
          <ac:chgData name="Guest User" userId="S::urn:spo:anon#8adb3dccd0c58907086f7aa06a417d8e1fe0375fb1fae3f61e441ccea32b308f::" providerId="AD" clId="Web-{2A4B1A26-C4BE-0B3B-C74E-0BA1248C447D}" dt="2023-09-28T02:12:34.110" v="75" actId="20577"/>
          <ac:spMkLst>
            <pc:docMk/>
            <pc:sldMk cId="1164980541" sldId="259"/>
            <ac:spMk id="3" creationId="{4AC7D4D6-B7F8-2B16-35EF-C0DE08517D76}"/>
          </ac:spMkLst>
        </pc:spChg>
      </pc:sldChg>
      <pc:sldChg chg="new del">
        <pc:chgData name="Guest User" userId="S::urn:spo:anon#8adb3dccd0c58907086f7aa06a417d8e1fe0375fb1fae3f61e441ccea32b308f::" providerId="AD" clId="Web-{2A4B1A26-C4BE-0B3B-C74E-0BA1248C447D}" dt="2023-09-28T02:15:36.194" v="99"/>
        <pc:sldMkLst>
          <pc:docMk/>
          <pc:sldMk cId="1394857070" sldId="260"/>
        </pc:sldMkLst>
      </pc:sldChg>
      <pc:sldChg chg="modSp new">
        <pc:chgData name="Guest User" userId="S::urn:spo:anon#8adb3dccd0c58907086f7aa06a417d8e1fe0375fb1fae3f61e441ccea32b308f::" providerId="AD" clId="Web-{2A4B1A26-C4BE-0B3B-C74E-0BA1248C447D}" dt="2023-09-28T02:16:03.007" v="110" actId="20577"/>
        <pc:sldMkLst>
          <pc:docMk/>
          <pc:sldMk cId="3007956451" sldId="260"/>
        </pc:sldMkLst>
        <pc:spChg chg="mod">
          <ac:chgData name="Guest User" userId="S::urn:spo:anon#8adb3dccd0c58907086f7aa06a417d8e1fe0375fb1fae3f61e441ccea32b308f::" providerId="AD" clId="Web-{2A4B1A26-C4BE-0B3B-C74E-0BA1248C447D}" dt="2023-09-28T02:16:03.007" v="110" actId="20577"/>
          <ac:spMkLst>
            <pc:docMk/>
            <pc:sldMk cId="3007956451" sldId="260"/>
            <ac:spMk id="2" creationId="{D02ABBB2-77E0-FDCB-BE2D-C4768B7493DF}"/>
          </ac:spMkLst>
        </pc:spChg>
      </pc:sldChg>
      <pc:sldChg chg="new ord">
        <pc:chgData name="Guest User" userId="S::urn:spo:anon#8adb3dccd0c58907086f7aa06a417d8e1fe0375fb1fae3f61e441ccea32b308f::" providerId="AD" clId="Web-{2A4B1A26-C4BE-0B3B-C74E-0BA1248C447D}" dt="2023-09-28T02:16:42.555" v="112"/>
        <pc:sldMkLst>
          <pc:docMk/>
          <pc:sldMk cId="2082223944" sldId="261"/>
        </pc:sldMkLst>
      </pc:sldChg>
      <pc:sldChg chg="modSp new">
        <pc:chgData name="Guest User" userId="S::urn:spo:anon#8adb3dccd0c58907086f7aa06a417d8e1fe0375fb1fae3f61e441ccea32b308f::" providerId="AD" clId="Web-{2A4B1A26-C4BE-0B3B-C74E-0BA1248C447D}" dt="2023-09-28T02:17:00.915" v="121" actId="20577"/>
        <pc:sldMkLst>
          <pc:docMk/>
          <pc:sldMk cId="2615341118" sldId="262"/>
        </pc:sldMkLst>
        <pc:spChg chg="mod">
          <ac:chgData name="Guest User" userId="S::urn:spo:anon#8adb3dccd0c58907086f7aa06a417d8e1fe0375fb1fae3f61e441ccea32b308f::" providerId="AD" clId="Web-{2A4B1A26-C4BE-0B3B-C74E-0BA1248C447D}" dt="2023-09-28T02:17:00.915" v="121" actId="20577"/>
          <ac:spMkLst>
            <pc:docMk/>
            <pc:sldMk cId="2615341118" sldId="262"/>
            <ac:spMk id="2" creationId="{6848F717-6F7C-8D0A-5725-83C6953E0D54}"/>
          </ac:spMkLst>
        </pc:spChg>
      </pc:sldChg>
      <pc:sldChg chg="new">
        <pc:chgData name="Guest User" userId="S::urn:spo:anon#8adb3dccd0c58907086f7aa06a417d8e1fe0375fb1fae3f61e441ccea32b308f::" providerId="AD" clId="Web-{2A4B1A26-C4BE-0B3B-C74E-0BA1248C447D}" dt="2023-09-28T02:17:27.916" v="122"/>
        <pc:sldMkLst>
          <pc:docMk/>
          <pc:sldMk cId="3616726029" sldId="263"/>
        </pc:sldMkLst>
      </pc:sldChg>
    </pc:docChg>
  </pc:docChgLst>
  <pc:docChgLst>
    <pc:chgData name="Seifried, Benjamin W." userId="S::bseifried@my.apsu.edu::52784e21-167a-4a9a-aed8-fdcbd2215340" providerId="AD" clId="Web-{85AAB82B-8D06-2C45-622D-6FE1A7C71706}"/>
    <pc:docChg chg="addSld delSld modSld">
      <pc:chgData name="Seifried, Benjamin W." userId="S::bseifried@my.apsu.edu::52784e21-167a-4a9a-aed8-fdcbd2215340" providerId="AD" clId="Web-{85AAB82B-8D06-2C45-622D-6FE1A7C71706}" dt="2023-11-12T21:18:41.648" v="96"/>
      <pc:docMkLst>
        <pc:docMk/>
      </pc:docMkLst>
      <pc:sldChg chg="addSp delSp modSp">
        <pc:chgData name="Seifried, Benjamin W." userId="S::bseifried@my.apsu.edu::52784e21-167a-4a9a-aed8-fdcbd2215340" providerId="AD" clId="Web-{85AAB82B-8D06-2C45-622D-6FE1A7C71706}" dt="2023-11-12T21:18:10.882" v="91"/>
        <pc:sldMkLst>
          <pc:docMk/>
          <pc:sldMk cId="1255741024" sldId="258"/>
        </pc:sldMkLst>
        <pc:spChg chg="mod">
          <ac:chgData name="Seifried, Benjamin W." userId="S::bseifried@my.apsu.edu::52784e21-167a-4a9a-aed8-fdcbd2215340" providerId="AD" clId="Web-{85AAB82B-8D06-2C45-622D-6FE1A7C71706}" dt="2023-11-12T21:18:02.429" v="90" actId="20577"/>
          <ac:spMkLst>
            <pc:docMk/>
            <pc:sldMk cId="1255741024" sldId="258"/>
            <ac:spMk id="2" creationId="{42DC580A-C831-D8EF-D168-76445F5150FC}"/>
          </ac:spMkLst>
        </pc:spChg>
        <pc:spChg chg="add mod">
          <ac:chgData name="Seifried, Benjamin W." userId="S::bseifried@my.apsu.edu::52784e21-167a-4a9a-aed8-fdcbd2215340" providerId="AD" clId="Web-{85AAB82B-8D06-2C45-622D-6FE1A7C71706}" dt="2023-11-12T21:18:10.882" v="91"/>
          <ac:spMkLst>
            <pc:docMk/>
            <pc:sldMk cId="1255741024" sldId="258"/>
            <ac:spMk id="22" creationId="{B8CDFA62-AAEA-A3E9-97CF-765DD90935CF}"/>
          </ac:spMkLst>
        </pc:spChg>
        <pc:graphicFrameChg chg="del">
          <ac:chgData name="Seifried, Benjamin W." userId="S::bseifried@my.apsu.edu::52784e21-167a-4a9a-aed8-fdcbd2215340" providerId="AD" clId="Web-{85AAB82B-8D06-2C45-622D-6FE1A7C71706}" dt="2023-11-12T21:18:10.882" v="91"/>
          <ac:graphicFrameMkLst>
            <pc:docMk/>
            <pc:sldMk cId="1255741024" sldId="258"/>
            <ac:graphicFrameMk id="5" creationId="{8E286581-9D7A-30AA-E1AE-2BA195B4ADEC}"/>
          </ac:graphicFrameMkLst>
        </pc:graphicFrameChg>
      </pc:sldChg>
      <pc:sldChg chg="addSp delSp modSp">
        <pc:chgData name="Seifried, Benjamin W." userId="S::bseifried@my.apsu.edu::52784e21-167a-4a9a-aed8-fdcbd2215340" providerId="AD" clId="Web-{85AAB82B-8D06-2C45-622D-6FE1A7C71706}" dt="2023-11-12T21:18:23.992" v="93"/>
        <pc:sldMkLst>
          <pc:docMk/>
          <pc:sldMk cId="1164980541" sldId="259"/>
        </pc:sldMkLst>
        <pc:spChg chg="mod">
          <ac:chgData name="Seifried, Benjamin W." userId="S::bseifried@my.apsu.edu::52784e21-167a-4a9a-aed8-fdcbd2215340" providerId="AD" clId="Web-{85AAB82B-8D06-2C45-622D-6FE1A7C71706}" dt="2023-11-12T21:16:41.005" v="74" actId="20577"/>
          <ac:spMkLst>
            <pc:docMk/>
            <pc:sldMk cId="1164980541" sldId="259"/>
            <ac:spMk id="3" creationId="{4AC7D4D6-B7F8-2B16-35EF-C0DE08517D76}"/>
          </ac:spMkLst>
        </pc:spChg>
        <pc:picChg chg="add del mod">
          <ac:chgData name="Seifried, Benjamin W." userId="S::bseifried@my.apsu.edu::52784e21-167a-4a9a-aed8-fdcbd2215340" providerId="AD" clId="Web-{85AAB82B-8D06-2C45-622D-6FE1A7C71706}" dt="2023-11-12T21:18:23.992" v="93"/>
          <ac:picMkLst>
            <pc:docMk/>
            <pc:sldMk cId="1164980541" sldId="259"/>
            <ac:picMk id="4" creationId="{DEE19DEB-A724-1C9A-6C8C-3911F3322C3B}"/>
          </ac:picMkLst>
        </pc:picChg>
      </pc:sldChg>
      <pc:sldChg chg="addSp delSp modSp new del mod setBg setClrOvrMap">
        <pc:chgData name="Seifried, Benjamin W." userId="S::bseifried@my.apsu.edu::52784e21-167a-4a9a-aed8-fdcbd2215340" providerId="AD" clId="Web-{85AAB82B-8D06-2C45-622D-6FE1A7C71706}" dt="2023-11-12T21:17:57.772" v="89"/>
        <pc:sldMkLst>
          <pc:docMk/>
          <pc:sldMk cId="2719215725" sldId="261"/>
        </pc:sldMkLst>
        <pc:spChg chg="mod">
          <ac:chgData name="Seifried, Benjamin W." userId="S::bseifried@my.apsu.edu::52784e21-167a-4a9a-aed8-fdcbd2215340" providerId="AD" clId="Web-{85AAB82B-8D06-2C45-622D-6FE1A7C71706}" dt="2023-11-12T19:26:47.354" v="2"/>
          <ac:spMkLst>
            <pc:docMk/>
            <pc:sldMk cId="2719215725" sldId="261"/>
            <ac:spMk id="2" creationId="{5DE2C4F7-E640-CBFF-0F15-C88D62956EBD}"/>
          </ac:spMkLst>
        </pc:spChg>
        <pc:spChg chg="del">
          <ac:chgData name="Seifried, Benjamin W." userId="S::bseifried@my.apsu.edu::52784e21-167a-4a9a-aed8-fdcbd2215340" providerId="AD" clId="Web-{85AAB82B-8D06-2C45-622D-6FE1A7C71706}" dt="2023-11-12T19:26:41.541" v="1"/>
          <ac:spMkLst>
            <pc:docMk/>
            <pc:sldMk cId="2719215725" sldId="261"/>
            <ac:spMk id="3" creationId="{92D74C92-AAE9-D340-637F-212321118332}"/>
          </ac:spMkLst>
        </pc:spChg>
        <pc:spChg chg="add mod">
          <ac:chgData name="Seifried, Benjamin W." userId="S::bseifried@my.apsu.edu::52784e21-167a-4a9a-aed8-fdcbd2215340" providerId="AD" clId="Web-{85AAB82B-8D06-2C45-622D-6FE1A7C71706}" dt="2023-11-12T21:09:17.715" v="6"/>
          <ac:spMkLst>
            <pc:docMk/>
            <pc:sldMk cId="2719215725" sldId="261"/>
            <ac:spMk id="5" creationId="{EA5E6056-7B0E-F37B-A0E0-891609C3396C}"/>
          </ac:spMkLst>
        </pc:spChg>
        <pc:spChg chg="add">
          <ac:chgData name="Seifried, Benjamin W." userId="S::bseifried@my.apsu.edu::52784e21-167a-4a9a-aed8-fdcbd2215340" providerId="AD" clId="Web-{85AAB82B-8D06-2C45-622D-6FE1A7C71706}" dt="2023-11-12T19:26:47.354" v="2"/>
          <ac:spMkLst>
            <pc:docMk/>
            <pc:sldMk cId="2719215725" sldId="261"/>
            <ac:spMk id="9" creationId="{904DB13E-F722-4ED6-BB00-556651E95281}"/>
          </ac:spMkLst>
        </pc:spChg>
        <pc:spChg chg="add">
          <ac:chgData name="Seifried, Benjamin W." userId="S::bseifried@my.apsu.edu::52784e21-167a-4a9a-aed8-fdcbd2215340" providerId="AD" clId="Web-{85AAB82B-8D06-2C45-622D-6FE1A7C71706}" dt="2023-11-12T19:26:47.354" v="2"/>
          <ac:spMkLst>
            <pc:docMk/>
            <pc:sldMk cId="2719215725" sldId="261"/>
            <ac:spMk id="11" creationId="{1E8D93C5-28EB-42D0-86CE-D804955653CC}"/>
          </ac:spMkLst>
        </pc:spChg>
        <pc:spChg chg="add">
          <ac:chgData name="Seifried, Benjamin W." userId="S::bseifried@my.apsu.edu::52784e21-167a-4a9a-aed8-fdcbd2215340" providerId="AD" clId="Web-{85AAB82B-8D06-2C45-622D-6FE1A7C71706}" dt="2023-11-12T19:26:47.354" v="2"/>
          <ac:spMkLst>
            <pc:docMk/>
            <pc:sldMk cId="2719215725" sldId="261"/>
            <ac:spMk id="13" creationId="{AB1B1E7D-F76D-4744-AF85-239E6998A4C5}"/>
          </ac:spMkLst>
        </pc:spChg>
        <pc:spChg chg="add">
          <ac:chgData name="Seifried, Benjamin W." userId="S::bseifried@my.apsu.edu::52784e21-167a-4a9a-aed8-fdcbd2215340" providerId="AD" clId="Web-{85AAB82B-8D06-2C45-622D-6FE1A7C71706}" dt="2023-11-12T19:26:47.354" v="2"/>
          <ac:spMkLst>
            <pc:docMk/>
            <pc:sldMk cId="2719215725" sldId="261"/>
            <ac:spMk id="15" creationId="{3BB65211-00DB-45B6-A223-033B2D19CBE8}"/>
          </ac:spMkLst>
        </pc:spChg>
        <pc:spChg chg="add">
          <ac:chgData name="Seifried, Benjamin W." userId="S::bseifried@my.apsu.edu::52784e21-167a-4a9a-aed8-fdcbd2215340" providerId="AD" clId="Web-{85AAB82B-8D06-2C45-622D-6FE1A7C71706}" dt="2023-11-12T19:26:47.354" v="2"/>
          <ac:spMkLst>
            <pc:docMk/>
            <pc:sldMk cId="2719215725" sldId="261"/>
            <ac:spMk id="22" creationId="{EA4E4267-CAF0-4C38-8DC6-CD3B1A9F046E}"/>
          </ac:spMkLst>
        </pc:spChg>
        <pc:spChg chg="add">
          <ac:chgData name="Seifried, Benjamin W." userId="S::bseifried@my.apsu.edu::52784e21-167a-4a9a-aed8-fdcbd2215340" providerId="AD" clId="Web-{85AAB82B-8D06-2C45-622D-6FE1A7C71706}" dt="2023-11-12T19:26:47.354" v="2"/>
          <ac:spMkLst>
            <pc:docMk/>
            <pc:sldMk cId="2719215725" sldId="261"/>
            <ac:spMk id="24" creationId="{0EE3ACC5-126D-4BA4-8B45-7F0B5B839C51}"/>
          </ac:spMkLst>
        </pc:spChg>
        <pc:spChg chg="add">
          <ac:chgData name="Seifried, Benjamin W." userId="S::bseifried@my.apsu.edu::52784e21-167a-4a9a-aed8-fdcbd2215340" providerId="AD" clId="Web-{85AAB82B-8D06-2C45-622D-6FE1A7C71706}" dt="2023-11-12T19:26:47.354" v="2"/>
          <ac:spMkLst>
            <pc:docMk/>
            <pc:sldMk cId="2719215725" sldId="261"/>
            <ac:spMk id="26" creationId="{AB2868F7-FE10-4289-A5BD-90763C7A2F5A}"/>
          </ac:spMkLst>
        </pc:spChg>
        <pc:spChg chg="add">
          <ac:chgData name="Seifried, Benjamin W." userId="S::bseifried@my.apsu.edu::52784e21-167a-4a9a-aed8-fdcbd2215340" providerId="AD" clId="Web-{85AAB82B-8D06-2C45-622D-6FE1A7C71706}" dt="2023-11-12T19:26:47.354" v="2"/>
          <ac:spMkLst>
            <pc:docMk/>
            <pc:sldMk cId="2719215725" sldId="261"/>
            <ac:spMk id="28" creationId="{BD94142C-10EE-487C-A327-404FDF358F22}"/>
          </ac:spMkLst>
        </pc:spChg>
        <pc:spChg chg="add">
          <ac:chgData name="Seifried, Benjamin W." userId="S::bseifried@my.apsu.edu::52784e21-167a-4a9a-aed8-fdcbd2215340" providerId="AD" clId="Web-{85AAB82B-8D06-2C45-622D-6FE1A7C71706}" dt="2023-11-12T19:26:47.354" v="2"/>
          <ac:spMkLst>
            <pc:docMk/>
            <pc:sldMk cId="2719215725" sldId="261"/>
            <ac:spMk id="30" creationId="{5F7FAC2D-7A74-4939-A917-A1A5AF935685}"/>
          </ac:spMkLst>
        </pc:spChg>
        <pc:spChg chg="add">
          <ac:chgData name="Seifried, Benjamin W." userId="S::bseifried@my.apsu.edu::52784e21-167a-4a9a-aed8-fdcbd2215340" providerId="AD" clId="Web-{85AAB82B-8D06-2C45-622D-6FE1A7C71706}" dt="2023-11-12T19:26:47.354" v="2"/>
          <ac:spMkLst>
            <pc:docMk/>
            <pc:sldMk cId="2719215725" sldId="261"/>
            <ac:spMk id="32" creationId="{BA53A868-C420-4BAE-9244-EC162AF05CFC}"/>
          </ac:spMkLst>
        </pc:spChg>
        <pc:grpChg chg="add">
          <ac:chgData name="Seifried, Benjamin W." userId="S::bseifried@my.apsu.edu::52784e21-167a-4a9a-aed8-fdcbd2215340" providerId="AD" clId="Web-{85AAB82B-8D06-2C45-622D-6FE1A7C71706}" dt="2023-11-12T19:26:47.354" v="2"/>
          <ac:grpSpMkLst>
            <pc:docMk/>
            <pc:sldMk cId="2719215725" sldId="261"/>
            <ac:grpSpMk id="17" creationId="{E26428D7-C6F3-473D-A360-A3F5C3E8728C}"/>
          </ac:grpSpMkLst>
        </pc:grpChg>
        <pc:picChg chg="add del mod ord">
          <ac:chgData name="Seifried, Benjamin W." userId="S::bseifried@my.apsu.edu::52784e21-167a-4a9a-aed8-fdcbd2215340" providerId="AD" clId="Web-{85AAB82B-8D06-2C45-622D-6FE1A7C71706}" dt="2023-11-12T21:09:17.715" v="6"/>
          <ac:picMkLst>
            <pc:docMk/>
            <pc:sldMk cId="2719215725" sldId="261"/>
            <ac:picMk id="4" creationId="{5F8EDDA3-51A7-E7AB-5AF0-29859FD569FF}"/>
          </ac:picMkLst>
        </pc:picChg>
        <pc:cxnChg chg="add">
          <ac:chgData name="Seifried, Benjamin W." userId="S::bseifried@my.apsu.edu::52784e21-167a-4a9a-aed8-fdcbd2215340" providerId="AD" clId="Web-{85AAB82B-8D06-2C45-622D-6FE1A7C71706}" dt="2023-11-12T19:26:47.354" v="2"/>
          <ac:cxnSpMkLst>
            <pc:docMk/>
            <pc:sldMk cId="2719215725" sldId="261"/>
            <ac:cxnSpMk id="34" creationId="{C2686EF3-81CC-419F-96C3-002A75880309}"/>
          </ac:cxnSpMkLst>
        </pc:cxnChg>
        <pc:cxnChg chg="add">
          <ac:chgData name="Seifried, Benjamin W." userId="S::bseifried@my.apsu.edu::52784e21-167a-4a9a-aed8-fdcbd2215340" providerId="AD" clId="Web-{85AAB82B-8D06-2C45-622D-6FE1A7C71706}" dt="2023-11-12T19:26:47.354" v="2"/>
          <ac:cxnSpMkLst>
            <pc:docMk/>
            <pc:sldMk cId="2719215725" sldId="261"/>
            <ac:cxnSpMk id="36" creationId="{F8D93CCA-A85E-4529-A6F0-8BB54D27BCD1}"/>
          </ac:cxnSpMkLst>
        </pc:cxnChg>
        <pc:cxnChg chg="add">
          <ac:chgData name="Seifried, Benjamin W." userId="S::bseifried@my.apsu.edu::52784e21-167a-4a9a-aed8-fdcbd2215340" providerId="AD" clId="Web-{85AAB82B-8D06-2C45-622D-6FE1A7C71706}" dt="2023-11-12T19:26:47.354" v="2"/>
          <ac:cxnSpMkLst>
            <pc:docMk/>
            <pc:sldMk cId="2719215725" sldId="261"/>
            <ac:cxnSpMk id="38" creationId="{1ECFA516-C18C-41AE-AFF2-A0D0A59C9E90}"/>
          </ac:cxnSpMkLst>
        </pc:cxnChg>
      </pc:sldChg>
      <pc:sldChg chg="addSp delSp modSp new mod setBg">
        <pc:chgData name="Seifried, Benjamin W." userId="S::bseifried@my.apsu.edu::52784e21-167a-4a9a-aed8-fdcbd2215340" providerId="AD" clId="Web-{85AAB82B-8D06-2C45-622D-6FE1A7C71706}" dt="2023-11-12T21:18:41.648" v="96"/>
        <pc:sldMkLst>
          <pc:docMk/>
          <pc:sldMk cId="3070794800" sldId="262"/>
        </pc:sldMkLst>
        <pc:spChg chg="mod">
          <ac:chgData name="Seifried, Benjamin W." userId="S::bseifried@my.apsu.edu::52784e21-167a-4a9a-aed8-fdcbd2215340" providerId="AD" clId="Web-{85AAB82B-8D06-2C45-622D-6FE1A7C71706}" dt="2023-11-12T21:18:41.648" v="96"/>
          <ac:spMkLst>
            <pc:docMk/>
            <pc:sldMk cId="3070794800" sldId="262"/>
            <ac:spMk id="2" creationId="{39F86567-F578-E99D-3A0D-93B111F4604C}"/>
          </ac:spMkLst>
        </pc:spChg>
        <pc:spChg chg="mod ord">
          <ac:chgData name="Seifried, Benjamin W." userId="S::bseifried@my.apsu.edu::52784e21-167a-4a9a-aed8-fdcbd2215340" providerId="AD" clId="Web-{85AAB82B-8D06-2C45-622D-6FE1A7C71706}" dt="2023-11-12T21:18:41.648" v="96"/>
          <ac:spMkLst>
            <pc:docMk/>
            <pc:sldMk cId="3070794800" sldId="262"/>
            <ac:spMk id="3" creationId="{96B9D375-0D12-E014-DBDE-848D8FDCBDF1}"/>
          </ac:spMkLst>
        </pc:spChg>
        <pc:spChg chg="add del mod">
          <ac:chgData name="Seifried, Benjamin W." userId="S::bseifried@my.apsu.edu::52784e21-167a-4a9a-aed8-fdcbd2215340" providerId="AD" clId="Web-{85AAB82B-8D06-2C45-622D-6FE1A7C71706}" dt="2023-11-12T21:17:01.178" v="81"/>
          <ac:spMkLst>
            <pc:docMk/>
            <pc:sldMk cId="3070794800" sldId="262"/>
            <ac:spMk id="4" creationId="{BD009385-DCA0-4661-BB1F-438F03C65F08}"/>
          </ac:spMkLst>
        </pc:spChg>
        <pc:spChg chg="add">
          <ac:chgData name="Seifried, Benjamin W." userId="S::bseifried@my.apsu.edu::52784e21-167a-4a9a-aed8-fdcbd2215340" providerId="AD" clId="Web-{85AAB82B-8D06-2C45-622D-6FE1A7C71706}" dt="2023-11-12T21:18:41.648" v="96"/>
          <ac:spMkLst>
            <pc:docMk/>
            <pc:sldMk cId="3070794800" sldId="262"/>
            <ac:spMk id="10" creationId="{0BBB6B01-5B73-410C-B70E-8CF2FA470D11}"/>
          </ac:spMkLst>
        </pc:spChg>
        <pc:spChg chg="add">
          <ac:chgData name="Seifried, Benjamin W." userId="S::bseifried@my.apsu.edu::52784e21-167a-4a9a-aed8-fdcbd2215340" providerId="AD" clId="Web-{85AAB82B-8D06-2C45-622D-6FE1A7C71706}" dt="2023-11-12T21:18:41.648" v="96"/>
          <ac:spMkLst>
            <pc:docMk/>
            <pc:sldMk cId="3070794800" sldId="262"/>
            <ac:spMk id="12" creationId="{8712F587-12D0-435C-8E3F-F44C36EE71B8}"/>
          </ac:spMkLst>
        </pc:spChg>
        <pc:picChg chg="add mod">
          <ac:chgData name="Seifried, Benjamin W." userId="S::bseifried@my.apsu.edu::52784e21-167a-4a9a-aed8-fdcbd2215340" providerId="AD" clId="Web-{85AAB82B-8D06-2C45-622D-6FE1A7C71706}" dt="2023-11-12T21:18:41.648" v="96"/>
          <ac:picMkLst>
            <pc:docMk/>
            <pc:sldMk cId="3070794800" sldId="262"/>
            <ac:picMk id="5" creationId="{3C76A8B4-8A2D-F615-51B0-AF635DD32868}"/>
          </ac:picMkLst>
        </pc:picChg>
      </pc:sldChg>
      <pc:sldChg chg="modSp new">
        <pc:chgData name="Seifried, Benjamin W." userId="S::bseifried@my.apsu.edu::52784e21-167a-4a9a-aed8-fdcbd2215340" providerId="AD" clId="Web-{85AAB82B-8D06-2C45-622D-6FE1A7C71706}" dt="2023-11-12T21:17:13.397" v="83" actId="20577"/>
        <pc:sldMkLst>
          <pc:docMk/>
          <pc:sldMk cId="2011891300" sldId="263"/>
        </pc:sldMkLst>
        <pc:spChg chg="mod">
          <ac:chgData name="Seifried, Benjamin W." userId="S::bseifried@my.apsu.edu::52784e21-167a-4a9a-aed8-fdcbd2215340" providerId="AD" clId="Web-{85AAB82B-8D06-2C45-622D-6FE1A7C71706}" dt="2023-11-12T21:17:13.397" v="83" actId="20577"/>
          <ac:spMkLst>
            <pc:docMk/>
            <pc:sldMk cId="2011891300" sldId="263"/>
            <ac:spMk id="2" creationId="{85D10BDB-5AF1-E7D0-2D20-DF6E5806286B}"/>
          </ac:spMkLst>
        </pc:spChg>
      </pc:sldChg>
      <pc:sldChg chg="modSp new">
        <pc:chgData name="Seifried, Benjamin W." userId="S::bseifried@my.apsu.edu::52784e21-167a-4a9a-aed8-fdcbd2215340" providerId="AD" clId="Web-{85AAB82B-8D06-2C45-622D-6FE1A7C71706}" dt="2023-11-12T21:17:25.787" v="84" actId="20577"/>
        <pc:sldMkLst>
          <pc:docMk/>
          <pc:sldMk cId="2624463921" sldId="264"/>
        </pc:sldMkLst>
        <pc:spChg chg="mod">
          <ac:chgData name="Seifried, Benjamin W." userId="S::bseifried@my.apsu.edu::52784e21-167a-4a9a-aed8-fdcbd2215340" providerId="AD" clId="Web-{85AAB82B-8D06-2C45-622D-6FE1A7C71706}" dt="2023-11-12T21:17:25.787" v="84" actId="20577"/>
          <ac:spMkLst>
            <pc:docMk/>
            <pc:sldMk cId="2624463921" sldId="264"/>
            <ac:spMk id="2" creationId="{69928FB1-46FD-6F4C-36B6-5BE15EA19CED}"/>
          </ac:spMkLst>
        </pc:spChg>
      </pc:sldChg>
      <pc:sldChg chg="modSp new">
        <pc:chgData name="Seifried, Benjamin W." userId="S::bseifried@my.apsu.edu::52784e21-167a-4a9a-aed8-fdcbd2215340" providerId="AD" clId="Web-{85AAB82B-8D06-2C45-622D-6FE1A7C71706}" dt="2023-11-12T21:17:42.600" v="87" actId="20577"/>
        <pc:sldMkLst>
          <pc:docMk/>
          <pc:sldMk cId="1173339771" sldId="265"/>
        </pc:sldMkLst>
        <pc:spChg chg="mod">
          <ac:chgData name="Seifried, Benjamin W." userId="S::bseifried@my.apsu.edu::52784e21-167a-4a9a-aed8-fdcbd2215340" providerId="AD" clId="Web-{85AAB82B-8D06-2C45-622D-6FE1A7C71706}" dt="2023-11-12T21:17:42.600" v="87" actId="20577"/>
          <ac:spMkLst>
            <pc:docMk/>
            <pc:sldMk cId="1173339771" sldId="265"/>
            <ac:spMk id="2" creationId="{C1089938-1056-29E3-0C01-8FF29DCCECB9}"/>
          </ac:spMkLst>
        </pc:spChg>
      </pc:sldChg>
      <pc:sldChg chg="modSp new">
        <pc:chgData name="Seifried, Benjamin W." userId="S::bseifried@my.apsu.edu::52784e21-167a-4a9a-aed8-fdcbd2215340" providerId="AD" clId="Web-{85AAB82B-8D06-2C45-622D-6FE1A7C71706}" dt="2023-11-12T21:17:54.007" v="88" actId="20577"/>
        <pc:sldMkLst>
          <pc:docMk/>
          <pc:sldMk cId="3763700875" sldId="266"/>
        </pc:sldMkLst>
        <pc:spChg chg="mod">
          <ac:chgData name="Seifried, Benjamin W." userId="S::bseifried@my.apsu.edu::52784e21-167a-4a9a-aed8-fdcbd2215340" providerId="AD" clId="Web-{85AAB82B-8D06-2C45-622D-6FE1A7C71706}" dt="2023-11-12T21:17:54.007" v="88" actId="20577"/>
          <ac:spMkLst>
            <pc:docMk/>
            <pc:sldMk cId="3763700875" sldId="266"/>
            <ac:spMk id="2" creationId="{B41E00DF-00DE-7C9F-8F07-D1223098E7A7}"/>
          </ac:spMkLst>
        </pc:spChg>
      </pc:sldChg>
    </pc:docChg>
  </pc:docChgLst>
  <pc:docChgLst>
    <pc:chgData name="Seifried, Benjamin W." userId="S::bseifried@my.apsu.edu::52784e21-167a-4a9a-aed8-fdcbd2215340" providerId="AD" clId="Web-{2B013FDD-0330-EE47-54B6-76FF4451470C}"/>
    <pc:docChg chg="addSld delSld modSld">
      <pc:chgData name="Seifried, Benjamin W." userId="S::bseifried@my.apsu.edu::52784e21-167a-4a9a-aed8-fdcbd2215340" providerId="AD" clId="Web-{2B013FDD-0330-EE47-54B6-76FF4451470C}" dt="2023-10-01T17:45:47.390" v="309"/>
      <pc:docMkLst>
        <pc:docMk/>
      </pc:docMkLst>
      <pc:sldChg chg="addSp delSp modSp mod setBg">
        <pc:chgData name="Seifried, Benjamin W." userId="S::bseifried@my.apsu.edu::52784e21-167a-4a9a-aed8-fdcbd2215340" providerId="AD" clId="Web-{2B013FDD-0330-EE47-54B6-76FF4451470C}" dt="2023-10-01T17:45:47.390" v="309"/>
        <pc:sldMkLst>
          <pc:docMk/>
          <pc:sldMk cId="1255741024" sldId="258"/>
        </pc:sldMkLst>
        <pc:spChg chg="mod">
          <ac:chgData name="Seifried, Benjamin W." userId="S::bseifried@my.apsu.edu::52784e21-167a-4a9a-aed8-fdcbd2215340" providerId="AD" clId="Web-{2B013FDD-0330-EE47-54B6-76FF4451470C}" dt="2023-10-01T17:45:47.390" v="309"/>
          <ac:spMkLst>
            <pc:docMk/>
            <pc:sldMk cId="1255741024" sldId="258"/>
            <ac:spMk id="2" creationId="{42DC580A-C831-D8EF-D168-76445F5150FC}"/>
          </ac:spMkLst>
        </pc:spChg>
        <pc:spChg chg="del mod">
          <ac:chgData name="Seifried, Benjamin W." userId="S::bseifried@my.apsu.edu::52784e21-167a-4a9a-aed8-fdcbd2215340" providerId="AD" clId="Web-{2B013FDD-0330-EE47-54B6-76FF4451470C}" dt="2023-10-01T17:45:47.390" v="309"/>
          <ac:spMkLst>
            <pc:docMk/>
            <pc:sldMk cId="1255741024" sldId="258"/>
            <ac:spMk id="3" creationId="{2904BA07-DB1E-B66E-E582-7F53455C8389}"/>
          </ac:spMkLst>
        </pc:spChg>
        <pc:spChg chg="add">
          <ac:chgData name="Seifried, Benjamin W." userId="S::bseifried@my.apsu.edu::52784e21-167a-4a9a-aed8-fdcbd2215340" providerId="AD" clId="Web-{2B013FDD-0330-EE47-54B6-76FF4451470C}" dt="2023-10-01T17:45:47.390" v="309"/>
          <ac:spMkLst>
            <pc:docMk/>
            <pc:sldMk cId="1255741024" sldId="258"/>
            <ac:spMk id="9" creationId="{0EB72A9B-FD82-4F09-BF1E-D39311D3A0E3}"/>
          </ac:spMkLst>
        </pc:spChg>
        <pc:spChg chg="add">
          <ac:chgData name="Seifried, Benjamin W." userId="S::bseifried@my.apsu.edu::52784e21-167a-4a9a-aed8-fdcbd2215340" providerId="AD" clId="Web-{2B013FDD-0330-EE47-54B6-76FF4451470C}" dt="2023-10-01T17:45:47.390" v="309"/>
          <ac:spMkLst>
            <pc:docMk/>
            <pc:sldMk cId="1255741024" sldId="258"/>
            <ac:spMk id="11" creationId="{DD39B371-6E4E-4070-AB4E-4D788405A5A6}"/>
          </ac:spMkLst>
        </pc:spChg>
        <pc:spChg chg="add">
          <ac:chgData name="Seifried, Benjamin W." userId="S::bseifried@my.apsu.edu::52784e21-167a-4a9a-aed8-fdcbd2215340" providerId="AD" clId="Web-{2B013FDD-0330-EE47-54B6-76FF4451470C}" dt="2023-10-01T17:45:47.390" v="309"/>
          <ac:spMkLst>
            <pc:docMk/>
            <pc:sldMk cId="1255741024" sldId="258"/>
            <ac:spMk id="13" creationId="{B937DAED-8BFE-4563-BB45-B5E554D70A84}"/>
          </ac:spMkLst>
        </pc:spChg>
        <pc:graphicFrameChg chg="add">
          <ac:chgData name="Seifried, Benjamin W." userId="S::bseifried@my.apsu.edu::52784e21-167a-4a9a-aed8-fdcbd2215340" providerId="AD" clId="Web-{2B013FDD-0330-EE47-54B6-76FF4451470C}" dt="2023-10-01T17:45:47.390" v="309"/>
          <ac:graphicFrameMkLst>
            <pc:docMk/>
            <pc:sldMk cId="1255741024" sldId="258"/>
            <ac:graphicFrameMk id="5" creationId="{8E286581-9D7A-30AA-E1AE-2BA195B4ADEC}"/>
          </ac:graphicFrameMkLst>
        </pc:graphicFrameChg>
      </pc:sldChg>
      <pc:sldChg chg="addSp delSp modSp mod setBg">
        <pc:chgData name="Seifried, Benjamin W." userId="S::bseifried@my.apsu.edu::52784e21-167a-4a9a-aed8-fdcbd2215340" providerId="AD" clId="Web-{2B013FDD-0330-EE47-54B6-76FF4451470C}" dt="2023-10-01T17:37:37.157" v="99"/>
        <pc:sldMkLst>
          <pc:docMk/>
          <pc:sldMk cId="2082223944" sldId="261"/>
        </pc:sldMkLst>
        <pc:spChg chg="mod">
          <ac:chgData name="Seifried, Benjamin W." userId="S::bseifried@my.apsu.edu::52784e21-167a-4a9a-aed8-fdcbd2215340" providerId="AD" clId="Web-{2B013FDD-0330-EE47-54B6-76FF4451470C}" dt="2023-10-01T17:37:37.157" v="99"/>
          <ac:spMkLst>
            <pc:docMk/>
            <pc:sldMk cId="2082223944" sldId="261"/>
            <ac:spMk id="2" creationId="{ADFE7814-22C3-10DB-C496-39ED1A95C154}"/>
          </ac:spMkLst>
        </pc:spChg>
        <pc:spChg chg="del mod">
          <ac:chgData name="Seifried, Benjamin W." userId="S::bseifried@my.apsu.edu::52784e21-167a-4a9a-aed8-fdcbd2215340" providerId="AD" clId="Web-{2B013FDD-0330-EE47-54B6-76FF4451470C}" dt="2023-10-01T17:37:26.626" v="98"/>
          <ac:spMkLst>
            <pc:docMk/>
            <pc:sldMk cId="2082223944" sldId="261"/>
            <ac:spMk id="3" creationId="{B97960F2-FC1F-CA92-1D7D-4AE6FD95395B}"/>
          </ac:spMkLst>
        </pc:spChg>
        <pc:spChg chg="add">
          <ac:chgData name="Seifried, Benjamin W." userId="S::bseifried@my.apsu.edu::52784e21-167a-4a9a-aed8-fdcbd2215340" providerId="AD" clId="Web-{2B013FDD-0330-EE47-54B6-76FF4451470C}" dt="2023-10-01T17:37:37.157" v="99"/>
          <ac:spMkLst>
            <pc:docMk/>
            <pc:sldMk cId="2082223944" sldId="261"/>
            <ac:spMk id="8" creationId="{5D2A6701-46EC-FA3E-A5B1-9F028A414144}"/>
          </ac:spMkLst>
        </pc:spChg>
        <pc:spChg chg="add">
          <ac:chgData name="Seifried, Benjamin W." userId="S::bseifried@my.apsu.edu::52784e21-167a-4a9a-aed8-fdcbd2215340" providerId="AD" clId="Web-{2B013FDD-0330-EE47-54B6-76FF4451470C}" dt="2023-10-01T17:37:37.157" v="99"/>
          <ac:spMkLst>
            <pc:docMk/>
            <pc:sldMk cId="2082223944" sldId="261"/>
            <ac:spMk id="11" creationId="{11657BF2-BFFB-4FF0-9FE2-4D7F7A7C9D50}"/>
          </ac:spMkLst>
        </pc:spChg>
        <pc:spChg chg="add">
          <ac:chgData name="Seifried, Benjamin W." userId="S::bseifried@my.apsu.edu::52784e21-167a-4a9a-aed8-fdcbd2215340" providerId="AD" clId="Web-{2B013FDD-0330-EE47-54B6-76FF4451470C}" dt="2023-10-01T17:37:37.157" v="99"/>
          <ac:spMkLst>
            <pc:docMk/>
            <pc:sldMk cId="2082223944" sldId="261"/>
            <ac:spMk id="13" creationId="{25397171-E233-4F26-9A8C-29C436537DC4}"/>
          </ac:spMkLst>
        </pc:spChg>
        <pc:spChg chg="add">
          <ac:chgData name="Seifried, Benjamin W." userId="S::bseifried@my.apsu.edu::52784e21-167a-4a9a-aed8-fdcbd2215340" providerId="AD" clId="Web-{2B013FDD-0330-EE47-54B6-76FF4451470C}" dt="2023-10-01T17:37:37.157" v="99"/>
          <ac:spMkLst>
            <pc:docMk/>
            <pc:sldMk cId="2082223944" sldId="261"/>
            <ac:spMk id="15" creationId="{EA830B9C-C9EB-4D80-9552-AE9DE30758C9}"/>
          </ac:spMkLst>
        </pc:spChg>
        <pc:picChg chg="add mod ord">
          <ac:chgData name="Seifried, Benjamin W." userId="S::bseifried@my.apsu.edu::52784e21-167a-4a9a-aed8-fdcbd2215340" providerId="AD" clId="Web-{2B013FDD-0330-EE47-54B6-76FF4451470C}" dt="2023-10-01T17:37:37.157" v="99"/>
          <ac:picMkLst>
            <pc:docMk/>
            <pc:sldMk cId="2082223944" sldId="261"/>
            <ac:picMk id="4" creationId="{1E55CD78-454A-72D8-00E4-B31B187DCBDB}"/>
          </ac:picMkLst>
        </pc:picChg>
      </pc:sldChg>
      <pc:sldChg chg="addSp delSp modSp mod setBg">
        <pc:chgData name="Seifried, Benjamin W." userId="S::bseifried@my.apsu.edu::52784e21-167a-4a9a-aed8-fdcbd2215340" providerId="AD" clId="Web-{2B013FDD-0330-EE47-54B6-76FF4451470C}" dt="2023-10-01T17:43:06.620" v="203"/>
        <pc:sldMkLst>
          <pc:docMk/>
          <pc:sldMk cId="2615341118" sldId="262"/>
        </pc:sldMkLst>
        <pc:spChg chg="mod">
          <ac:chgData name="Seifried, Benjamin W." userId="S::bseifried@my.apsu.edu::52784e21-167a-4a9a-aed8-fdcbd2215340" providerId="AD" clId="Web-{2B013FDD-0330-EE47-54B6-76FF4451470C}" dt="2023-10-01T17:43:06.620" v="203"/>
          <ac:spMkLst>
            <pc:docMk/>
            <pc:sldMk cId="2615341118" sldId="262"/>
            <ac:spMk id="2" creationId="{6848F717-6F7C-8D0A-5725-83C6953E0D54}"/>
          </ac:spMkLst>
        </pc:spChg>
        <pc:spChg chg="del mod">
          <ac:chgData name="Seifried, Benjamin W." userId="S::bseifried@my.apsu.edu::52784e21-167a-4a9a-aed8-fdcbd2215340" providerId="AD" clId="Web-{2B013FDD-0330-EE47-54B6-76FF4451470C}" dt="2023-10-01T17:43:06.620" v="203"/>
          <ac:spMkLst>
            <pc:docMk/>
            <pc:sldMk cId="2615341118" sldId="262"/>
            <ac:spMk id="3" creationId="{729887B0-9B35-9CFD-783D-F59A61AA0176}"/>
          </ac:spMkLst>
        </pc:spChg>
        <pc:spChg chg="add">
          <ac:chgData name="Seifried, Benjamin W." userId="S::bseifried@my.apsu.edu::52784e21-167a-4a9a-aed8-fdcbd2215340" providerId="AD" clId="Web-{2B013FDD-0330-EE47-54B6-76FF4451470C}" dt="2023-10-01T17:43:06.620" v="203"/>
          <ac:spMkLst>
            <pc:docMk/>
            <pc:sldMk cId="2615341118" sldId="262"/>
            <ac:spMk id="9" creationId="{0EB72A9B-FD82-4F09-BF1E-D39311D3A0E3}"/>
          </ac:spMkLst>
        </pc:spChg>
        <pc:spChg chg="add">
          <ac:chgData name="Seifried, Benjamin W." userId="S::bseifried@my.apsu.edu::52784e21-167a-4a9a-aed8-fdcbd2215340" providerId="AD" clId="Web-{2B013FDD-0330-EE47-54B6-76FF4451470C}" dt="2023-10-01T17:43:06.620" v="203"/>
          <ac:spMkLst>
            <pc:docMk/>
            <pc:sldMk cId="2615341118" sldId="262"/>
            <ac:spMk id="11" creationId="{DD39B371-6E4E-4070-AB4E-4D788405A5A6}"/>
          </ac:spMkLst>
        </pc:spChg>
        <pc:spChg chg="add">
          <ac:chgData name="Seifried, Benjamin W." userId="S::bseifried@my.apsu.edu::52784e21-167a-4a9a-aed8-fdcbd2215340" providerId="AD" clId="Web-{2B013FDD-0330-EE47-54B6-76FF4451470C}" dt="2023-10-01T17:43:06.620" v="203"/>
          <ac:spMkLst>
            <pc:docMk/>
            <pc:sldMk cId="2615341118" sldId="262"/>
            <ac:spMk id="13" creationId="{B937DAED-8BFE-4563-BB45-B5E554D70A84}"/>
          </ac:spMkLst>
        </pc:spChg>
        <pc:graphicFrameChg chg="add">
          <ac:chgData name="Seifried, Benjamin W." userId="S::bseifried@my.apsu.edu::52784e21-167a-4a9a-aed8-fdcbd2215340" providerId="AD" clId="Web-{2B013FDD-0330-EE47-54B6-76FF4451470C}" dt="2023-10-01T17:43:06.620" v="203"/>
          <ac:graphicFrameMkLst>
            <pc:docMk/>
            <pc:sldMk cId="2615341118" sldId="262"/>
            <ac:graphicFrameMk id="5" creationId="{9631763D-9B0B-BE6E-BBA7-6988F9266826}"/>
          </ac:graphicFrameMkLst>
        </pc:graphicFrameChg>
      </pc:sldChg>
      <pc:sldChg chg="addSp delSp modSp addAnim">
        <pc:chgData name="Seifried, Benjamin W." userId="S::bseifried@my.apsu.edu::52784e21-167a-4a9a-aed8-fdcbd2215340" providerId="AD" clId="Web-{2B013FDD-0330-EE47-54B6-76FF4451470C}" dt="2023-10-01T17:37:56.564" v="101"/>
        <pc:sldMkLst>
          <pc:docMk/>
          <pc:sldMk cId="3692694112" sldId="264"/>
        </pc:sldMkLst>
        <pc:spChg chg="mod">
          <ac:chgData name="Seifried, Benjamin W." userId="S::bseifried@my.apsu.edu::52784e21-167a-4a9a-aed8-fdcbd2215340" providerId="AD" clId="Web-{2B013FDD-0330-EE47-54B6-76FF4451470C}" dt="2023-10-01T17:37:56.564" v="100"/>
          <ac:spMkLst>
            <pc:docMk/>
            <pc:sldMk cId="3692694112" sldId="264"/>
            <ac:spMk id="2" creationId="{BFC61370-C6D3-CB3A-C6F2-127B7F502EE0}"/>
          </ac:spMkLst>
        </pc:spChg>
        <pc:spChg chg="mod">
          <ac:chgData name="Seifried, Benjamin W." userId="S::bseifried@my.apsu.edu::52784e21-167a-4a9a-aed8-fdcbd2215340" providerId="AD" clId="Web-{2B013FDD-0330-EE47-54B6-76FF4451470C}" dt="2023-10-01T17:37:56.564" v="100"/>
          <ac:spMkLst>
            <pc:docMk/>
            <pc:sldMk cId="3692694112" sldId="264"/>
            <ac:spMk id="8" creationId="{96878B07-900F-D1BF-6C2B-3FC3806080D1}"/>
          </ac:spMkLst>
        </pc:spChg>
        <pc:spChg chg="del">
          <ac:chgData name="Seifried, Benjamin W." userId="S::bseifried@my.apsu.edu::52784e21-167a-4a9a-aed8-fdcbd2215340" providerId="AD" clId="Web-{2B013FDD-0330-EE47-54B6-76FF4451470C}" dt="2023-10-01T17:37:56.564" v="100"/>
          <ac:spMkLst>
            <pc:docMk/>
            <pc:sldMk cId="3692694112" sldId="264"/>
            <ac:spMk id="11" creationId="{0BBB6B01-5B73-410C-B70E-8CF2FA470D11}"/>
          </ac:spMkLst>
        </pc:spChg>
        <pc:spChg chg="del">
          <ac:chgData name="Seifried, Benjamin W." userId="S::bseifried@my.apsu.edu::52784e21-167a-4a9a-aed8-fdcbd2215340" providerId="AD" clId="Web-{2B013FDD-0330-EE47-54B6-76FF4451470C}" dt="2023-10-01T17:37:56.564" v="100"/>
          <ac:spMkLst>
            <pc:docMk/>
            <pc:sldMk cId="3692694112" sldId="264"/>
            <ac:spMk id="13" creationId="{8712F587-12D0-435C-8E3F-F44C36EE71B8}"/>
          </ac:spMkLst>
        </pc:spChg>
        <pc:spChg chg="add">
          <ac:chgData name="Seifried, Benjamin W." userId="S::bseifried@my.apsu.edu::52784e21-167a-4a9a-aed8-fdcbd2215340" providerId="AD" clId="Web-{2B013FDD-0330-EE47-54B6-76FF4451470C}" dt="2023-10-01T17:37:56.564" v="100"/>
          <ac:spMkLst>
            <pc:docMk/>
            <pc:sldMk cId="3692694112" sldId="264"/>
            <ac:spMk id="18" creationId="{11657BF2-BFFB-4FF0-9FE2-4D7F7A7C9D50}"/>
          </ac:spMkLst>
        </pc:spChg>
        <pc:spChg chg="add">
          <ac:chgData name="Seifried, Benjamin W." userId="S::bseifried@my.apsu.edu::52784e21-167a-4a9a-aed8-fdcbd2215340" providerId="AD" clId="Web-{2B013FDD-0330-EE47-54B6-76FF4451470C}" dt="2023-10-01T17:37:56.564" v="100"/>
          <ac:spMkLst>
            <pc:docMk/>
            <pc:sldMk cId="3692694112" sldId="264"/>
            <ac:spMk id="20" creationId="{25397171-E233-4F26-9A8C-29C436537DC4}"/>
          </ac:spMkLst>
        </pc:spChg>
        <pc:spChg chg="add">
          <ac:chgData name="Seifried, Benjamin W." userId="S::bseifried@my.apsu.edu::52784e21-167a-4a9a-aed8-fdcbd2215340" providerId="AD" clId="Web-{2B013FDD-0330-EE47-54B6-76FF4451470C}" dt="2023-10-01T17:37:56.564" v="100"/>
          <ac:spMkLst>
            <pc:docMk/>
            <pc:sldMk cId="3692694112" sldId="264"/>
            <ac:spMk id="22" creationId="{EA830B9C-C9EB-4D80-9552-AE9DE30758C9}"/>
          </ac:spMkLst>
        </pc:spChg>
        <pc:picChg chg="mod ord">
          <ac:chgData name="Seifried, Benjamin W." userId="S::bseifried@my.apsu.edu::52784e21-167a-4a9a-aed8-fdcbd2215340" providerId="AD" clId="Web-{2B013FDD-0330-EE47-54B6-76FF4451470C}" dt="2023-10-01T17:37:56.564" v="100"/>
          <ac:picMkLst>
            <pc:docMk/>
            <pc:sldMk cId="3692694112" sldId="264"/>
            <ac:picMk id="4" creationId="{C23339A6-E9A6-086F-8397-6C59A4AF8D4A}"/>
          </ac:picMkLst>
        </pc:picChg>
      </pc:sldChg>
      <pc:sldChg chg="modSp new del">
        <pc:chgData name="Seifried, Benjamin W." userId="S::bseifried@my.apsu.edu::52784e21-167a-4a9a-aed8-fdcbd2215340" providerId="AD" clId="Web-{2B013FDD-0330-EE47-54B6-76FF4451470C}" dt="2023-10-01T17:34:23.183" v="92"/>
        <pc:sldMkLst>
          <pc:docMk/>
          <pc:sldMk cId="3686326393" sldId="266"/>
        </pc:sldMkLst>
        <pc:spChg chg="mod">
          <ac:chgData name="Seifried, Benjamin W." userId="S::bseifried@my.apsu.edu::52784e21-167a-4a9a-aed8-fdcbd2215340" providerId="AD" clId="Web-{2B013FDD-0330-EE47-54B6-76FF4451470C}" dt="2023-10-01T17:28:48.595" v="5" actId="20577"/>
          <ac:spMkLst>
            <pc:docMk/>
            <pc:sldMk cId="3686326393" sldId="266"/>
            <ac:spMk id="2" creationId="{C873680A-4EEF-4BEF-CA23-627F7288648F}"/>
          </ac:spMkLst>
        </pc:spChg>
      </pc:sldChg>
      <pc:sldChg chg="addSp delSp modSp new">
        <pc:chgData name="Seifried, Benjamin W." userId="S::bseifried@my.apsu.edu::52784e21-167a-4a9a-aed8-fdcbd2215340" providerId="AD" clId="Web-{2B013FDD-0330-EE47-54B6-76FF4451470C}" dt="2023-10-01T17:30:53.224" v="37" actId="20577"/>
        <pc:sldMkLst>
          <pc:docMk/>
          <pc:sldMk cId="2143377314" sldId="267"/>
        </pc:sldMkLst>
        <pc:spChg chg="mod">
          <ac:chgData name="Seifried, Benjamin W." userId="S::bseifried@my.apsu.edu::52784e21-167a-4a9a-aed8-fdcbd2215340" providerId="AD" clId="Web-{2B013FDD-0330-EE47-54B6-76FF4451470C}" dt="2023-10-01T17:30:53.224" v="37" actId="20577"/>
          <ac:spMkLst>
            <pc:docMk/>
            <pc:sldMk cId="2143377314" sldId="267"/>
            <ac:spMk id="2" creationId="{35BFBA55-F671-ACF6-EB9A-03AE9D8F7797}"/>
          </ac:spMkLst>
        </pc:spChg>
        <pc:spChg chg="del">
          <ac:chgData name="Seifried, Benjamin W." userId="S::bseifried@my.apsu.edu::52784e21-167a-4a9a-aed8-fdcbd2215340" providerId="AD" clId="Web-{2B013FDD-0330-EE47-54B6-76FF4451470C}" dt="2023-10-01T17:30:21.238" v="10"/>
          <ac:spMkLst>
            <pc:docMk/>
            <pc:sldMk cId="2143377314" sldId="267"/>
            <ac:spMk id="3" creationId="{581D8A97-245F-1AD1-B1C8-9172AB2EC17D}"/>
          </ac:spMkLst>
        </pc:spChg>
        <pc:picChg chg="add mod ord">
          <ac:chgData name="Seifried, Benjamin W." userId="S::bseifried@my.apsu.edu::52784e21-167a-4a9a-aed8-fdcbd2215340" providerId="AD" clId="Web-{2B013FDD-0330-EE47-54B6-76FF4451470C}" dt="2023-10-01T17:30:21.238" v="10"/>
          <ac:picMkLst>
            <pc:docMk/>
            <pc:sldMk cId="2143377314" sldId="267"/>
            <ac:picMk id="4" creationId="{6048390B-EBA7-74CE-552F-35CF707749D6}"/>
          </ac:picMkLst>
        </pc:picChg>
      </pc:sldChg>
      <pc:sldChg chg="addSp delSp modSp new">
        <pc:chgData name="Seifried, Benjamin W." userId="S::bseifried@my.apsu.edu::52784e21-167a-4a9a-aed8-fdcbd2215340" providerId="AD" clId="Web-{2B013FDD-0330-EE47-54B6-76FF4451470C}" dt="2023-10-01T17:31:24.537" v="45"/>
        <pc:sldMkLst>
          <pc:docMk/>
          <pc:sldMk cId="1910181488" sldId="268"/>
        </pc:sldMkLst>
        <pc:spChg chg="mod">
          <ac:chgData name="Seifried, Benjamin W." userId="S::bseifried@my.apsu.edu::52784e21-167a-4a9a-aed8-fdcbd2215340" providerId="AD" clId="Web-{2B013FDD-0330-EE47-54B6-76FF4451470C}" dt="2023-10-01T17:31:20.662" v="44" actId="20577"/>
          <ac:spMkLst>
            <pc:docMk/>
            <pc:sldMk cId="1910181488" sldId="268"/>
            <ac:spMk id="2" creationId="{65166FF4-723A-5E7A-756F-434D90BF0875}"/>
          </ac:spMkLst>
        </pc:spChg>
        <pc:spChg chg="del">
          <ac:chgData name="Seifried, Benjamin W." userId="S::bseifried@my.apsu.edu::52784e21-167a-4a9a-aed8-fdcbd2215340" providerId="AD" clId="Web-{2B013FDD-0330-EE47-54B6-76FF4451470C}" dt="2023-10-01T17:31:24.537" v="45"/>
          <ac:spMkLst>
            <pc:docMk/>
            <pc:sldMk cId="1910181488" sldId="268"/>
            <ac:spMk id="3" creationId="{11A5A095-0FB7-09CB-121C-56658B5CFFF2}"/>
          </ac:spMkLst>
        </pc:spChg>
        <pc:picChg chg="add mod ord">
          <ac:chgData name="Seifried, Benjamin W." userId="S::bseifried@my.apsu.edu::52784e21-167a-4a9a-aed8-fdcbd2215340" providerId="AD" clId="Web-{2B013FDD-0330-EE47-54B6-76FF4451470C}" dt="2023-10-01T17:31:24.537" v="45"/>
          <ac:picMkLst>
            <pc:docMk/>
            <pc:sldMk cId="1910181488" sldId="268"/>
            <ac:picMk id="4" creationId="{89DCFCC6-B706-7F25-ED57-CDBB549598E3}"/>
          </ac:picMkLst>
        </pc:picChg>
      </pc:sldChg>
      <pc:sldChg chg="addSp delSp modSp new">
        <pc:chgData name="Seifried, Benjamin W." userId="S::bseifried@my.apsu.edu::52784e21-167a-4a9a-aed8-fdcbd2215340" providerId="AD" clId="Web-{2B013FDD-0330-EE47-54B6-76FF4451470C}" dt="2023-10-01T17:31:54.147" v="55" actId="20577"/>
        <pc:sldMkLst>
          <pc:docMk/>
          <pc:sldMk cId="2485431241" sldId="269"/>
        </pc:sldMkLst>
        <pc:spChg chg="mod">
          <ac:chgData name="Seifried, Benjamin W." userId="S::bseifried@my.apsu.edu::52784e21-167a-4a9a-aed8-fdcbd2215340" providerId="AD" clId="Web-{2B013FDD-0330-EE47-54B6-76FF4451470C}" dt="2023-10-01T17:31:54.147" v="55" actId="20577"/>
          <ac:spMkLst>
            <pc:docMk/>
            <pc:sldMk cId="2485431241" sldId="269"/>
            <ac:spMk id="2" creationId="{25ED9238-7B7F-A05F-842E-6B71F0C7B122}"/>
          </ac:spMkLst>
        </pc:spChg>
        <pc:spChg chg="del">
          <ac:chgData name="Seifried, Benjamin W." userId="S::bseifried@my.apsu.edu::52784e21-167a-4a9a-aed8-fdcbd2215340" providerId="AD" clId="Web-{2B013FDD-0330-EE47-54B6-76FF4451470C}" dt="2023-10-01T17:31:47.428" v="49"/>
          <ac:spMkLst>
            <pc:docMk/>
            <pc:sldMk cId="2485431241" sldId="269"/>
            <ac:spMk id="3" creationId="{5F6A9F76-6BBA-2708-6BC5-2AB0F6D2B745}"/>
          </ac:spMkLst>
        </pc:spChg>
        <pc:picChg chg="add mod ord">
          <ac:chgData name="Seifried, Benjamin W." userId="S::bseifried@my.apsu.edu::52784e21-167a-4a9a-aed8-fdcbd2215340" providerId="AD" clId="Web-{2B013FDD-0330-EE47-54B6-76FF4451470C}" dt="2023-10-01T17:31:47.428" v="49"/>
          <ac:picMkLst>
            <pc:docMk/>
            <pc:sldMk cId="2485431241" sldId="269"/>
            <ac:picMk id="4" creationId="{021831C2-B625-538D-98CB-B7D27F56EFF4}"/>
          </ac:picMkLst>
        </pc:picChg>
      </pc:sldChg>
      <pc:sldChg chg="addSp delSp modSp new">
        <pc:chgData name="Seifried, Benjamin W." userId="S::bseifried@my.apsu.edu::52784e21-167a-4a9a-aed8-fdcbd2215340" providerId="AD" clId="Web-{2B013FDD-0330-EE47-54B6-76FF4451470C}" dt="2023-10-01T17:32:20.007" v="64"/>
        <pc:sldMkLst>
          <pc:docMk/>
          <pc:sldMk cId="3189746569" sldId="270"/>
        </pc:sldMkLst>
        <pc:spChg chg="mod">
          <ac:chgData name="Seifried, Benjamin W." userId="S::bseifried@my.apsu.edu::52784e21-167a-4a9a-aed8-fdcbd2215340" providerId="AD" clId="Web-{2B013FDD-0330-EE47-54B6-76FF4451470C}" dt="2023-10-01T17:32:16.289" v="63" actId="20577"/>
          <ac:spMkLst>
            <pc:docMk/>
            <pc:sldMk cId="3189746569" sldId="270"/>
            <ac:spMk id="2" creationId="{0530A8E8-9815-FEA7-EE1D-583444B65412}"/>
          </ac:spMkLst>
        </pc:spChg>
        <pc:spChg chg="del">
          <ac:chgData name="Seifried, Benjamin W." userId="S::bseifried@my.apsu.edu::52784e21-167a-4a9a-aed8-fdcbd2215340" providerId="AD" clId="Web-{2B013FDD-0330-EE47-54B6-76FF4451470C}" dt="2023-10-01T17:32:20.007" v="64"/>
          <ac:spMkLst>
            <pc:docMk/>
            <pc:sldMk cId="3189746569" sldId="270"/>
            <ac:spMk id="3" creationId="{FF51AD00-97C5-235A-80EA-18866785F6E4}"/>
          </ac:spMkLst>
        </pc:spChg>
        <pc:picChg chg="add mod ord">
          <ac:chgData name="Seifried, Benjamin W." userId="S::bseifried@my.apsu.edu::52784e21-167a-4a9a-aed8-fdcbd2215340" providerId="AD" clId="Web-{2B013FDD-0330-EE47-54B6-76FF4451470C}" dt="2023-10-01T17:32:20.007" v="64"/>
          <ac:picMkLst>
            <pc:docMk/>
            <pc:sldMk cId="3189746569" sldId="270"/>
            <ac:picMk id="4" creationId="{A647F1F9-CBD1-B26E-FAFD-ED618D02A88B}"/>
          </ac:picMkLst>
        </pc:picChg>
      </pc:sldChg>
      <pc:sldChg chg="addSp delSp modSp new">
        <pc:chgData name="Seifried, Benjamin W." userId="S::bseifried@my.apsu.edu::52784e21-167a-4a9a-aed8-fdcbd2215340" providerId="AD" clId="Web-{2B013FDD-0330-EE47-54B6-76FF4451470C}" dt="2023-10-01T17:32:44.024" v="68"/>
        <pc:sldMkLst>
          <pc:docMk/>
          <pc:sldMk cId="1844211899" sldId="271"/>
        </pc:sldMkLst>
        <pc:spChg chg="mod">
          <ac:chgData name="Seifried, Benjamin W." userId="S::bseifried@my.apsu.edu::52784e21-167a-4a9a-aed8-fdcbd2215340" providerId="AD" clId="Web-{2B013FDD-0330-EE47-54B6-76FF4451470C}" dt="2023-10-01T17:32:42.602" v="67" actId="20577"/>
          <ac:spMkLst>
            <pc:docMk/>
            <pc:sldMk cId="1844211899" sldId="271"/>
            <ac:spMk id="2" creationId="{EE252850-DACB-D4D4-926E-06CD34CB8E43}"/>
          </ac:spMkLst>
        </pc:spChg>
        <pc:spChg chg="del">
          <ac:chgData name="Seifried, Benjamin W." userId="S::bseifried@my.apsu.edu::52784e21-167a-4a9a-aed8-fdcbd2215340" providerId="AD" clId="Web-{2B013FDD-0330-EE47-54B6-76FF4451470C}" dt="2023-10-01T17:32:44.024" v="68"/>
          <ac:spMkLst>
            <pc:docMk/>
            <pc:sldMk cId="1844211899" sldId="271"/>
            <ac:spMk id="3" creationId="{010F3FD9-AEA9-F3FA-EABF-CAC25F2D3753}"/>
          </ac:spMkLst>
        </pc:spChg>
        <pc:picChg chg="add mod ord">
          <ac:chgData name="Seifried, Benjamin W." userId="S::bseifried@my.apsu.edu::52784e21-167a-4a9a-aed8-fdcbd2215340" providerId="AD" clId="Web-{2B013FDD-0330-EE47-54B6-76FF4451470C}" dt="2023-10-01T17:32:44.024" v="68"/>
          <ac:picMkLst>
            <pc:docMk/>
            <pc:sldMk cId="1844211899" sldId="271"/>
            <ac:picMk id="4" creationId="{57573D5C-9A58-70B1-729C-7615C1DA578D}"/>
          </ac:picMkLst>
        </pc:picChg>
      </pc:sldChg>
      <pc:sldChg chg="addSp delSp modSp new">
        <pc:chgData name="Seifried, Benjamin W." userId="S::bseifried@my.apsu.edu::52784e21-167a-4a9a-aed8-fdcbd2215340" providerId="AD" clId="Web-{2B013FDD-0330-EE47-54B6-76FF4451470C}" dt="2023-10-01T17:33:15.603" v="77"/>
        <pc:sldMkLst>
          <pc:docMk/>
          <pc:sldMk cId="3253837034" sldId="272"/>
        </pc:sldMkLst>
        <pc:spChg chg="mod">
          <ac:chgData name="Seifried, Benjamin W." userId="S::bseifried@my.apsu.edu::52784e21-167a-4a9a-aed8-fdcbd2215340" providerId="AD" clId="Web-{2B013FDD-0330-EE47-54B6-76FF4451470C}" dt="2023-10-01T17:33:12.728" v="76" actId="20577"/>
          <ac:spMkLst>
            <pc:docMk/>
            <pc:sldMk cId="3253837034" sldId="272"/>
            <ac:spMk id="2" creationId="{1F7C5485-DE20-4360-5764-BA13D50B5B2A}"/>
          </ac:spMkLst>
        </pc:spChg>
        <pc:spChg chg="del">
          <ac:chgData name="Seifried, Benjamin W." userId="S::bseifried@my.apsu.edu::52784e21-167a-4a9a-aed8-fdcbd2215340" providerId="AD" clId="Web-{2B013FDD-0330-EE47-54B6-76FF4451470C}" dt="2023-10-01T17:33:15.603" v="77"/>
          <ac:spMkLst>
            <pc:docMk/>
            <pc:sldMk cId="3253837034" sldId="272"/>
            <ac:spMk id="3" creationId="{69C62597-0AC3-6C1E-20C4-9EB7C32605B7}"/>
          </ac:spMkLst>
        </pc:spChg>
        <pc:picChg chg="add mod ord">
          <ac:chgData name="Seifried, Benjamin W." userId="S::bseifried@my.apsu.edu::52784e21-167a-4a9a-aed8-fdcbd2215340" providerId="AD" clId="Web-{2B013FDD-0330-EE47-54B6-76FF4451470C}" dt="2023-10-01T17:33:15.603" v="77"/>
          <ac:picMkLst>
            <pc:docMk/>
            <pc:sldMk cId="3253837034" sldId="272"/>
            <ac:picMk id="4" creationId="{75B1A0BE-6387-6DB2-AEB0-52CBAD72B7ED}"/>
          </ac:picMkLst>
        </pc:picChg>
      </pc:sldChg>
      <pc:sldChg chg="addSp delSp modSp new">
        <pc:chgData name="Seifried, Benjamin W." userId="S::bseifried@my.apsu.edu::52784e21-167a-4a9a-aed8-fdcbd2215340" providerId="AD" clId="Web-{2B013FDD-0330-EE47-54B6-76FF4451470C}" dt="2023-10-01T17:33:54.057" v="91"/>
        <pc:sldMkLst>
          <pc:docMk/>
          <pc:sldMk cId="128698809" sldId="273"/>
        </pc:sldMkLst>
        <pc:spChg chg="mod">
          <ac:chgData name="Seifried, Benjamin W." userId="S::bseifried@my.apsu.edu::52784e21-167a-4a9a-aed8-fdcbd2215340" providerId="AD" clId="Web-{2B013FDD-0330-EE47-54B6-76FF4451470C}" dt="2023-10-01T17:33:36.557" v="90" actId="20577"/>
          <ac:spMkLst>
            <pc:docMk/>
            <pc:sldMk cId="128698809" sldId="273"/>
            <ac:spMk id="2" creationId="{BDBB1354-7D1A-227D-647B-F59C68DD711D}"/>
          </ac:spMkLst>
        </pc:spChg>
        <pc:spChg chg="del">
          <ac:chgData name="Seifried, Benjamin W." userId="S::bseifried@my.apsu.edu::52784e21-167a-4a9a-aed8-fdcbd2215340" providerId="AD" clId="Web-{2B013FDD-0330-EE47-54B6-76FF4451470C}" dt="2023-10-01T17:33:54.057" v="91"/>
          <ac:spMkLst>
            <pc:docMk/>
            <pc:sldMk cId="128698809" sldId="273"/>
            <ac:spMk id="3" creationId="{BD7AE063-2BA1-FD26-C6E2-FFFBB4A35EFE}"/>
          </ac:spMkLst>
        </pc:spChg>
        <pc:picChg chg="add mod ord">
          <ac:chgData name="Seifried, Benjamin W." userId="S::bseifried@my.apsu.edu::52784e21-167a-4a9a-aed8-fdcbd2215340" providerId="AD" clId="Web-{2B013FDD-0330-EE47-54B6-76FF4451470C}" dt="2023-10-01T17:33:54.057" v="91"/>
          <ac:picMkLst>
            <pc:docMk/>
            <pc:sldMk cId="128698809" sldId="273"/>
            <ac:picMk id="4" creationId="{0F23232A-C8A5-D8F8-6EF4-4B99110304ED}"/>
          </ac:picMkLst>
        </pc:picChg>
      </pc:sldChg>
    </pc:docChg>
  </pc:docChgLst>
  <pc:docChgLst>
    <pc:chgData name="Seifried, Benjamin W." userId="S::bseifried@my.apsu.edu::52784e21-167a-4a9a-aed8-fdcbd2215340" providerId="AD" clId="Web-{53C5DE92-6BA0-003D-0903-32AE37A470A8}"/>
    <pc:docChg chg="addSld modSld">
      <pc:chgData name="Seifried, Benjamin W." userId="S::bseifried@my.apsu.edu::52784e21-167a-4a9a-aed8-fdcbd2215340" providerId="AD" clId="Web-{53C5DE92-6BA0-003D-0903-32AE37A470A8}" dt="2023-10-02T00:21:13.949" v="1143"/>
      <pc:docMkLst>
        <pc:docMk/>
      </pc:docMkLst>
      <pc:sldChg chg="addSp delSp modSp mod setClrOvrMap">
        <pc:chgData name="Seifried, Benjamin W." userId="S::bseifried@my.apsu.edu::52784e21-167a-4a9a-aed8-fdcbd2215340" providerId="AD" clId="Web-{53C5DE92-6BA0-003D-0903-32AE37A470A8}" dt="2023-10-01T23:54:18.138" v="328"/>
        <pc:sldMkLst>
          <pc:docMk/>
          <pc:sldMk cId="2082223944" sldId="261"/>
        </pc:sldMkLst>
        <pc:spChg chg="mod">
          <ac:chgData name="Seifried, Benjamin W." userId="S::bseifried@my.apsu.edu::52784e21-167a-4a9a-aed8-fdcbd2215340" providerId="AD" clId="Web-{53C5DE92-6BA0-003D-0903-32AE37A470A8}" dt="2023-10-01T23:54:18.138" v="328"/>
          <ac:spMkLst>
            <pc:docMk/>
            <pc:sldMk cId="2082223944" sldId="261"/>
            <ac:spMk id="2" creationId="{ADFE7814-22C3-10DB-C496-39ED1A95C154}"/>
          </ac:spMkLst>
        </pc:spChg>
        <pc:spChg chg="mod">
          <ac:chgData name="Seifried, Benjamin W." userId="S::bseifried@my.apsu.edu::52784e21-167a-4a9a-aed8-fdcbd2215340" providerId="AD" clId="Web-{53C5DE92-6BA0-003D-0903-32AE37A470A8}" dt="2023-10-01T23:54:18.138" v="328"/>
          <ac:spMkLst>
            <pc:docMk/>
            <pc:sldMk cId="2082223944" sldId="261"/>
            <ac:spMk id="8" creationId="{5D2A6701-46EC-FA3E-A5B1-9F028A414144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1T23:52:34.823" v="303"/>
          <ac:spMkLst>
            <pc:docMk/>
            <pc:sldMk cId="2082223944" sldId="261"/>
            <ac:spMk id="11" creationId="{11657BF2-BFFB-4FF0-9FE2-4D7F7A7C9D50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1T23:52:34.823" v="303"/>
          <ac:spMkLst>
            <pc:docMk/>
            <pc:sldMk cId="2082223944" sldId="261"/>
            <ac:spMk id="13" creationId="{25397171-E233-4F26-9A8C-29C436537DC4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1T23:52:34.823" v="303"/>
          <ac:spMkLst>
            <pc:docMk/>
            <pc:sldMk cId="2082223944" sldId="261"/>
            <ac:spMk id="15" creationId="{EA830B9C-C9EB-4D80-9552-AE9DE30758C9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1T23:52:19.104" v="298"/>
          <ac:spMkLst>
            <pc:docMk/>
            <pc:sldMk cId="2082223944" sldId="261"/>
            <ac:spMk id="20" creationId="{EB949D8D-8E17-4DBF-BEA8-13C57BF63803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1T23:52:19.104" v="298"/>
          <ac:spMkLst>
            <pc:docMk/>
            <pc:sldMk cId="2082223944" sldId="261"/>
            <ac:spMk id="22" creationId="{4BC6FC45-D4D9-4025-91DA-272D318D372B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1T23:52:19.104" v="298"/>
          <ac:spMkLst>
            <pc:docMk/>
            <pc:sldMk cId="2082223944" sldId="261"/>
            <ac:spMk id="24" creationId="{EA284212-C175-4C82-B112-A5208F70CB53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1T23:52:23.229" v="300"/>
          <ac:spMkLst>
            <pc:docMk/>
            <pc:sldMk cId="2082223944" sldId="261"/>
            <ac:spMk id="26" creationId="{DBC4BE4D-4B50-4F51-9F85-4B5D60B02D81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1T23:52:23.229" v="300"/>
          <ac:spMkLst>
            <pc:docMk/>
            <pc:sldMk cId="2082223944" sldId="261"/>
            <ac:spMk id="27" creationId="{78632963-757B-40C2-BB84-FC6107A54DAD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1T23:52:23.229" v="300"/>
          <ac:spMkLst>
            <pc:docMk/>
            <pc:sldMk cId="2082223944" sldId="261"/>
            <ac:spMk id="28" creationId="{EE0D13DB-D099-4541-888D-DE0186F1C8F0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1T23:52:23.229" v="300"/>
          <ac:spMkLst>
            <pc:docMk/>
            <pc:sldMk cId="2082223944" sldId="261"/>
            <ac:spMk id="29" creationId="{2853AE55-7E35-44B0-89F1-3F52B262AF33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1T23:52:34.807" v="302"/>
          <ac:spMkLst>
            <pc:docMk/>
            <pc:sldMk cId="2082223944" sldId="261"/>
            <ac:spMk id="31" creationId="{84A3A5EB-931E-46DE-A692-6731DB9885FA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1T23:52:34.807" v="302"/>
          <ac:spMkLst>
            <pc:docMk/>
            <pc:sldMk cId="2082223944" sldId="261"/>
            <ac:spMk id="32" creationId="{2358634F-705D-44E4-9FBF-A406E2F9A439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1T23:52:34.807" v="302"/>
          <ac:spMkLst>
            <pc:docMk/>
            <pc:sldMk cId="2082223944" sldId="261"/>
            <ac:spMk id="33" creationId="{6FCFE1E3-A09C-4196-A99F-B7C3014E9604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1T23:54:18.138" v="328"/>
          <ac:spMkLst>
            <pc:docMk/>
            <pc:sldMk cId="2082223944" sldId="261"/>
            <ac:spMk id="35" creationId="{4E9EDDFA-8F05-462B-8D3E-5B9C4FBC735B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1T23:54:18.138" v="328"/>
          <ac:spMkLst>
            <pc:docMk/>
            <pc:sldMk cId="2082223944" sldId="261"/>
            <ac:spMk id="36" creationId="{143F9A23-3237-4ED6-A1E9-C0E6530E053B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1T23:54:18.138" v="328"/>
          <ac:spMkLst>
            <pc:docMk/>
            <pc:sldMk cId="2082223944" sldId="261"/>
            <ac:spMk id="37" creationId="{C63CD46D-4335-4BA4-842A-BF835A99CB2C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1T23:54:18.138" v="328"/>
          <ac:spMkLst>
            <pc:docMk/>
            <pc:sldMk cId="2082223944" sldId="261"/>
            <ac:spMk id="42" creationId="{11657BF2-BFFB-4FF0-9FE2-4D7F7A7C9D50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1T23:54:18.138" v="328"/>
          <ac:spMkLst>
            <pc:docMk/>
            <pc:sldMk cId="2082223944" sldId="261"/>
            <ac:spMk id="44" creationId="{25397171-E233-4F26-9A8C-29C436537DC4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1T23:54:18.138" v="328"/>
          <ac:spMkLst>
            <pc:docMk/>
            <pc:sldMk cId="2082223944" sldId="261"/>
            <ac:spMk id="46" creationId="{EA830B9C-C9EB-4D80-9552-AE9DE30758C9}"/>
          </ac:spMkLst>
        </pc:spChg>
        <pc:picChg chg="mod ord">
          <ac:chgData name="Seifried, Benjamin W." userId="S::bseifried@my.apsu.edu::52784e21-167a-4a9a-aed8-fdcbd2215340" providerId="AD" clId="Web-{53C5DE92-6BA0-003D-0903-32AE37A470A8}" dt="2023-10-01T23:54:18.138" v="328"/>
          <ac:picMkLst>
            <pc:docMk/>
            <pc:sldMk cId="2082223944" sldId="261"/>
            <ac:picMk id="4" creationId="{1E55CD78-454A-72D8-00E4-B31B187DCBDB}"/>
          </ac:picMkLst>
        </pc:picChg>
      </pc:sldChg>
      <pc:sldChg chg="addSp delSp modSp">
        <pc:chgData name="Seifried, Benjamin W." userId="S::bseifried@my.apsu.edu::52784e21-167a-4a9a-aed8-fdcbd2215340" providerId="AD" clId="Web-{53C5DE92-6BA0-003D-0903-32AE37A470A8}" dt="2023-10-01T23:56:42.470" v="406"/>
        <pc:sldMkLst>
          <pc:docMk/>
          <pc:sldMk cId="3692694112" sldId="264"/>
        </pc:sldMkLst>
        <pc:spChg chg="mod">
          <ac:chgData name="Seifried, Benjamin W." userId="S::bseifried@my.apsu.edu::52784e21-167a-4a9a-aed8-fdcbd2215340" providerId="AD" clId="Web-{53C5DE92-6BA0-003D-0903-32AE37A470A8}" dt="2023-10-01T23:56:42.470" v="406"/>
          <ac:spMkLst>
            <pc:docMk/>
            <pc:sldMk cId="3692694112" sldId="264"/>
            <ac:spMk id="2" creationId="{BFC61370-C6D3-CB3A-C6F2-127B7F502EE0}"/>
          </ac:spMkLst>
        </pc:spChg>
        <pc:spChg chg="mod ord">
          <ac:chgData name="Seifried, Benjamin W." userId="S::bseifried@my.apsu.edu::52784e21-167a-4a9a-aed8-fdcbd2215340" providerId="AD" clId="Web-{53C5DE92-6BA0-003D-0903-32AE37A470A8}" dt="2023-10-01T23:56:42.470" v="406"/>
          <ac:spMkLst>
            <pc:docMk/>
            <pc:sldMk cId="3692694112" sldId="264"/>
            <ac:spMk id="8" creationId="{96878B07-900F-D1BF-6C2B-3FC3806080D1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1T23:56:42.470" v="406"/>
          <ac:spMkLst>
            <pc:docMk/>
            <pc:sldMk cId="3692694112" sldId="264"/>
            <ac:spMk id="18" creationId="{11657BF2-BFFB-4FF0-9FE2-4D7F7A7C9D50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1T23:56:42.470" v="406"/>
          <ac:spMkLst>
            <pc:docMk/>
            <pc:sldMk cId="3692694112" sldId="264"/>
            <ac:spMk id="20" creationId="{25397171-E233-4F26-9A8C-29C436537DC4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1T23:56:42.470" v="406"/>
          <ac:spMkLst>
            <pc:docMk/>
            <pc:sldMk cId="3692694112" sldId="264"/>
            <ac:spMk id="22" creationId="{EA830B9C-C9EB-4D80-9552-AE9DE30758C9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1T23:56:42.470" v="405"/>
          <ac:spMkLst>
            <pc:docMk/>
            <pc:sldMk cId="3692694112" sldId="264"/>
            <ac:spMk id="27" creationId="{B6EE7E08-B389-43E5-B019-1B0A8ACBBD93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1T23:56:42.470" v="405"/>
          <ac:spMkLst>
            <pc:docMk/>
            <pc:sldMk cId="3692694112" sldId="264"/>
            <ac:spMk id="29" creationId="{E60D94A5-8A09-4BAB-8F7C-69BC34C54DDE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1T23:56:42.470" v="405"/>
          <ac:spMkLst>
            <pc:docMk/>
            <pc:sldMk cId="3692694112" sldId="264"/>
            <ac:spMk id="31" creationId="{7A1AE32B-3A6E-4C5E-8FEB-73861B9A26B5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1T23:56:42.470" v="406"/>
          <ac:spMkLst>
            <pc:docMk/>
            <pc:sldMk cId="3692694112" sldId="264"/>
            <ac:spMk id="33" creationId="{0BBB6B01-5B73-410C-B70E-8CF2FA470D11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1T23:56:42.470" v="406"/>
          <ac:spMkLst>
            <pc:docMk/>
            <pc:sldMk cId="3692694112" sldId="264"/>
            <ac:spMk id="34" creationId="{8712F587-12D0-435C-8E3F-F44C36EE71B8}"/>
          </ac:spMkLst>
        </pc:spChg>
        <pc:picChg chg="mod ord">
          <ac:chgData name="Seifried, Benjamin W." userId="S::bseifried@my.apsu.edu::52784e21-167a-4a9a-aed8-fdcbd2215340" providerId="AD" clId="Web-{53C5DE92-6BA0-003D-0903-32AE37A470A8}" dt="2023-10-01T23:56:42.470" v="406"/>
          <ac:picMkLst>
            <pc:docMk/>
            <pc:sldMk cId="3692694112" sldId="264"/>
            <ac:picMk id="4" creationId="{C23339A6-E9A6-086F-8397-6C59A4AF8D4A}"/>
          </ac:picMkLst>
        </pc:picChg>
      </pc:sldChg>
      <pc:sldChg chg="addSp modSp mod setBg">
        <pc:chgData name="Seifried, Benjamin W." userId="S::bseifried@my.apsu.edu::52784e21-167a-4a9a-aed8-fdcbd2215340" providerId="AD" clId="Web-{53C5DE92-6BA0-003D-0903-32AE37A470A8}" dt="2023-10-01T23:57:30.409" v="417" actId="20577"/>
        <pc:sldMkLst>
          <pc:docMk/>
          <pc:sldMk cId="2143377314" sldId="267"/>
        </pc:sldMkLst>
        <pc:spChg chg="mod ord">
          <ac:chgData name="Seifried, Benjamin W." userId="S::bseifried@my.apsu.edu::52784e21-167a-4a9a-aed8-fdcbd2215340" providerId="AD" clId="Web-{53C5DE92-6BA0-003D-0903-32AE37A470A8}" dt="2023-10-01T23:56:57.377" v="407"/>
          <ac:spMkLst>
            <pc:docMk/>
            <pc:sldMk cId="2143377314" sldId="267"/>
            <ac:spMk id="2" creationId="{35BFBA55-F671-ACF6-EB9A-03AE9D8F7797}"/>
          </ac:spMkLst>
        </pc:spChg>
        <pc:spChg chg="add mod">
          <ac:chgData name="Seifried, Benjamin W." userId="S::bseifried@my.apsu.edu::52784e21-167a-4a9a-aed8-fdcbd2215340" providerId="AD" clId="Web-{53C5DE92-6BA0-003D-0903-32AE37A470A8}" dt="2023-10-01T23:57:30.409" v="417" actId="20577"/>
          <ac:spMkLst>
            <pc:docMk/>
            <pc:sldMk cId="2143377314" sldId="267"/>
            <ac:spMk id="8" creationId="{7E9BAF74-F4C3-0466-F45E-D91113236B2A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1T23:56:57.377" v="407"/>
          <ac:spMkLst>
            <pc:docMk/>
            <pc:sldMk cId="2143377314" sldId="267"/>
            <ac:spMk id="11" creationId="{282E2A95-1A08-4118-83C6-B1CA5648E075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1T23:56:57.377" v="407"/>
          <ac:spMkLst>
            <pc:docMk/>
            <pc:sldMk cId="2143377314" sldId="267"/>
            <ac:spMk id="13" creationId="{68DC0EC7-60EA-4BD3-BC04-D547DE1B2891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1T23:56:57.377" v="407"/>
          <ac:spMkLst>
            <pc:docMk/>
            <pc:sldMk cId="2143377314" sldId="267"/>
            <ac:spMk id="15" creationId="{2FFEFC7E-85EE-4AC9-A351-FBEB13A1D622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1T23:56:57.377" v="407"/>
          <ac:spMkLst>
            <pc:docMk/>
            <pc:sldMk cId="2143377314" sldId="267"/>
            <ac:spMk id="17" creationId="{CB2511BB-FC4C-45F3-94EB-661D6806C942}"/>
          </ac:spMkLst>
        </pc:spChg>
        <pc:picChg chg="mod">
          <ac:chgData name="Seifried, Benjamin W." userId="S::bseifried@my.apsu.edu::52784e21-167a-4a9a-aed8-fdcbd2215340" providerId="AD" clId="Web-{53C5DE92-6BA0-003D-0903-32AE37A470A8}" dt="2023-10-01T23:56:57.377" v="407"/>
          <ac:picMkLst>
            <pc:docMk/>
            <pc:sldMk cId="2143377314" sldId="267"/>
            <ac:picMk id="4" creationId="{6048390B-EBA7-74CE-552F-35CF707749D6}"/>
          </ac:picMkLst>
        </pc:picChg>
      </pc:sldChg>
      <pc:sldChg chg="addSp delSp modSp mod setBg">
        <pc:chgData name="Seifried, Benjamin W." userId="S::bseifried@my.apsu.edu::52784e21-167a-4a9a-aed8-fdcbd2215340" providerId="AD" clId="Web-{53C5DE92-6BA0-003D-0903-32AE37A470A8}" dt="2023-10-01T23:59:46.116" v="464"/>
        <pc:sldMkLst>
          <pc:docMk/>
          <pc:sldMk cId="1910181488" sldId="268"/>
        </pc:sldMkLst>
        <pc:spChg chg="mod ord">
          <ac:chgData name="Seifried, Benjamin W." userId="S::bseifried@my.apsu.edu::52784e21-167a-4a9a-aed8-fdcbd2215340" providerId="AD" clId="Web-{53C5DE92-6BA0-003D-0903-32AE37A470A8}" dt="2023-10-01T23:59:46.116" v="464"/>
          <ac:spMkLst>
            <pc:docMk/>
            <pc:sldMk cId="1910181488" sldId="268"/>
            <ac:spMk id="2" creationId="{65166FF4-723A-5E7A-756F-434D90BF0875}"/>
          </ac:spMkLst>
        </pc:spChg>
        <pc:spChg chg="add mod">
          <ac:chgData name="Seifried, Benjamin W." userId="S::bseifried@my.apsu.edu::52784e21-167a-4a9a-aed8-fdcbd2215340" providerId="AD" clId="Web-{53C5DE92-6BA0-003D-0903-32AE37A470A8}" dt="2023-10-01T23:59:46.116" v="464"/>
          <ac:spMkLst>
            <pc:docMk/>
            <pc:sldMk cId="1910181488" sldId="268"/>
            <ac:spMk id="8" creationId="{B958E7E6-CEEE-FABA-2372-D275DBA8CF7E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1T23:59:46.116" v="464"/>
          <ac:spMkLst>
            <pc:docMk/>
            <pc:sldMk cId="1910181488" sldId="268"/>
            <ac:spMk id="11" creationId="{0BBB6B01-5B73-410C-B70E-8CF2FA470D11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1T23:59:46.116" v="464"/>
          <ac:spMkLst>
            <pc:docMk/>
            <pc:sldMk cId="1910181488" sldId="268"/>
            <ac:spMk id="13" creationId="{8712F587-12D0-435C-8E3F-F44C36EE71B8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1T23:59:46.116" v="464"/>
          <ac:spMkLst>
            <pc:docMk/>
            <pc:sldMk cId="1910181488" sldId="268"/>
            <ac:spMk id="18" creationId="{282E2A95-1A08-4118-83C6-B1CA5648E075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1T23:59:46.116" v="464"/>
          <ac:spMkLst>
            <pc:docMk/>
            <pc:sldMk cId="1910181488" sldId="268"/>
            <ac:spMk id="20" creationId="{68DC0EC7-60EA-4BD3-BC04-D547DE1B2891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1T23:59:46.116" v="464"/>
          <ac:spMkLst>
            <pc:docMk/>
            <pc:sldMk cId="1910181488" sldId="268"/>
            <ac:spMk id="22" creationId="{2FFEFC7E-85EE-4AC9-A351-FBEB13A1D622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1T23:59:46.116" v="464"/>
          <ac:spMkLst>
            <pc:docMk/>
            <pc:sldMk cId="1910181488" sldId="268"/>
            <ac:spMk id="24" creationId="{CB2511BB-FC4C-45F3-94EB-661D6806C942}"/>
          </ac:spMkLst>
        </pc:spChg>
        <pc:picChg chg="mod">
          <ac:chgData name="Seifried, Benjamin W." userId="S::bseifried@my.apsu.edu::52784e21-167a-4a9a-aed8-fdcbd2215340" providerId="AD" clId="Web-{53C5DE92-6BA0-003D-0903-32AE37A470A8}" dt="2023-10-01T23:59:46.116" v="464"/>
          <ac:picMkLst>
            <pc:docMk/>
            <pc:sldMk cId="1910181488" sldId="268"/>
            <ac:picMk id="4" creationId="{89DCFCC6-B706-7F25-ED57-CDBB549598E3}"/>
          </ac:picMkLst>
        </pc:picChg>
      </pc:sldChg>
      <pc:sldChg chg="addSp modSp mod setBg">
        <pc:chgData name="Seifried, Benjamin W." userId="S::bseifried@my.apsu.edu::52784e21-167a-4a9a-aed8-fdcbd2215340" providerId="AD" clId="Web-{53C5DE92-6BA0-003D-0903-32AE37A470A8}" dt="2023-10-02T00:01:29.057" v="550" actId="20577"/>
        <pc:sldMkLst>
          <pc:docMk/>
          <pc:sldMk cId="2485431241" sldId="269"/>
        </pc:sldMkLst>
        <pc:spChg chg="mod">
          <ac:chgData name="Seifried, Benjamin W." userId="S::bseifried@my.apsu.edu::52784e21-167a-4a9a-aed8-fdcbd2215340" providerId="AD" clId="Web-{53C5DE92-6BA0-003D-0903-32AE37A470A8}" dt="2023-10-01T23:59:54.585" v="465"/>
          <ac:spMkLst>
            <pc:docMk/>
            <pc:sldMk cId="2485431241" sldId="269"/>
            <ac:spMk id="2" creationId="{25ED9238-7B7F-A05F-842E-6B71F0C7B122}"/>
          </ac:spMkLst>
        </pc:spChg>
        <pc:spChg chg="add mod">
          <ac:chgData name="Seifried, Benjamin W." userId="S::bseifried@my.apsu.edu::52784e21-167a-4a9a-aed8-fdcbd2215340" providerId="AD" clId="Web-{53C5DE92-6BA0-003D-0903-32AE37A470A8}" dt="2023-10-02T00:01:29.057" v="550" actId="20577"/>
          <ac:spMkLst>
            <pc:docMk/>
            <pc:sldMk cId="2485431241" sldId="269"/>
            <ac:spMk id="8" creationId="{9644D63A-56CF-FBA9-72BF-CFF5C5332126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1T23:59:54.585" v="465"/>
          <ac:spMkLst>
            <pc:docMk/>
            <pc:sldMk cId="2485431241" sldId="269"/>
            <ac:spMk id="11" creationId="{0BBB6B01-5B73-410C-B70E-8CF2FA470D11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1T23:59:54.585" v="465"/>
          <ac:spMkLst>
            <pc:docMk/>
            <pc:sldMk cId="2485431241" sldId="269"/>
            <ac:spMk id="13" creationId="{8712F587-12D0-435C-8E3F-F44C36EE71B8}"/>
          </ac:spMkLst>
        </pc:spChg>
        <pc:picChg chg="mod">
          <ac:chgData name="Seifried, Benjamin W." userId="S::bseifried@my.apsu.edu::52784e21-167a-4a9a-aed8-fdcbd2215340" providerId="AD" clId="Web-{53C5DE92-6BA0-003D-0903-32AE37A470A8}" dt="2023-10-01T23:59:54.585" v="465"/>
          <ac:picMkLst>
            <pc:docMk/>
            <pc:sldMk cId="2485431241" sldId="269"/>
            <ac:picMk id="4" creationId="{021831C2-B625-538D-98CB-B7D27F56EFF4}"/>
          </ac:picMkLst>
        </pc:picChg>
      </pc:sldChg>
      <pc:sldChg chg="addSp delSp modSp mod setBg">
        <pc:chgData name="Seifried, Benjamin W." userId="S::bseifried@my.apsu.edu::52784e21-167a-4a9a-aed8-fdcbd2215340" providerId="AD" clId="Web-{53C5DE92-6BA0-003D-0903-32AE37A470A8}" dt="2023-10-02T00:02:53.043" v="596"/>
        <pc:sldMkLst>
          <pc:docMk/>
          <pc:sldMk cId="3189746569" sldId="270"/>
        </pc:sldMkLst>
        <pc:spChg chg="mod">
          <ac:chgData name="Seifried, Benjamin W." userId="S::bseifried@my.apsu.edu::52784e21-167a-4a9a-aed8-fdcbd2215340" providerId="AD" clId="Web-{53C5DE92-6BA0-003D-0903-32AE37A470A8}" dt="2023-10-02T00:01:52.495" v="551"/>
          <ac:spMkLst>
            <pc:docMk/>
            <pc:sldMk cId="3189746569" sldId="270"/>
            <ac:spMk id="2" creationId="{0530A8E8-9815-FEA7-EE1D-583444B65412}"/>
          </ac:spMkLst>
        </pc:spChg>
        <pc:spChg chg="add mod">
          <ac:chgData name="Seifried, Benjamin W." userId="S::bseifried@my.apsu.edu::52784e21-167a-4a9a-aed8-fdcbd2215340" providerId="AD" clId="Web-{53C5DE92-6BA0-003D-0903-32AE37A470A8}" dt="2023-10-02T00:02:53.043" v="596"/>
          <ac:spMkLst>
            <pc:docMk/>
            <pc:sldMk cId="3189746569" sldId="270"/>
            <ac:spMk id="8" creationId="{11BFCD3A-DDA0-21B9-5242-FF8DE2C45CD5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2T00:02:53.043" v="596"/>
          <ac:spMkLst>
            <pc:docMk/>
            <pc:sldMk cId="3189746569" sldId="270"/>
            <ac:spMk id="11" creationId="{0BBB6B01-5B73-410C-B70E-8CF2FA470D11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2T00:02:53.043" v="596"/>
          <ac:spMkLst>
            <pc:docMk/>
            <pc:sldMk cId="3189746569" sldId="270"/>
            <ac:spMk id="13" creationId="{8712F587-12D0-435C-8E3F-F44C36EE71B8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2T00:02:53.043" v="596"/>
          <ac:spMkLst>
            <pc:docMk/>
            <pc:sldMk cId="3189746569" sldId="270"/>
            <ac:spMk id="18" creationId="{0BBB6B01-5B73-410C-B70E-8CF2FA470D11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2T00:02:53.043" v="596"/>
          <ac:spMkLst>
            <pc:docMk/>
            <pc:sldMk cId="3189746569" sldId="270"/>
            <ac:spMk id="20" creationId="{8712F587-12D0-435C-8E3F-F44C36EE71B8}"/>
          </ac:spMkLst>
        </pc:spChg>
        <pc:picChg chg="mod">
          <ac:chgData name="Seifried, Benjamin W." userId="S::bseifried@my.apsu.edu::52784e21-167a-4a9a-aed8-fdcbd2215340" providerId="AD" clId="Web-{53C5DE92-6BA0-003D-0903-32AE37A470A8}" dt="2023-10-02T00:01:52.495" v="551"/>
          <ac:picMkLst>
            <pc:docMk/>
            <pc:sldMk cId="3189746569" sldId="270"/>
            <ac:picMk id="4" creationId="{A647F1F9-CBD1-B26E-FAFD-ED618D02A88B}"/>
          </ac:picMkLst>
        </pc:picChg>
      </pc:sldChg>
      <pc:sldChg chg="addSp delSp modSp mod setBg">
        <pc:chgData name="Seifried, Benjamin W." userId="S::bseifried@my.apsu.edu::52784e21-167a-4a9a-aed8-fdcbd2215340" providerId="AD" clId="Web-{53C5DE92-6BA0-003D-0903-32AE37A470A8}" dt="2023-10-02T00:04:44.968" v="638" actId="1076"/>
        <pc:sldMkLst>
          <pc:docMk/>
          <pc:sldMk cId="1844211899" sldId="271"/>
        </pc:sldMkLst>
        <pc:spChg chg="mod">
          <ac:chgData name="Seifried, Benjamin W." userId="S::bseifried@my.apsu.edu::52784e21-167a-4a9a-aed8-fdcbd2215340" providerId="AD" clId="Web-{53C5DE92-6BA0-003D-0903-32AE37A470A8}" dt="2023-10-02T00:03:10.606" v="597"/>
          <ac:spMkLst>
            <pc:docMk/>
            <pc:sldMk cId="1844211899" sldId="271"/>
            <ac:spMk id="2" creationId="{EE252850-DACB-D4D4-926E-06CD34CB8E43}"/>
          </ac:spMkLst>
        </pc:spChg>
        <pc:spChg chg="add mod">
          <ac:chgData name="Seifried, Benjamin W." userId="S::bseifried@my.apsu.edu::52784e21-167a-4a9a-aed8-fdcbd2215340" providerId="AD" clId="Web-{53C5DE92-6BA0-003D-0903-32AE37A470A8}" dt="2023-10-02T00:04:16.327" v="636"/>
          <ac:spMkLst>
            <pc:docMk/>
            <pc:sldMk cId="1844211899" sldId="271"/>
            <ac:spMk id="8" creationId="{0ADE5A37-B3A4-F29D-BF28-5B235D509D7E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2T00:04:16.327" v="636"/>
          <ac:spMkLst>
            <pc:docMk/>
            <pc:sldMk cId="1844211899" sldId="271"/>
            <ac:spMk id="11" creationId="{0BBB6B01-5B73-410C-B70E-8CF2FA470D11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2T00:04:16.327" v="636"/>
          <ac:spMkLst>
            <pc:docMk/>
            <pc:sldMk cId="1844211899" sldId="271"/>
            <ac:spMk id="13" creationId="{8712F587-12D0-435C-8E3F-F44C36EE71B8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2T00:04:16.327" v="636"/>
          <ac:spMkLst>
            <pc:docMk/>
            <pc:sldMk cId="1844211899" sldId="271"/>
            <ac:spMk id="18" creationId="{0BBB6B01-5B73-410C-B70E-8CF2FA470D11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2T00:04:16.327" v="636"/>
          <ac:spMkLst>
            <pc:docMk/>
            <pc:sldMk cId="1844211899" sldId="271"/>
            <ac:spMk id="20" creationId="{8712F587-12D0-435C-8E3F-F44C36EE71B8}"/>
          </ac:spMkLst>
        </pc:spChg>
        <pc:picChg chg="mod">
          <ac:chgData name="Seifried, Benjamin W." userId="S::bseifried@my.apsu.edu::52784e21-167a-4a9a-aed8-fdcbd2215340" providerId="AD" clId="Web-{53C5DE92-6BA0-003D-0903-32AE37A470A8}" dt="2023-10-02T00:04:44.968" v="638" actId="1076"/>
          <ac:picMkLst>
            <pc:docMk/>
            <pc:sldMk cId="1844211899" sldId="271"/>
            <ac:picMk id="4" creationId="{57573D5C-9A58-70B1-729C-7615C1DA578D}"/>
          </ac:picMkLst>
        </pc:picChg>
      </pc:sldChg>
      <pc:sldChg chg="addSp modSp mod setBg">
        <pc:chgData name="Seifried, Benjamin W." userId="S::bseifried@my.apsu.edu::52784e21-167a-4a9a-aed8-fdcbd2215340" providerId="AD" clId="Web-{53C5DE92-6BA0-003D-0903-32AE37A470A8}" dt="2023-10-02T00:06:16.596" v="698" actId="20577"/>
        <pc:sldMkLst>
          <pc:docMk/>
          <pc:sldMk cId="3253837034" sldId="272"/>
        </pc:sldMkLst>
        <pc:spChg chg="mod ord">
          <ac:chgData name="Seifried, Benjamin W." userId="S::bseifried@my.apsu.edu::52784e21-167a-4a9a-aed8-fdcbd2215340" providerId="AD" clId="Web-{53C5DE92-6BA0-003D-0903-32AE37A470A8}" dt="2023-10-02T00:04:59.687" v="639"/>
          <ac:spMkLst>
            <pc:docMk/>
            <pc:sldMk cId="3253837034" sldId="272"/>
            <ac:spMk id="2" creationId="{1F7C5485-DE20-4360-5764-BA13D50B5B2A}"/>
          </ac:spMkLst>
        </pc:spChg>
        <pc:spChg chg="add mod">
          <ac:chgData name="Seifried, Benjamin W." userId="S::bseifried@my.apsu.edu::52784e21-167a-4a9a-aed8-fdcbd2215340" providerId="AD" clId="Web-{53C5DE92-6BA0-003D-0903-32AE37A470A8}" dt="2023-10-02T00:06:16.596" v="698" actId="20577"/>
          <ac:spMkLst>
            <pc:docMk/>
            <pc:sldMk cId="3253837034" sldId="272"/>
            <ac:spMk id="8" creationId="{C9A90EE5-B379-915C-77B6-FAD17860828C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2T00:04:59.687" v="639"/>
          <ac:spMkLst>
            <pc:docMk/>
            <pc:sldMk cId="3253837034" sldId="272"/>
            <ac:spMk id="11" creationId="{77665003-5B93-4A19-9549-739B2EFD35FD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2T00:04:59.687" v="639"/>
          <ac:spMkLst>
            <pc:docMk/>
            <pc:sldMk cId="3253837034" sldId="272"/>
            <ac:spMk id="13" creationId="{DBC543A8-3AE5-4FAA-B94E-BE588D1AB8A2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2T00:04:59.687" v="639"/>
          <ac:spMkLst>
            <pc:docMk/>
            <pc:sldMk cId="3253837034" sldId="272"/>
            <ac:spMk id="15" creationId="{6596D7B5-9420-4F03-A37C-7ED97D1E5744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2T00:04:59.687" v="639"/>
          <ac:spMkLst>
            <pc:docMk/>
            <pc:sldMk cId="3253837034" sldId="272"/>
            <ac:spMk id="17" creationId="{58FFB398-DF5E-4361-A724-EE10E91B14A8}"/>
          </ac:spMkLst>
        </pc:spChg>
        <pc:picChg chg="mod">
          <ac:chgData name="Seifried, Benjamin W." userId="S::bseifried@my.apsu.edu::52784e21-167a-4a9a-aed8-fdcbd2215340" providerId="AD" clId="Web-{53C5DE92-6BA0-003D-0903-32AE37A470A8}" dt="2023-10-02T00:04:59.687" v="639"/>
          <ac:picMkLst>
            <pc:docMk/>
            <pc:sldMk cId="3253837034" sldId="272"/>
            <ac:picMk id="4" creationId="{75B1A0BE-6387-6DB2-AEB0-52CBAD72B7ED}"/>
          </ac:picMkLst>
        </pc:picChg>
      </pc:sldChg>
      <pc:sldChg chg="addSp delSp modSp mod setBg">
        <pc:chgData name="Seifried, Benjamin W." userId="S::bseifried@my.apsu.edu::52784e21-167a-4a9a-aed8-fdcbd2215340" providerId="AD" clId="Web-{53C5DE92-6BA0-003D-0903-32AE37A470A8}" dt="2023-10-02T00:10:04.383" v="768"/>
        <pc:sldMkLst>
          <pc:docMk/>
          <pc:sldMk cId="128698809" sldId="273"/>
        </pc:sldMkLst>
        <pc:spChg chg="mod">
          <ac:chgData name="Seifried, Benjamin W." userId="S::bseifried@my.apsu.edu::52784e21-167a-4a9a-aed8-fdcbd2215340" providerId="AD" clId="Web-{53C5DE92-6BA0-003D-0903-32AE37A470A8}" dt="2023-10-02T00:10:04.383" v="767"/>
          <ac:spMkLst>
            <pc:docMk/>
            <pc:sldMk cId="128698809" sldId="273"/>
            <ac:spMk id="2" creationId="{BDBB1354-7D1A-227D-647B-F59C68DD711D}"/>
          </ac:spMkLst>
        </pc:spChg>
        <pc:spChg chg="add mod ord">
          <ac:chgData name="Seifried, Benjamin W." userId="S::bseifried@my.apsu.edu::52784e21-167a-4a9a-aed8-fdcbd2215340" providerId="AD" clId="Web-{53C5DE92-6BA0-003D-0903-32AE37A470A8}" dt="2023-10-02T00:10:04.383" v="768"/>
          <ac:spMkLst>
            <pc:docMk/>
            <pc:sldMk cId="128698809" sldId="273"/>
            <ac:spMk id="6" creationId="{A0F21065-ECC6-F005-0967-62D1FFC30BA6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2T00:10:04.383" v="768"/>
          <ac:spMkLst>
            <pc:docMk/>
            <pc:sldMk cId="128698809" sldId="273"/>
            <ac:spMk id="11" creationId="{11657BF2-BFFB-4FF0-9FE2-4D7F7A7C9D50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2T00:10:04.383" v="768"/>
          <ac:spMkLst>
            <pc:docMk/>
            <pc:sldMk cId="128698809" sldId="273"/>
            <ac:spMk id="13" creationId="{25397171-E233-4F26-9A8C-29C436537DC4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2T00:10:04.383" v="768"/>
          <ac:spMkLst>
            <pc:docMk/>
            <pc:sldMk cId="128698809" sldId="273"/>
            <ac:spMk id="15" creationId="{EA830B9C-C9EB-4D80-9552-AE9DE30758C9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2T00:10:04.383" v="767"/>
          <ac:spMkLst>
            <pc:docMk/>
            <pc:sldMk cId="128698809" sldId="273"/>
            <ac:spMk id="20" creationId="{0BBB6B01-5B73-410C-B70E-8CF2FA470D11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2T00:10:04.383" v="767"/>
          <ac:spMkLst>
            <pc:docMk/>
            <pc:sldMk cId="128698809" sldId="273"/>
            <ac:spMk id="22" creationId="{8712F587-12D0-435C-8E3F-F44C36EE71B8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2T00:10:04.383" v="768"/>
          <ac:spMkLst>
            <pc:docMk/>
            <pc:sldMk cId="128698809" sldId="273"/>
            <ac:spMk id="24" creationId="{EA830B9C-C9EB-4D80-9552-AE9DE30758C9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2T00:10:04.383" v="768"/>
          <ac:spMkLst>
            <pc:docMk/>
            <pc:sldMk cId="128698809" sldId="273"/>
            <ac:spMk id="25" creationId="{11657BF2-BFFB-4FF0-9FE2-4D7F7A7C9D50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2T00:10:04.383" v="768"/>
          <ac:spMkLst>
            <pc:docMk/>
            <pc:sldMk cId="128698809" sldId="273"/>
            <ac:spMk id="26" creationId="{25397171-E233-4F26-9A8C-29C436537DC4}"/>
          </ac:spMkLst>
        </pc:spChg>
        <pc:picChg chg="add mod ord">
          <ac:chgData name="Seifried, Benjamin W." userId="S::bseifried@my.apsu.edu::52784e21-167a-4a9a-aed8-fdcbd2215340" providerId="AD" clId="Web-{53C5DE92-6BA0-003D-0903-32AE37A470A8}" dt="2023-10-02T00:10:04.383" v="767"/>
          <ac:picMkLst>
            <pc:docMk/>
            <pc:sldMk cId="128698809" sldId="273"/>
            <ac:picMk id="3" creationId="{9746ADE6-2A98-719C-BFD4-C1B1A552A6EC}"/>
          </ac:picMkLst>
        </pc:picChg>
        <pc:picChg chg="del">
          <ac:chgData name="Seifried, Benjamin W." userId="S::bseifried@my.apsu.edu::52784e21-167a-4a9a-aed8-fdcbd2215340" providerId="AD" clId="Web-{53C5DE92-6BA0-003D-0903-32AE37A470A8}" dt="2023-10-02T00:08:17.443" v="700"/>
          <ac:picMkLst>
            <pc:docMk/>
            <pc:sldMk cId="128698809" sldId="273"/>
            <ac:picMk id="4" creationId="{0F23232A-C8A5-D8F8-6EF4-4B99110304ED}"/>
          </ac:picMkLst>
        </pc:picChg>
      </pc:sldChg>
      <pc:sldChg chg="addSp delSp modSp new mod setBg">
        <pc:chgData name="Seifried, Benjamin W." userId="S::bseifried@my.apsu.edu::52784e21-167a-4a9a-aed8-fdcbd2215340" providerId="AD" clId="Web-{53C5DE92-6BA0-003D-0903-32AE37A470A8}" dt="2023-10-02T00:12:11.356" v="870" actId="20577"/>
        <pc:sldMkLst>
          <pc:docMk/>
          <pc:sldMk cId="157378230" sldId="274"/>
        </pc:sldMkLst>
        <pc:spChg chg="mod">
          <ac:chgData name="Seifried, Benjamin W." userId="S::bseifried@my.apsu.edu::52784e21-167a-4a9a-aed8-fdcbd2215340" providerId="AD" clId="Web-{53C5DE92-6BA0-003D-0903-32AE37A470A8}" dt="2023-10-02T00:08:45.006" v="708"/>
          <ac:spMkLst>
            <pc:docMk/>
            <pc:sldMk cId="157378230" sldId="274"/>
            <ac:spMk id="2" creationId="{D8F5840C-AF21-F87C-0D95-CD6697D68621}"/>
          </ac:spMkLst>
        </pc:spChg>
        <pc:spChg chg="del">
          <ac:chgData name="Seifried, Benjamin W." userId="S::bseifried@my.apsu.edu::52784e21-167a-4a9a-aed8-fdcbd2215340" providerId="AD" clId="Web-{53C5DE92-6BA0-003D-0903-32AE37A470A8}" dt="2023-10-02T00:08:41.678" v="707"/>
          <ac:spMkLst>
            <pc:docMk/>
            <pc:sldMk cId="157378230" sldId="274"/>
            <ac:spMk id="3" creationId="{B24A534D-2EF2-4ACE-531C-4C672828BBF0}"/>
          </ac:spMkLst>
        </pc:spChg>
        <pc:spChg chg="add mod">
          <ac:chgData name="Seifried, Benjamin W." userId="S::bseifried@my.apsu.edu::52784e21-167a-4a9a-aed8-fdcbd2215340" providerId="AD" clId="Web-{53C5DE92-6BA0-003D-0903-32AE37A470A8}" dt="2023-10-02T00:12:11.356" v="870" actId="20577"/>
          <ac:spMkLst>
            <pc:docMk/>
            <pc:sldMk cId="157378230" sldId="274"/>
            <ac:spMk id="8" creationId="{6B4B199A-F9E7-DED6-B30C-DBCF958B7E8C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2T00:08:45.006" v="708"/>
          <ac:spMkLst>
            <pc:docMk/>
            <pc:sldMk cId="157378230" sldId="274"/>
            <ac:spMk id="11" creationId="{0BBB6B01-5B73-410C-B70E-8CF2FA470D11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2T00:08:45.006" v="708"/>
          <ac:spMkLst>
            <pc:docMk/>
            <pc:sldMk cId="157378230" sldId="274"/>
            <ac:spMk id="13" creationId="{8712F587-12D0-435C-8E3F-F44C36EE71B8}"/>
          </ac:spMkLst>
        </pc:spChg>
        <pc:picChg chg="add mod ord">
          <ac:chgData name="Seifried, Benjamin W." userId="S::bseifried@my.apsu.edu::52784e21-167a-4a9a-aed8-fdcbd2215340" providerId="AD" clId="Web-{53C5DE92-6BA0-003D-0903-32AE37A470A8}" dt="2023-10-02T00:08:45.006" v="708"/>
          <ac:picMkLst>
            <pc:docMk/>
            <pc:sldMk cId="157378230" sldId="274"/>
            <ac:picMk id="4" creationId="{D45EE20C-DC27-E824-0C88-58B7EE10EEAE}"/>
          </ac:picMkLst>
        </pc:picChg>
      </pc:sldChg>
      <pc:sldChg chg="addSp delSp modSp new mod setBg">
        <pc:chgData name="Seifried, Benjamin W." userId="S::bseifried@my.apsu.edu::52784e21-167a-4a9a-aed8-fdcbd2215340" providerId="AD" clId="Web-{53C5DE92-6BA0-003D-0903-32AE37A470A8}" dt="2023-10-02T00:16:42.582" v="943" actId="20577"/>
        <pc:sldMkLst>
          <pc:docMk/>
          <pc:sldMk cId="1697297714" sldId="275"/>
        </pc:sldMkLst>
        <pc:spChg chg="mod">
          <ac:chgData name="Seifried, Benjamin W." userId="S::bseifried@my.apsu.edu::52784e21-167a-4a9a-aed8-fdcbd2215340" providerId="AD" clId="Web-{53C5DE92-6BA0-003D-0903-32AE37A470A8}" dt="2023-10-02T00:15:31.721" v="889"/>
          <ac:spMkLst>
            <pc:docMk/>
            <pc:sldMk cId="1697297714" sldId="275"/>
            <ac:spMk id="2" creationId="{5F0D2C2C-79C4-B37D-556D-539228DDD3AE}"/>
          </ac:spMkLst>
        </pc:spChg>
        <pc:spChg chg="del mod">
          <ac:chgData name="Seifried, Benjamin W." userId="S::bseifried@my.apsu.edu::52784e21-167a-4a9a-aed8-fdcbd2215340" providerId="AD" clId="Web-{53C5DE92-6BA0-003D-0903-32AE37A470A8}" dt="2023-10-02T00:14:27.766" v="882"/>
          <ac:spMkLst>
            <pc:docMk/>
            <pc:sldMk cId="1697297714" sldId="275"/>
            <ac:spMk id="3" creationId="{92A181AF-681F-07FC-F4A4-D6C3ACD44FE8}"/>
          </ac:spMkLst>
        </pc:spChg>
        <pc:spChg chg="add mod">
          <ac:chgData name="Seifried, Benjamin W." userId="S::bseifried@my.apsu.edu::52784e21-167a-4a9a-aed8-fdcbd2215340" providerId="AD" clId="Web-{53C5DE92-6BA0-003D-0903-32AE37A470A8}" dt="2023-10-02T00:16:42.582" v="943" actId="20577"/>
          <ac:spMkLst>
            <pc:docMk/>
            <pc:sldMk cId="1697297714" sldId="275"/>
            <ac:spMk id="8" creationId="{415A1B90-95E7-B51E-1763-91C0FDF791EF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2T00:15:31.721" v="889"/>
          <ac:spMkLst>
            <pc:docMk/>
            <pc:sldMk cId="1697297714" sldId="275"/>
            <ac:spMk id="11" creationId="{0BBB6B01-5B73-410C-B70E-8CF2FA470D11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2T00:15:31.721" v="889"/>
          <ac:spMkLst>
            <pc:docMk/>
            <pc:sldMk cId="1697297714" sldId="275"/>
            <ac:spMk id="13" creationId="{8712F587-12D0-435C-8E3F-F44C36EE71B8}"/>
          </ac:spMkLst>
        </pc:spChg>
        <pc:picChg chg="add mod ord">
          <ac:chgData name="Seifried, Benjamin W." userId="S::bseifried@my.apsu.edu::52784e21-167a-4a9a-aed8-fdcbd2215340" providerId="AD" clId="Web-{53C5DE92-6BA0-003D-0903-32AE37A470A8}" dt="2023-10-02T00:15:31.721" v="889"/>
          <ac:picMkLst>
            <pc:docMk/>
            <pc:sldMk cId="1697297714" sldId="275"/>
            <ac:picMk id="4" creationId="{F5A9BA06-20C3-1DC5-E36B-EE9C1B7532E3}"/>
          </ac:picMkLst>
        </pc:picChg>
      </pc:sldChg>
      <pc:sldChg chg="addSp delSp modSp new mod setBg">
        <pc:chgData name="Seifried, Benjamin W." userId="S::bseifried@my.apsu.edu::52784e21-167a-4a9a-aed8-fdcbd2215340" providerId="AD" clId="Web-{53C5DE92-6BA0-003D-0903-32AE37A470A8}" dt="2023-10-02T00:17:20.130" v="975" actId="20577"/>
        <pc:sldMkLst>
          <pc:docMk/>
          <pc:sldMk cId="3889172440" sldId="276"/>
        </pc:sldMkLst>
        <pc:spChg chg="mod">
          <ac:chgData name="Seifried, Benjamin W." userId="S::bseifried@my.apsu.edu::52784e21-167a-4a9a-aed8-fdcbd2215340" providerId="AD" clId="Web-{53C5DE92-6BA0-003D-0903-32AE37A470A8}" dt="2023-10-02T00:16:45.457" v="944"/>
          <ac:spMkLst>
            <pc:docMk/>
            <pc:sldMk cId="3889172440" sldId="276"/>
            <ac:spMk id="2" creationId="{078CCF27-0654-6281-8EE8-2B6D22A6AC5C}"/>
          </ac:spMkLst>
        </pc:spChg>
        <pc:spChg chg="del">
          <ac:chgData name="Seifried, Benjamin W." userId="S::bseifried@my.apsu.edu::52784e21-167a-4a9a-aed8-fdcbd2215340" providerId="AD" clId="Web-{53C5DE92-6BA0-003D-0903-32AE37A470A8}" dt="2023-10-02T00:15:26.877" v="888"/>
          <ac:spMkLst>
            <pc:docMk/>
            <pc:sldMk cId="3889172440" sldId="276"/>
            <ac:spMk id="3" creationId="{4054B668-DA31-3DA1-8EE0-F4422C770673}"/>
          </ac:spMkLst>
        </pc:spChg>
        <pc:spChg chg="add mod">
          <ac:chgData name="Seifried, Benjamin W." userId="S::bseifried@my.apsu.edu::52784e21-167a-4a9a-aed8-fdcbd2215340" providerId="AD" clId="Web-{53C5DE92-6BA0-003D-0903-32AE37A470A8}" dt="2023-10-02T00:17:20.130" v="975" actId="20577"/>
          <ac:spMkLst>
            <pc:docMk/>
            <pc:sldMk cId="3889172440" sldId="276"/>
            <ac:spMk id="8" creationId="{B0F726CE-FC9E-9C4E-914F-77BC710520B5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2T00:16:45.457" v="944"/>
          <ac:spMkLst>
            <pc:docMk/>
            <pc:sldMk cId="3889172440" sldId="276"/>
            <ac:spMk id="11" creationId="{0BBB6B01-5B73-410C-B70E-8CF2FA470D11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2T00:16:45.457" v="944"/>
          <ac:spMkLst>
            <pc:docMk/>
            <pc:sldMk cId="3889172440" sldId="276"/>
            <ac:spMk id="13" creationId="{8712F587-12D0-435C-8E3F-F44C36EE71B8}"/>
          </ac:spMkLst>
        </pc:spChg>
        <pc:picChg chg="add mod ord">
          <ac:chgData name="Seifried, Benjamin W." userId="S::bseifried@my.apsu.edu::52784e21-167a-4a9a-aed8-fdcbd2215340" providerId="AD" clId="Web-{53C5DE92-6BA0-003D-0903-32AE37A470A8}" dt="2023-10-02T00:16:45.457" v="944"/>
          <ac:picMkLst>
            <pc:docMk/>
            <pc:sldMk cId="3889172440" sldId="276"/>
            <ac:picMk id="4" creationId="{FEBE6233-A5A2-A1DA-E051-40EC1590DE78}"/>
          </ac:picMkLst>
        </pc:picChg>
      </pc:sldChg>
      <pc:sldChg chg="addSp delSp modSp new mod setBg">
        <pc:chgData name="Seifried, Benjamin W." userId="S::bseifried@my.apsu.edu::52784e21-167a-4a9a-aed8-fdcbd2215340" providerId="AD" clId="Web-{53C5DE92-6BA0-003D-0903-32AE37A470A8}" dt="2023-10-02T00:21:13.949" v="1143"/>
        <pc:sldMkLst>
          <pc:docMk/>
          <pc:sldMk cId="3109271614" sldId="277"/>
        </pc:sldMkLst>
        <pc:spChg chg="mod ord">
          <ac:chgData name="Seifried, Benjamin W." userId="S::bseifried@my.apsu.edu::52784e21-167a-4a9a-aed8-fdcbd2215340" providerId="AD" clId="Web-{53C5DE92-6BA0-003D-0903-32AE37A470A8}" dt="2023-10-02T00:21:13.949" v="1142"/>
          <ac:spMkLst>
            <pc:docMk/>
            <pc:sldMk cId="3109271614" sldId="277"/>
            <ac:spMk id="2" creationId="{D93A1528-994C-D410-1812-A6F326D24B66}"/>
          </ac:spMkLst>
        </pc:spChg>
        <pc:spChg chg="del">
          <ac:chgData name="Seifried, Benjamin W." userId="S::bseifried@my.apsu.edu::52784e21-167a-4a9a-aed8-fdcbd2215340" providerId="AD" clId="Web-{53C5DE92-6BA0-003D-0903-32AE37A470A8}" dt="2023-10-02T00:18:22.413" v="986"/>
          <ac:spMkLst>
            <pc:docMk/>
            <pc:sldMk cId="3109271614" sldId="277"/>
            <ac:spMk id="3" creationId="{B805928C-EF20-D0EA-05F7-DFCBA091B0B7}"/>
          </ac:spMkLst>
        </pc:spChg>
        <pc:spChg chg="add mod">
          <ac:chgData name="Seifried, Benjamin W." userId="S::bseifried@my.apsu.edu::52784e21-167a-4a9a-aed8-fdcbd2215340" providerId="AD" clId="Web-{53C5DE92-6BA0-003D-0903-32AE37A470A8}" dt="2023-10-02T00:21:13.949" v="1143"/>
          <ac:spMkLst>
            <pc:docMk/>
            <pc:sldMk cId="3109271614" sldId="277"/>
            <ac:spMk id="8" creationId="{9C48E5E9-42BE-4E62-5158-89F8FEF5DF45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2T00:21:13.949" v="1143"/>
          <ac:spMkLst>
            <pc:docMk/>
            <pc:sldMk cId="3109271614" sldId="277"/>
            <ac:spMk id="11" creationId="{0BBB6B01-5B73-410C-B70E-8CF2FA470D11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2T00:21:13.949" v="1143"/>
          <ac:spMkLst>
            <pc:docMk/>
            <pc:sldMk cId="3109271614" sldId="277"/>
            <ac:spMk id="13" creationId="{8712F587-12D0-435C-8E3F-F44C36EE71B8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2T00:21:13.949" v="1142"/>
          <ac:spMkLst>
            <pc:docMk/>
            <pc:sldMk cId="3109271614" sldId="277"/>
            <ac:spMk id="18" creationId="{78632963-757B-40C2-BB84-FC6107A54DAD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2T00:21:13.949" v="1142"/>
          <ac:spMkLst>
            <pc:docMk/>
            <pc:sldMk cId="3109271614" sldId="277"/>
            <ac:spMk id="20" creationId="{2853AE55-7E35-44B0-89F1-3F52B262AF33}"/>
          </ac:spMkLst>
        </pc:spChg>
        <pc:spChg chg="add del">
          <ac:chgData name="Seifried, Benjamin W." userId="S::bseifried@my.apsu.edu::52784e21-167a-4a9a-aed8-fdcbd2215340" providerId="AD" clId="Web-{53C5DE92-6BA0-003D-0903-32AE37A470A8}" dt="2023-10-02T00:21:13.949" v="1142"/>
          <ac:spMkLst>
            <pc:docMk/>
            <pc:sldMk cId="3109271614" sldId="277"/>
            <ac:spMk id="22" creationId="{DBC4BE4D-4B50-4F51-9F85-4B5D60B02D81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2T00:21:13.949" v="1143"/>
          <ac:spMkLst>
            <pc:docMk/>
            <pc:sldMk cId="3109271614" sldId="277"/>
            <ac:spMk id="24" creationId="{0BBB6B01-5B73-410C-B70E-8CF2FA470D11}"/>
          </ac:spMkLst>
        </pc:spChg>
        <pc:spChg chg="add">
          <ac:chgData name="Seifried, Benjamin W." userId="S::bseifried@my.apsu.edu::52784e21-167a-4a9a-aed8-fdcbd2215340" providerId="AD" clId="Web-{53C5DE92-6BA0-003D-0903-32AE37A470A8}" dt="2023-10-02T00:21:13.949" v="1143"/>
          <ac:spMkLst>
            <pc:docMk/>
            <pc:sldMk cId="3109271614" sldId="277"/>
            <ac:spMk id="25" creationId="{8712F587-12D0-435C-8E3F-F44C36EE71B8}"/>
          </ac:spMkLst>
        </pc:spChg>
        <pc:picChg chg="add mod ord">
          <ac:chgData name="Seifried, Benjamin W." userId="S::bseifried@my.apsu.edu::52784e21-167a-4a9a-aed8-fdcbd2215340" providerId="AD" clId="Web-{53C5DE92-6BA0-003D-0903-32AE37A470A8}" dt="2023-10-02T00:21:13.949" v="1142"/>
          <ac:picMkLst>
            <pc:docMk/>
            <pc:sldMk cId="3109271614" sldId="277"/>
            <ac:picMk id="4" creationId="{35C9A5D6-C5E3-F603-9AB6-8A86B0F60313}"/>
          </ac:picMkLst>
        </pc:picChg>
      </pc:sldChg>
    </pc:docChg>
  </pc:docChgLst>
  <pc:docChgLst>
    <pc:chgData name="Seifried, Benjamin W." userId="S::bseifried@my.apsu.edu::52784e21-167a-4a9a-aed8-fdcbd2215340" providerId="AD" clId="Web-{C0616BA2-5F4B-C592-4A68-D5B8B1951523}"/>
    <pc:docChg chg="modSld">
      <pc:chgData name="Seifried, Benjamin W." userId="S::bseifried@my.apsu.edu::52784e21-167a-4a9a-aed8-fdcbd2215340" providerId="AD" clId="Web-{C0616BA2-5F4B-C592-4A68-D5B8B1951523}" dt="2023-10-02T00:30:14.862" v="7" actId="20577"/>
      <pc:docMkLst>
        <pc:docMk/>
      </pc:docMkLst>
      <pc:sldChg chg="addSp delSp modSp mod setClrOvrMap">
        <pc:chgData name="Seifried, Benjamin W." userId="S::bseifried@my.apsu.edu::52784e21-167a-4a9a-aed8-fdcbd2215340" providerId="AD" clId="Web-{C0616BA2-5F4B-C592-4A68-D5B8B1951523}" dt="2023-10-02T00:30:14.862" v="7" actId="20577"/>
        <pc:sldMkLst>
          <pc:docMk/>
          <pc:sldMk cId="2082223944" sldId="261"/>
        </pc:sldMkLst>
        <pc:spChg chg="mod">
          <ac:chgData name="Seifried, Benjamin W." userId="S::bseifried@my.apsu.edu::52784e21-167a-4a9a-aed8-fdcbd2215340" providerId="AD" clId="Web-{C0616BA2-5F4B-C592-4A68-D5B8B1951523}" dt="2023-10-02T00:29:53.768" v="4"/>
          <ac:spMkLst>
            <pc:docMk/>
            <pc:sldMk cId="2082223944" sldId="261"/>
            <ac:spMk id="2" creationId="{ADFE7814-22C3-10DB-C496-39ED1A95C154}"/>
          </ac:spMkLst>
        </pc:spChg>
        <pc:spChg chg="mod ord">
          <ac:chgData name="Seifried, Benjamin W." userId="S::bseifried@my.apsu.edu::52784e21-167a-4a9a-aed8-fdcbd2215340" providerId="AD" clId="Web-{C0616BA2-5F4B-C592-4A68-D5B8B1951523}" dt="2023-10-02T00:30:14.862" v="7" actId="20577"/>
          <ac:spMkLst>
            <pc:docMk/>
            <pc:sldMk cId="2082223944" sldId="261"/>
            <ac:spMk id="8" creationId="{5D2A6701-46EC-FA3E-A5B1-9F028A414144}"/>
          </ac:spMkLst>
        </pc:spChg>
        <pc:spChg chg="add del">
          <ac:chgData name="Seifried, Benjamin W." userId="S::bseifried@my.apsu.edu::52784e21-167a-4a9a-aed8-fdcbd2215340" providerId="AD" clId="Web-{C0616BA2-5F4B-C592-4A68-D5B8B1951523}" dt="2023-10-02T00:29:53.768" v="4"/>
          <ac:spMkLst>
            <pc:docMk/>
            <pc:sldMk cId="2082223944" sldId="261"/>
            <ac:spMk id="42" creationId="{11657BF2-BFFB-4FF0-9FE2-4D7F7A7C9D50}"/>
          </ac:spMkLst>
        </pc:spChg>
        <pc:spChg chg="add del">
          <ac:chgData name="Seifried, Benjamin W." userId="S::bseifried@my.apsu.edu::52784e21-167a-4a9a-aed8-fdcbd2215340" providerId="AD" clId="Web-{C0616BA2-5F4B-C592-4A68-D5B8B1951523}" dt="2023-10-02T00:29:53.768" v="4"/>
          <ac:spMkLst>
            <pc:docMk/>
            <pc:sldMk cId="2082223944" sldId="261"/>
            <ac:spMk id="44" creationId="{25397171-E233-4F26-9A8C-29C436537DC4}"/>
          </ac:spMkLst>
        </pc:spChg>
        <pc:spChg chg="add del">
          <ac:chgData name="Seifried, Benjamin W." userId="S::bseifried@my.apsu.edu::52784e21-167a-4a9a-aed8-fdcbd2215340" providerId="AD" clId="Web-{C0616BA2-5F4B-C592-4A68-D5B8B1951523}" dt="2023-10-02T00:29:53.768" v="4"/>
          <ac:spMkLst>
            <pc:docMk/>
            <pc:sldMk cId="2082223944" sldId="261"/>
            <ac:spMk id="46" creationId="{EA830B9C-C9EB-4D80-9552-AE9DE30758C9}"/>
          </ac:spMkLst>
        </pc:spChg>
        <pc:spChg chg="add del">
          <ac:chgData name="Seifried, Benjamin W." userId="S::bseifried@my.apsu.edu::52784e21-167a-4a9a-aed8-fdcbd2215340" providerId="AD" clId="Web-{C0616BA2-5F4B-C592-4A68-D5B8B1951523}" dt="2023-10-02T00:29:53.768" v="3"/>
          <ac:spMkLst>
            <pc:docMk/>
            <pc:sldMk cId="2082223944" sldId="261"/>
            <ac:spMk id="51" creationId="{4E9EDDFA-8F05-462B-8D3E-5B9C4FBC735B}"/>
          </ac:spMkLst>
        </pc:spChg>
        <pc:spChg chg="add del">
          <ac:chgData name="Seifried, Benjamin W." userId="S::bseifried@my.apsu.edu::52784e21-167a-4a9a-aed8-fdcbd2215340" providerId="AD" clId="Web-{C0616BA2-5F4B-C592-4A68-D5B8B1951523}" dt="2023-10-02T00:29:53.768" v="3"/>
          <ac:spMkLst>
            <pc:docMk/>
            <pc:sldMk cId="2082223944" sldId="261"/>
            <ac:spMk id="53" creationId="{143F9A23-3237-4ED6-A1E9-C0E6530E053B}"/>
          </ac:spMkLst>
        </pc:spChg>
        <pc:spChg chg="add del">
          <ac:chgData name="Seifried, Benjamin W." userId="S::bseifried@my.apsu.edu::52784e21-167a-4a9a-aed8-fdcbd2215340" providerId="AD" clId="Web-{C0616BA2-5F4B-C592-4A68-D5B8B1951523}" dt="2023-10-02T00:29:53.768" v="3"/>
          <ac:spMkLst>
            <pc:docMk/>
            <pc:sldMk cId="2082223944" sldId="261"/>
            <ac:spMk id="55" creationId="{C63CD46D-4335-4BA4-842A-BF835A99CB2C}"/>
          </ac:spMkLst>
        </pc:spChg>
        <pc:spChg chg="add">
          <ac:chgData name="Seifried, Benjamin W." userId="S::bseifried@my.apsu.edu::52784e21-167a-4a9a-aed8-fdcbd2215340" providerId="AD" clId="Web-{C0616BA2-5F4B-C592-4A68-D5B8B1951523}" dt="2023-10-02T00:29:53.768" v="4"/>
          <ac:spMkLst>
            <pc:docMk/>
            <pc:sldMk cId="2082223944" sldId="261"/>
            <ac:spMk id="57" creationId="{0BBB6B01-5B73-410C-B70E-8CF2FA470D11}"/>
          </ac:spMkLst>
        </pc:spChg>
        <pc:spChg chg="add">
          <ac:chgData name="Seifried, Benjamin W." userId="S::bseifried@my.apsu.edu::52784e21-167a-4a9a-aed8-fdcbd2215340" providerId="AD" clId="Web-{C0616BA2-5F4B-C592-4A68-D5B8B1951523}" dt="2023-10-02T00:29:53.768" v="4"/>
          <ac:spMkLst>
            <pc:docMk/>
            <pc:sldMk cId="2082223944" sldId="261"/>
            <ac:spMk id="58" creationId="{8712F587-12D0-435C-8E3F-F44C36EE71B8}"/>
          </ac:spMkLst>
        </pc:spChg>
        <pc:picChg chg="add mod ord">
          <ac:chgData name="Seifried, Benjamin W." userId="S::bseifried@my.apsu.edu::52784e21-167a-4a9a-aed8-fdcbd2215340" providerId="AD" clId="Web-{C0616BA2-5F4B-C592-4A68-D5B8B1951523}" dt="2023-10-02T00:29:53.768" v="4"/>
          <ac:picMkLst>
            <pc:docMk/>
            <pc:sldMk cId="2082223944" sldId="261"/>
            <ac:picMk id="3" creationId="{687EEE95-3CE9-CE91-2F51-A161AB5472D7}"/>
          </ac:picMkLst>
        </pc:picChg>
        <pc:picChg chg="del">
          <ac:chgData name="Seifried, Benjamin W." userId="S::bseifried@my.apsu.edu::52784e21-167a-4a9a-aed8-fdcbd2215340" providerId="AD" clId="Web-{C0616BA2-5F4B-C592-4A68-D5B8B1951523}" dt="2023-10-02T00:28:47.657" v="0"/>
          <ac:picMkLst>
            <pc:docMk/>
            <pc:sldMk cId="2082223944" sldId="261"/>
            <ac:picMk id="4" creationId="{1E55CD78-454A-72D8-00E4-B31B187DCBDB}"/>
          </ac:picMkLst>
        </pc:picChg>
      </pc:sldChg>
    </pc:docChg>
  </pc:docChgLst>
  <pc:docChgLst>
    <pc:chgData name="Scott, Joel A." userId="S::jscott72@my.apsu.edu::aa8cae1b-370d-419e-a4cd-0a1d48db7a2c" providerId="AD" clId="Web-{18EB63DC-AB64-F439-2E1E-F9913B629B68}"/>
    <pc:docChg chg="modSld">
      <pc:chgData name="Scott, Joel A." userId="S::jscott72@my.apsu.edu::aa8cae1b-370d-419e-a4cd-0a1d48db7a2c" providerId="AD" clId="Web-{18EB63DC-AB64-F439-2E1E-F9913B629B68}" dt="2023-10-01T20:43:24.673" v="23" actId="1076"/>
      <pc:docMkLst>
        <pc:docMk/>
      </pc:docMkLst>
      <pc:sldChg chg="modSp">
        <pc:chgData name="Scott, Joel A." userId="S::jscott72@my.apsu.edu::aa8cae1b-370d-419e-a4cd-0a1d48db7a2c" providerId="AD" clId="Web-{18EB63DC-AB64-F439-2E1E-F9913B629B68}" dt="2023-10-01T20:00:23.299" v="4" actId="20577"/>
        <pc:sldMkLst>
          <pc:docMk/>
          <pc:sldMk cId="1255741024" sldId="258"/>
        </pc:sldMkLst>
        <pc:graphicFrameChg chg="modGraphic">
          <ac:chgData name="Scott, Joel A." userId="S::jscott72@my.apsu.edu::aa8cae1b-370d-419e-a4cd-0a1d48db7a2c" providerId="AD" clId="Web-{18EB63DC-AB64-F439-2E1E-F9913B629B68}" dt="2023-10-01T20:00:23.299" v="4" actId="20577"/>
          <ac:graphicFrameMkLst>
            <pc:docMk/>
            <pc:sldMk cId="1255741024" sldId="258"/>
            <ac:graphicFrameMk id="5" creationId="{8E286581-9D7A-30AA-E1AE-2BA195B4ADEC}"/>
          </ac:graphicFrameMkLst>
        </pc:graphicFrameChg>
      </pc:sldChg>
      <pc:sldChg chg="modSp">
        <pc:chgData name="Scott, Joel A." userId="S::jscott72@my.apsu.edu::aa8cae1b-370d-419e-a4cd-0a1d48db7a2c" providerId="AD" clId="Web-{18EB63DC-AB64-F439-2E1E-F9913B629B68}" dt="2023-10-01T19:37:54.726" v="1" actId="20577"/>
        <pc:sldMkLst>
          <pc:docMk/>
          <pc:sldMk cId="2615341118" sldId="262"/>
        </pc:sldMkLst>
        <pc:graphicFrameChg chg="modGraphic">
          <ac:chgData name="Scott, Joel A." userId="S::jscott72@my.apsu.edu::aa8cae1b-370d-419e-a4cd-0a1d48db7a2c" providerId="AD" clId="Web-{18EB63DC-AB64-F439-2E1E-F9913B629B68}" dt="2023-10-01T19:37:54.726" v="1" actId="20577"/>
          <ac:graphicFrameMkLst>
            <pc:docMk/>
            <pc:sldMk cId="2615341118" sldId="262"/>
            <ac:graphicFrameMk id="5" creationId="{9631763D-9B0B-BE6E-BBA7-6988F9266826}"/>
          </ac:graphicFrameMkLst>
        </pc:graphicFrameChg>
      </pc:sldChg>
      <pc:sldChg chg="addSp delSp modSp">
        <pc:chgData name="Scott, Joel A." userId="S::jscott72@my.apsu.edu::aa8cae1b-370d-419e-a4cd-0a1d48db7a2c" providerId="AD" clId="Web-{18EB63DC-AB64-F439-2E1E-F9913B629B68}" dt="2023-10-01T20:43:24.673" v="23" actId="1076"/>
        <pc:sldMkLst>
          <pc:docMk/>
          <pc:sldMk cId="3616726029" sldId="263"/>
        </pc:sldMkLst>
        <pc:spChg chg="mod">
          <ac:chgData name="Scott, Joel A." userId="S::jscott72@my.apsu.edu::aa8cae1b-370d-419e-a4cd-0a1d48db7a2c" providerId="AD" clId="Web-{18EB63DC-AB64-F439-2E1E-F9913B629B68}" dt="2023-10-01T20:05:16.140" v="12" actId="20577"/>
          <ac:spMkLst>
            <pc:docMk/>
            <pc:sldMk cId="3616726029" sldId="263"/>
            <ac:spMk id="2" creationId="{91B49465-727D-FD40-033E-9DF392B21E8A}"/>
          </ac:spMkLst>
        </pc:spChg>
        <pc:spChg chg="del">
          <ac:chgData name="Scott, Joel A." userId="S::jscott72@my.apsu.edu::aa8cae1b-370d-419e-a4cd-0a1d48db7a2c" providerId="AD" clId="Web-{18EB63DC-AB64-F439-2E1E-F9913B629B68}" dt="2023-10-01T20:04:10.107" v="5"/>
          <ac:spMkLst>
            <pc:docMk/>
            <pc:sldMk cId="3616726029" sldId="263"/>
            <ac:spMk id="3" creationId="{9C6E5553-2CAB-C655-1853-1E21F855ECFA}"/>
          </ac:spMkLst>
        </pc:spChg>
        <pc:spChg chg="add del mod">
          <ac:chgData name="Scott, Joel A." userId="S::jscott72@my.apsu.edu::aa8cae1b-370d-419e-a4cd-0a1d48db7a2c" providerId="AD" clId="Web-{18EB63DC-AB64-F439-2E1E-F9913B629B68}" dt="2023-10-01T20:42:36.062" v="19"/>
          <ac:spMkLst>
            <pc:docMk/>
            <pc:sldMk cId="3616726029" sldId="263"/>
            <ac:spMk id="6" creationId="{0D093794-3EE7-8F73-265E-FB0973BF86C5}"/>
          </ac:spMkLst>
        </pc:spChg>
        <pc:picChg chg="add mod ord">
          <ac:chgData name="Scott, Joel A." userId="S::jscott72@my.apsu.edu::aa8cae1b-370d-419e-a4cd-0a1d48db7a2c" providerId="AD" clId="Web-{18EB63DC-AB64-F439-2E1E-F9913B629B68}" dt="2023-10-01T20:43:24.673" v="23" actId="1076"/>
          <ac:picMkLst>
            <pc:docMk/>
            <pc:sldMk cId="3616726029" sldId="263"/>
            <ac:picMk id="3" creationId="{6C815830-D104-8FD4-01C2-45A912CA2E12}"/>
          </ac:picMkLst>
        </pc:picChg>
        <pc:picChg chg="add del mod ord">
          <ac:chgData name="Scott, Joel A." userId="S::jscott72@my.apsu.edu::aa8cae1b-370d-419e-a4cd-0a1d48db7a2c" providerId="AD" clId="Web-{18EB63DC-AB64-F439-2E1E-F9913B629B68}" dt="2023-10-01T20:05:29.765" v="13"/>
          <ac:picMkLst>
            <pc:docMk/>
            <pc:sldMk cId="3616726029" sldId="263"/>
            <ac:picMk id="4" creationId="{A38A63F1-273F-A301-2C65-BA46201BABAC}"/>
          </ac:picMkLst>
        </pc:picChg>
      </pc:sldChg>
      <pc:sldChg chg="addSp delSp modSp">
        <pc:chgData name="Scott, Joel A." userId="S::jscott72@my.apsu.edu::aa8cae1b-370d-419e-a4cd-0a1d48db7a2c" providerId="AD" clId="Web-{18EB63DC-AB64-F439-2E1E-F9913B629B68}" dt="2023-10-01T20:06:00.938" v="18" actId="20577"/>
        <pc:sldMkLst>
          <pc:docMk/>
          <pc:sldMk cId="4076342009" sldId="265"/>
        </pc:sldMkLst>
        <pc:spChg chg="mod">
          <ac:chgData name="Scott, Joel A." userId="S::jscott72@my.apsu.edu::aa8cae1b-370d-419e-a4cd-0a1d48db7a2c" providerId="AD" clId="Web-{18EB63DC-AB64-F439-2E1E-F9913B629B68}" dt="2023-10-01T20:06:00.938" v="18" actId="20577"/>
          <ac:spMkLst>
            <pc:docMk/>
            <pc:sldMk cId="4076342009" sldId="265"/>
            <ac:spMk id="2" creationId="{91B49465-727D-FD40-033E-9DF392B21E8A}"/>
          </ac:spMkLst>
        </pc:spChg>
        <pc:spChg chg="del">
          <ac:chgData name="Scott, Joel A." userId="S::jscott72@my.apsu.edu::aa8cae1b-370d-419e-a4cd-0a1d48db7a2c" providerId="AD" clId="Web-{18EB63DC-AB64-F439-2E1E-F9913B629B68}" dt="2023-10-01T20:05:47.172" v="14"/>
          <ac:spMkLst>
            <pc:docMk/>
            <pc:sldMk cId="4076342009" sldId="265"/>
            <ac:spMk id="3" creationId="{9C6E5553-2CAB-C655-1853-1E21F855ECFA}"/>
          </ac:spMkLst>
        </pc:spChg>
        <pc:picChg chg="add mod ord">
          <ac:chgData name="Scott, Joel A." userId="S::jscott72@my.apsu.edu::aa8cae1b-370d-419e-a4cd-0a1d48db7a2c" providerId="AD" clId="Web-{18EB63DC-AB64-F439-2E1E-F9913B629B68}" dt="2023-10-01T20:05:58.766" v="17" actId="14100"/>
          <ac:picMkLst>
            <pc:docMk/>
            <pc:sldMk cId="4076342009" sldId="265"/>
            <ac:picMk id="4" creationId="{6057F651-BAB1-68AD-7F01-AFA424B58F03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ACAE8D-FA79-4951-B0D9-C130E0F3505F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A50F142-E634-4C7B-A2F5-BADE70A0328A}">
      <dgm:prSet/>
      <dgm:spPr/>
      <dgm:t>
        <a:bodyPr/>
        <a:lstStyle/>
        <a:p>
          <a:r>
            <a:rPr lang="en-US"/>
            <a:t>For function​​​</a:t>
          </a:r>
        </a:p>
      </dgm:t>
    </dgm:pt>
    <dgm:pt modelId="{7520E1BA-112E-472F-9737-1B6845A92444}" type="parTrans" cxnId="{D0235A46-1917-464A-9BBE-B908279EEFF4}">
      <dgm:prSet/>
      <dgm:spPr/>
      <dgm:t>
        <a:bodyPr/>
        <a:lstStyle/>
        <a:p>
          <a:endParaRPr lang="en-US"/>
        </a:p>
      </dgm:t>
    </dgm:pt>
    <dgm:pt modelId="{ADF03C8A-A063-430B-B388-2D7B23A10935}" type="sibTrans" cxnId="{D0235A46-1917-464A-9BBE-B908279EEFF4}">
      <dgm:prSet/>
      <dgm:spPr/>
      <dgm:t>
        <a:bodyPr/>
        <a:lstStyle/>
        <a:p>
          <a:endParaRPr lang="en-US"/>
        </a:p>
      </dgm:t>
    </dgm:pt>
    <dgm:pt modelId="{0FF97C8B-1C6A-4174-8E54-164CF4F7AC13}">
      <dgm:prSet/>
      <dgm:spPr/>
      <dgm:t>
        <a:bodyPr/>
        <a:lstStyle/>
        <a:p>
          <a:r>
            <a:rPr lang="en-US"/>
            <a:t>As technology stacks were incorporated​​​</a:t>
          </a:r>
        </a:p>
      </dgm:t>
    </dgm:pt>
    <dgm:pt modelId="{4A907434-A68B-42A0-B828-F58557315396}" type="parTrans" cxnId="{14508961-E517-4C9C-989C-E5A78DADB56F}">
      <dgm:prSet/>
      <dgm:spPr/>
      <dgm:t>
        <a:bodyPr/>
        <a:lstStyle/>
        <a:p>
          <a:endParaRPr lang="en-US"/>
        </a:p>
      </dgm:t>
    </dgm:pt>
    <dgm:pt modelId="{F644176F-F28D-4ED4-9F93-E1372BEEBE10}" type="sibTrans" cxnId="{14508961-E517-4C9C-989C-E5A78DADB56F}">
      <dgm:prSet/>
      <dgm:spPr/>
      <dgm:t>
        <a:bodyPr/>
        <a:lstStyle/>
        <a:p>
          <a:endParaRPr lang="en-US"/>
        </a:p>
      </dgm:t>
    </dgm:pt>
    <dgm:pt modelId="{D1188159-22D8-4A86-A695-24E89A0D1214}">
      <dgm:prSet/>
      <dgm:spPr/>
      <dgm:t>
        <a:bodyPr/>
        <a:lstStyle/>
        <a:p>
          <a:r>
            <a:rPr lang="en-US"/>
            <a:t>As needed to ensure timely deployment​</a:t>
          </a:r>
        </a:p>
      </dgm:t>
    </dgm:pt>
    <dgm:pt modelId="{4F6C16A9-DBF4-45A8-AA91-8C13C11E5E01}" type="parTrans" cxnId="{BE3D6DE1-729D-4B6E-9BEE-9C8715DBC403}">
      <dgm:prSet/>
      <dgm:spPr/>
      <dgm:t>
        <a:bodyPr/>
        <a:lstStyle/>
        <a:p>
          <a:endParaRPr lang="en-US"/>
        </a:p>
      </dgm:t>
    </dgm:pt>
    <dgm:pt modelId="{85D34F42-867A-4521-B7EB-EA2BEAB81370}" type="sibTrans" cxnId="{BE3D6DE1-729D-4B6E-9BEE-9C8715DBC403}">
      <dgm:prSet/>
      <dgm:spPr/>
      <dgm:t>
        <a:bodyPr/>
        <a:lstStyle/>
        <a:p>
          <a:endParaRPr lang="en-US"/>
        </a:p>
      </dgm:t>
    </dgm:pt>
    <dgm:pt modelId="{2CC92B7B-4EFB-41D1-9AAC-419F7EA533FC}" type="pres">
      <dgm:prSet presAssocID="{56ACAE8D-FA79-4951-B0D9-C130E0F3505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D4F465-CDEC-4DCF-9E2B-616E0C56CCDB}" type="pres">
      <dgm:prSet presAssocID="{8A50F142-E634-4C7B-A2F5-BADE70A0328A}" presName="hierRoot1" presStyleCnt="0"/>
      <dgm:spPr/>
    </dgm:pt>
    <dgm:pt modelId="{4D1501FD-E7F1-4CF3-B05C-7D7C5B7D6534}" type="pres">
      <dgm:prSet presAssocID="{8A50F142-E634-4C7B-A2F5-BADE70A0328A}" presName="composite" presStyleCnt="0"/>
      <dgm:spPr/>
    </dgm:pt>
    <dgm:pt modelId="{AC515AC5-47FB-4F28-AC64-727A2C6CD0AC}" type="pres">
      <dgm:prSet presAssocID="{8A50F142-E634-4C7B-A2F5-BADE70A0328A}" presName="background" presStyleLbl="node0" presStyleIdx="0" presStyleCnt="3"/>
      <dgm:spPr/>
    </dgm:pt>
    <dgm:pt modelId="{AC4AB782-E687-4387-8BDB-8FCF0E487508}" type="pres">
      <dgm:prSet presAssocID="{8A50F142-E634-4C7B-A2F5-BADE70A0328A}" presName="text" presStyleLbl="fgAcc0" presStyleIdx="0" presStyleCnt="3">
        <dgm:presLayoutVars>
          <dgm:chPref val="3"/>
        </dgm:presLayoutVars>
      </dgm:prSet>
      <dgm:spPr/>
    </dgm:pt>
    <dgm:pt modelId="{2DF275F9-BF71-4F4E-A22E-8559531559C4}" type="pres">
      <dgm:prSet presAssocID="{8A50F142-E634-4C7B-A2F5-BADE70A0328A}" presName="hierChild2" presStyleCnt="0"/>
      <dgm:spPr/>
    </dgm:pt>
    <dgm:pt modelId="{BA9F59C8-7A47-45BE-930A-0D2F099C167B}" type="pres">
      <dgm:prSet presAssocID="{0FF97C8B-1C6A-4174-8E54-164CF4F7AC13}" presName="hierRoot1" presStyleCnt="0"/>
      <dgm:spPr/>
    </dgm:pt>
    <dgm:pt modelId="{EDD62E97-0A35-447C-9196-32223D796C79}" type="pres">
      <dgm:prSet presAssocID="{0FF97C8B-1C6A-4174-8E54-164CF4F7AC13}" presName="composite" presStyleCnt="0"/>
      <dgm:spPr/>
    </dgm:pt>
    <dgm:pt modelId="{7F74B2A6-2DFA-4CD3-B412-D0D5EDE28583}" type="pres">
      <dgm:prSet presAssocID="{0FF97C8B-1C6A-4174-8E54-164CF4F7AC13}" presName="background" presStyleLbl="node0" presStyleIdx="1" presStyleCnt="3"/>
      <dgm:spPr/>
    </dgm:pt>
    <dgm:pt modelId="{F4424445-A902-4337-A37B-F9226827F10A}" type="pres">
      <dgm:prSet presAssocID="{0FF97C8B-1C6A-4174-8E54-164CF4F7AC13}" presName="text" presStyleLbl="fgAcc0" presStyleIdx="1" presStyleCnt="3">
        <dgm:presLayoutVars>
          <dgm:chPref val="3"/>
        </dgm:presLayoutVars>
      </dgm:prSet>
      <dgm:spPr/>
    </dgm:pt>
    <dgm:pt modelId="{D28476D6-29FE-4FDE-AA42-E2229F6AF5B7}" type="pres">
      <dgm:prSet presAssocID="{0FF97C8B-1C6A-4174-8E54-164CF4F7AC13}" presName="hierChild2" presStyleCnt="0"/>
      <dgm:spPr/>
    </dgm:pt>
    <dgm:pt modelId="{24623937-4184-47EF-AAA7-23314BE2C2D1}" type="pres">
      <dgm:prSet presAssocID="{D1188159-22D8-4A86-A695-24E89A0D1214}" presName="hierRoot1" presStyleCnt="0"/>
      <dgm:spPr/>
    </dgm:pt>
    <dgm:pt modelId="{DA01148A-B509-4F4A-B7C0-5F1C0F9C5C70}" type="pres">
      <dgm:prSet presAssocID="{D1188159-22D8-4A86-A695-24E89A0D1214}" presName="composite" presStyleCnt="0"/>
      <dgm:spPr/>
    </dgm:pt>
    <dgm:pt modelId="{79341BF1-AA2A-4431-8316-C92ADEC4D445}" type="pres">
      <dgm:prSet presAssocID="{D1188159-22D8-4A86-A695-24E89A0D1214}" presName="background" presStyleLbl="node0" presStyleIdx="2" presStyleCnt="3"/>
      <dgm:spPr/>
    </dgm:pt>
    <dgm:pt modelId="{58007E70-2DB6-42A9-8931-43F21B3B19B8}" type="pres">
      <dgm:prSet presAssocID="{D1188159-22D8-4A86-A695-24E89A0D1214}" presName="text" presStyleLbl="fgAcc0" presStyleIdx="2" presStyleCnt="3">
        <dgm:presLayoutVars>
          <dgm:chPref val="3"/>
        </dgm:presLayoutVars>
      </dgm:prSet>
      <dgm:spPr/>
    </dgm:pt>
    <dgm:pt modelId="{4A325836-97C0-43F0-9EB3-44D380D051BA}" type="pres">
      <dgm:prSet presAssocID="{D1188159-22D8-4A86-A695-24E89A0D1214}" presName="hierChild2" presStyleCnt="0"/>
      <dgm:spPr/>
    </dgm:pt>
  </dgm:ptLst>
  <dgm:cxnLst>
    <dgm:cxn modelId="{CBB80B15-8604-422D-A876-2AD0E57300F0}" type="presOf" srcId="{56ACAE8D-FA79-4951-B0D9-C130E0F3505F}" destId="{2CC92B7B-4EFB-41D1-9AAC-419F7EA533FC}" srcOrd="0" destOrd="0" presId="urn:microsoft.com/office/officeart/2005/8/layout/hierarchy1"/>
    <dgm:cxn modelId="{14508961-E517-4C9C-989C-E5A78DADB56F}" srcId="{56ACAE8D-FA79-4951-B0D9-C130E0F3505F}" destId="{0FF97C8B-1C6A-4174-8E54-164CF4F7AC13}" srcOrd="1" destOrd="0" parTransId="{4A907434-A68B-42A0-B828-F58557315396}" sibTransId="{F644176F-F28D-4ED4-9F93-E1372BEEBE10}"/>
    <dgm:cxn modelId="{D0235A46-1917-464A-9BBE-B908279EEFF4}" srcId="{56ACAE8D-FA79-4951-B0D9-C130E0F3505F}" destId="{8A50F142-E634-4C7B-A2F5-BADE70A0328A}" srcOrd="0" destOrd="0" parTransId="{7520E1BA-112E-472F-9737-1B6845A92444}" sibTransId="{ADF03C8A-A063-430B-B388-2D7B23A10935}"/>
    <dgm:cxn modelId="{6C6360AD-6B81-4B23-B0CC-B99AF89AF078}" type="presOf" srcId="{8A50F142-E634-4C7B-A2F5-BADE70A0328A}" destId="{AC4AB782-E687-4387-8BDB-8FCF0E487508}" srcOrd="0" destOrd="0" presId="urn:microsoft.com/office/officeart/2005/8/layout/hierarchy1"/>
    <dgm:cxn modelId="{FBDD7ECD-E9D6-4D60-8613-7E0EEEA53F37}" type="presOf" srcId="{D1188159-22D8-4A86-A695-24E89A0D1214}" destId="{58007E70-2DB6-42A9-8931-43F21B3B19B8}" srcOrd="0" destOrd="0" presId="urn:microsoft.com/office/officeart/2005/8/layout/hierarchy1"/>
    <dgm:cxn modelId="{BE3D6DE1-729D-4B6E-9BEE-9C8715DBC403}" srcId="{56ACAE8D-FA79-4951-B0D9-C130E0F3505F}" destId="{D1188159-22D8-4A86-A695-24E89A0D1214}" srcOrd="2" destOrd="0" parTransId="{4F6C16A9-DBF4-45A8-AA91-8C13C11E5E01}" sibTransId="{85D34F42-867A-4521-B7EB-EA2BEAB81370}"/>
    <dgm:cxn modelId="{CD09E3E2-CBF8-4F3F-99B7-173B08595D2F}" type="presOf" srcId="{0FF97C8B-1C6A-4174-8E54-164CF4F7AC13}" destId="{F4424445-A902-4337-A37B-F9226827F10A}" srcOrd="0" destOrd="0" presId="urn:microsoft.com/office/officeart/2005/8/layout/hierarchy1"/>
    <dgm:cxn modelId="{3CDDC530-D5E9-41D2-8A34-3AA06EE36CD7}" type="presParOf" srcId="{2CC92B7B-4EFB-41D1-9AAC-419F7EA533FC}" destId="{B9D4F465-CDEC-4DCF-9E2B-616E0C56CCDB}" srcOrd="0" destOrd="0" presId="urn:microsoft.com/office/officeart/2005/8/layout/hierarchy1"/>
    <dgm:cxn modelId="{0A9112E3-C147-4DDC-AD01-8D2A8EDA980F}" type="presParOf" srcId="{B9D4F465-CDEC-4DCF-9E2B-616E0C56CCDB}" destId="{4D1501FD-E7F1-4CF3-B05C-7D7C5B7D6534}" srcOrd="0" destOrd="0" presId="urn:microsoft.com/office/officeart/2005/8/layout/hierarchy1"/>
    <dgm:cxn modelId="{6963BA6A-C325-40A3-9161-601BF1D2FF63}" type="presParOf" srcId="{4D1501FD-E7F1-4CF3-B05C-7D7C5B7D6534}" destId="{AC515AC5-47FB-4F28-AC64-727A2C6CD0AC}" srcOrd="0" destOrd="0" presId="urn:microsoft.com/office/officeart/2005/8/layout/hierarchy1"/>
    <dgm:cxn modelId="{142746B4-DFEB-4167-8C04-C798BEC19FAE}" type="presParOf" srcId="{4D1501FD-E7F1-4CF3-B05C-7D7C5B7D6534}" destId="{AC4AB782-E687-4387-8BDB-8FCF0E487508}" srcOrd="1" destOrd="0" presId="urn:microsoft.com/office/officeart/2005/8/layout/hierarchy1"/>
    <dgm:cxn modelId="{1A8604C0-FD4B-47C7-A649-97D613D8B61B}" type="presParOf" srcId="{B9D4F465-CDEC-4DCF-9E2B-616E0C56CCDB}" destId="{2DF275F9-BF71-4F4E-A22E-8559531559C4}" srcOrd="1" destOrd="0" presId="urn:microsoft.com/office/officeart/2005/8/layout/hierarchy1"/>
    <dgm:cxn modelId="{BEFE5BDA-DC2F-4718-9A7E-71C8B2EC473F}" type="presParOf" srcId="{2CC92B7B-4EFB-41D1-9AAC-419F7EA533FC}" destId="{BA9F59C8-7A47-45BE-930A-0D2F099C167B}" srcOrd="1" destOrd="0" presId="urn:microsoft.com/office/officeart/2005/8/layout/hierarchy1"/>
    <dgm:cxn modelId="{6976F85D-783F-4A47-8232-5374A427E7C7}" type="presParOf" srcId="{BA9F59C8-7A47-45BE-930A-0D2F099C167B}" destId="{EDD62E97-0A35-447C-9196-32223D796C79}" srcOrd="0" destOrd="0" presId="urn:microsoft.com/office/officeart/2005/8/layout/hierarchy1"/>
    <dgm:cxn modelId="{42F551ED-D832-451E-B5B5-8F4DC35D1643}" type="presParOf" srcId="{EDD62E97-0A35-447C-9196-32223D796C79}" destId="{7F74B2A6-2DFA-4CD3-B412-D0D5EDE28583}" srcOrd="0" destOrd="0" presId="urn:microsoft.com/office/officeart/2005/8/layout/hierarchy1"/>
    <dgm:cxn modelId="{2A65A073-27A1-471B-B702-E6DE7DA13BBD}" type="presParOf" srcId="{EDD62E97-0A35-447C-9196-32223D796C79}" destId="{F4424445-A902-4337-A37B-F9226827F10A}" srcOrd="1" destOrd="0" presId="urn:microsoft.com/office/officeart/2005/8/layout/hierarchy1"/>
    <dgm:cxn modelId="{F9C658A5-2A94-4D3B-986C-A6EF306DFFB4}" type="presParOf" srcId="{BA9F59C8-7A47-45BE-930A-0D2F099C167B}" destId="{D28476D6-29FE-4FDE-AA42-E2229F6AF5B7}" srcOrd="1" destOrd="0" presId="urn:microsoft.com/office/officeart/2005/8/layout/hierarchy1"/>
    <dgm:cxn modelId="{6F5F3076-2B75-4AAC-A04F-11E3E046CF11}" type="presParOf" srcId="{2CC92B7B-4EFB-41D1-9AAC-419F7EA533FC}" destId="{24623937-4184-47EF-AAA7-23314BE2C2D1}" srcOrd="2" destOrd="0" presId="urn:microsoft.com/office/officeart/2005/8/layout/hierarchy1"/>
    <dgm:cxn modelId="{9B923298-36F0-456E-82A3-D7DE79215D6F}" type="presParOf" srcId="{24623937-4184-47EF-AAA7-23314BE2C2D1}" destId="{DA01148A-B509-4F4A-B7C0-5F1C0F9C5C70}" srcOrd="0" destOrd="0" presId="urn:microsoft.com/office/officeart/2005/8/layout/hierarchy1"/>
    <dgm:cxn modelId="{C24896B6-E155-4D2E-BADC-D3534C6BF76C}" type="presParOf" srcId="{DA01148A-B509-4F4A-B7C0-5F1C0F9C5C70}" destId="{79341BF1-AA2A-4431-8316-C92ADEC4D445}" srcOrd="0" destOrd="0" presId="urn:microsoft.com/office/officeart/2005/8/layout/hierarchy1"/>
    <dgm:cxn modelId="{AAC66A2F-48C2-4BF2-8791-DCF560109D55}" type="presParOf" srcId="{DA01148A-B509-4F4A-B7C0-5F1C0F9C5C70}" destId="{58007E70-2DB6-42A9-8931-43F21B3B19B8}" srcOrd="1" destOrd="0" presId="urn:microsoft.com/office/officeart/2005/8/layout/hierarchy1"/>
    <dgm:cxn modelId="{53DA5B70-6C03-4A30-A5E4-CCC21EDC4ED0}" type="presParOf" srcId="{24623937-4184-47EF-AAA7-23314BE2C2D1}" destId="{4A325836-97C0-43F0-9EB3-44D380D051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314859-51DE-4514-8063-116C576CCFE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F556B074-1CB1-4FCE-9680-62E0AFDA0C96}">
      <dgm:prSet/>
      <dgm:spPr/>
      <dgm:t>
        <a:bodyPr/>
        <a:lstStyle/>
        <a:p>
          <a:pPr>
            <a:defRPr cap="all"/>
          </a:pPr>
          <a:r>
            <a:rPr lang="en-US"/>
            <a:t>Authentication</a:t>
          </a:r>
        </a:p>
      </dgm:t>
    </dgm:pt>
    <dgm:pt modelId="{295FFFB4-69B2-415E-B7CB-6253D945E87A}" type="parTrans" cxnId="{4B73468B-44B7-458E-8549-8E15E1C7F11F}">
      <dgm:prSet/>
      <dgm:spPr/>
      <dgm:t>
        <a:bodyPr/>
        <a:lstStyle/>
        <a:p>
          <a:endParaRPr lang="en-US"/>
        </a:p>
      </dgm:t>
    </dgm:pt>
    <dgm:pt modelId="{925C8985-D93A-431A-9296-36F0E1A2872F}" type="sibTrans" cxnId="{4B73468B-44B7-458E-8549-8E15E1C7F11F}">
      <dgm:prSet/>
      <dgm:spPr/>
      <dgm:t>
        <a:bodyPr/>
        <a:lstStyle/>
        <a:p>
          <a:endParaRPr lang="en-US"/>
        </a:p>
      </dgm:t>
    </dgm:pt>
    <dgm:pt modelId="{AD477444-B9E6-408C-BE1E-01B99C3F1712}">
      <dgm:prSet/>
      <dgm:spPr/>
      <dgm:t>
        <a:bodyPr/>
        <a:lstStyle/>
        <a:p>
          <a:pPr>
            <a:defRPr cap="all"/>
          </a:pPr>
          <a:r>
            <a:rPr lang="en-US"/>
            <a:t>Database Integration</a:t>
          </a:r>
        </a:p>
      </dgm:t>
    </dgm:pt>
    <dgm:pt modelId="{ABE96890-92EE-4F6A-8140-EE31B7E3042E}" type="parTrans" cxnId="{EABD4F3C-7ACF-42FC-8CFA-8A30E8DCA0BA}">
      <dgm:prSet/>
      <dgm:spPr/>
      <dgm:t>
        <a:bodyPr/>
        <a:lstStyle/>
        <a:p>
          <a:endParaRPr lang="en-US"/>
        </a:p>
      </dgm:t>
    </dgm:pt>
    <dgm:pt modelId="{7DC6FA8E-A0B4-4288-8625-12184DCA1201}" type="sibTrans" cxnId="{EABD4F3C-7ACF-42FC-8CFA-8A30E8DCA0BA}">
      <dgm:prSet/>
      <dgm:spPr/>
      <dgm:t>
        <a:bodyPr/>
        <a:lstStyle/>
        <a:p>
          <a:endParaRPr lang="en-US"/>
        </a:p>
      </dgm:t>
    </dgm:pt>
    <dgm:pt modelId="{BDC07DAC-235E-4A8D-979C-F35FD58203EF}">
      <dgm:prSet/>
      <dgm:spPr/>
      <dgm:t>
        <a:bodyPr/>
        <a:lstStyle/>
        <a:p>
          <a:pPr>
            <a:defRPr cap="all"/>
          </a:pPr>
          <a:r>
            <a:rPr lang="en-US"/>
            <a:t>Hosted On Server</a:t>
          </a:r>
        </a:p>
      </dgm:t>
    </dgm:pt>
    <dgm:pt modelId="{EF092FFE-C958-4778-9705-BAFA81D06A61}" type="parTrans" cxnId="{A00D9269-E4E3-4991-85F0-8AB165813835}">
      <dgm:prSet/>
      <dgm:spPr/>
      <dgm:t>
        <a:bodyPr/>
        <a:lstStyle/>
        <a:p>
          <a:endParaRPr lang="en-US"/>
        </a:p>
      </dgm:t>
    </dgm:pt>
    <dgm:pt modelId="{EF45379E-0255-46EB-918D-D8BF981C614D}" type="sibTrans" cxnId="{A00D9269-E4E3-4991-85F0-8AB165813835}">
      <dgm:prSet/>
      <dgm:spPr/>
      <dgm:t>
        <a:bodyPr/>
        <a:lstStyle/>
        <a:p>
          <a:endParaRPr lang="en-US"/>
        </a:p>
      </dgm:t>
    </dgm:pt>
    <dgm:pt modelId="{B3CE8D37-E051-461E-A73D-D17FF18C9322}" type="pres">
      <dgm:prSet presAssocID="{0A314859-51DE-4514-8063-116C576CCFEE}" presName="root" presStyleCnt="0">
        <dgm:presLayoutVars>
          <dgm:dir/>
          <dgm:resizeHandles val="exact"/>
        </dgm:presLayoutVars>
      </dgm:prSet>
      <dgm:spPr/>
    </dgm:pt>
    <dgm:pt modelId="{5E6660AD-023D-4AA6-BCD6-D4D61C9FE45D}" type="pres">
      <dgm:prSet presAssocID="{F556B074-1CB1-4FCE-9680-62E0AFDA0C96}" presName="compNode" presStyleCnt="0"/>
      <dgm:spPr/>
    </dgm:pt>
    <dgm:pt modelId="{A02C958C-2BB2-4B9D-9304-67106A3CEAB6}" type="pres">
      <dgm:prSet presAssocID="{F556B074-1CB1-4FCE-9680-62E0AFDA0C96}" presName="iconBgRect" presStyleLbl="bgShp" presStyleIdx="0" presStyleCnt="3"/>
      <dgm:spPr/>
    </dgm:pt>
    <dgm:pt modelId="{C89D0735-9345-4734-92BE-734D2A330E76}" type="pres">
      <dgm:prSet presAssocID="{F556B074-1CB1-4FCE-9680-62E0AFDA0C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C2A809BB-2E49-4CFE-A25C-85327D2067E8}" type="pres">
      <dgm:prSet presAssocID="{F556B074-1CB1-4FCE-9680-62E0AFDA0C96}" presName="spaceRect" presStyleCnt="0"/>
      <dgm:spPr/>
    </dgm:pt>
    <dgm:pt modelId="{B6FE1A14-2D42-4318-A7ED-CDBB42774B5B}" type="pres">
      <dgm:prSet presAssocID="{F556B074-1CB1-4FCE-9680-62E0AFDA0C96}" presName="textRect" presStyleLbl="revTx" presStyleIdx="0" presStyleCnt="3">
        <dgm:presLayoutVars>
          <dgm:chMax val="1"/>
          <dgm:chPref val="1"/>
        </dgm:presLayoutVars>
      </dgm:prSet>
      <dgm:spPr/>
    </dgm:pt>
    <dgm:pt modelId="{F7412C2A-080E-4C01-84FF-283A9826B45C}" type="pres">
      <dgm:prSet presAssocID="{925C8985-D93A-431A-9296-36F0E1A2872F}" presName="sibTrans" presStyleCnt="0"/>
      <dgm:spPr/>
    </dgm:pt>
    <dgm:pt modelId="{02CAD43F-1BEE-4554-B9F1-9BC6C7D49854}" type="pres">
      <dgm:prSet presAssocID="{AD477444-B9E6-408C-BE1E-01B99C3F1712}" presName="compNode" presStyleCnt="0"/>
      <dgm:spPr/>
    </dgm:pt>
    <dgm:pt modelId="{FCF847B9-2424-4BF0-96BD-339C220B80F5}" type="pres">
      <dgm:prSet presAssocID="{AD477444-B9E6-408C-BE1E-01B99C3F1712}" presName="iconBgRect" presStyleLbl="bgShp" presStyleIdx="1" presStyleCnt="3"/>
      <dgm:spPr/>
    </dgm:pt>
    <dgm:pt modelId="{4A4D9E83-33A1-4734-8EB0-462F6E1A0DC6}" type="pres">
      <dgm:prSet presAssocID="{AD477444-B9E6-408C-BE1E-01B99C3F17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B5F6422-C57E-46A2-8E3F-E389B5943F7D}" type="pres">
      <dgm:prSet presAssocID="{AD477444-B9E6-408C-BE1E-01B99C3F1712}" presName="spaceRect" presStyleCnt="0"/>
      <dgm:spPr/>
    </dgm:pt>
    <dgm:pt modelId="{BA6CA681-4526-468C-9C99-8FBC9638BBBE}" type="pres">
      <dgm:prSet presAssocID="{AD477444-B9E6-408C-BE1E-01B99C3F1712}" presName="textRect" presStyleLbl="revTx" presStyleIdx="1" presStyleCnt="3">
        <dgm:presLayoutVars>
          <dgm:chMax val="1"/>
          <dgm:chPref val="1"/>
        </dgm:presLayoutVars>
      </dgm:prSet>
      <dgm:spPr/>
    </dgm:pt>
    <dgm:pt modelId="{72A7E696-E297-4FAD-ACDE-6F8229BC1980}" type="pres">
      <dgm:prSet presAssocID="{7DC6FA8E-A0B4-4288-8625-12184DCA1201}" presName="sibTrans" presStyleCnt="0"/>
      <dgm:spPr/>
    </dgm:pt>
    <dgm:pt modelId="{BEA295D6-AA08-4472-AE0F-FD63EF271FB4}" type="pres">
      <dgm:prSet presAssocID="{BDC07DAC-235E-4A8D-979C-F35FD58203EF}" presName="compNode" presStyleCnt="0"/>
      <dgm:spPr/>
    </dgm:pt>
    <dgm:pt modelId="{7B1E4EF5-5DE9-452B-9D28-56CA62BDB2B5}" type="pres">
      <dgm:prSet presAssocID="{BDC07DAC-235E-4A8D-979C-F35FD58203EF}" presName="iconBgRect" presStyleLbl="bgShp" presStyleIdx="2" presStyleCnt="3"/>
      <dgm:spPr/>
    </dgm:pt>
    <dgm:pt modelId="{FFCE023C-27A5-4972-A9F0-E2DB50BE33AD}" type="pres">
      <dgm:prSet presAssocID="{BDC07DAC-235E-4A8D-979C-F35FD58203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EF9B2EC-866D-4D2F-9C53-307E16BA3420}" type="pres">
      <dgm:prSet presAssocID="{BDC07DAC-235E-4A8D-979C-F35FD58203EF}" presName="spaceRect" presStyleCnt="0"/>
      <dgm:spPr/>
    </dgm:pt>
    <dgm:pt modelId="{467DEE53-79D2-4255-8A15-472D55A0BF55}" type="pres">
      <dgm:prSet presAssocID="{BDC07DAC-235E-4A8D-979C-F35FD58203E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303630D-207B-4492-B20E-43CF0CC61F5D}" type="presOf" srcId="{F556B074-1CB1-4FCE-9680-62E0AFDA0C96}" destId="{B6FE1A14-2D42-4318-A7ED-CDBB42774B5B}" srcOrd="0" destOrd="0" presId="urn:microsoft.com/office/officeart/2018/5/layout/IconCircleLabelList"/>
    <dgm:cxn modelId="{EABD4F3C-7ACF-42FC-8CFA-8A30E8DCA0BA}" srcId="{0A314859-51DE-4514-8063-116C576CCFEE}" destId="{AD477444-B9E6-408C-BE1E-01B99C3F1712}" srcOrd="1" destOrd="0" parTransId="{ABE96890-92EE-4F6A-8140-EE31B7E3042E}" sibTransId="{7DC6FA8E-A0B4-4288-8625-12184DCA1201}"/>
    <dgm:cxn modelId="{A00D9269-E4E3-4991-85F0-8AB165813835}" srcId="{0A314859-51DE-4514-8063-116C576CCFEE}" destId="{BDC07DAC-235E-4A8D-979C-F35FD58203EF}" srcOrd="2" destOrd="0" parTransId="{EF092FFE-C958-4778-9705-BAFA81D06A61}" sibTransId="{EF45379E-0255-46EB-918D-D8BF981C614D}"/>
    <dgm:cxn modelId="{181DA86C-42A2-4187-AA47-F487E2915C1E}" type="presOf" srcId="{BDC07DAC-235E-4A8D-979C-F35FD58203EF}" destId="{467DEE53-79D2-4255-8A15-472D55A0BF55}" srcOrd="0" destOrd="0" presId="urn:microsoft.com/office/officeart/2018/5/layout/IconCircleLabelList"/>
    <dgm:cxn modelId="{4B73468B-44B7-458E-8549-8E15E1C7F11F}" srcId="{0A314859-51DE-4514-8063-116C576CCFEE}" destId="{F556B074-1CB1-4FCE-9680-62E0AFDA0C96}" srcOrd="0" destOrd="0" parTransId="{295FFFB4-69B2-415E-B7CB-6253D945E87A}" sibTransId="{925C8985-D93A-431A-9296-36F0E1A2872F}"/>
    <dgm:cxn modelId="{4F8A16B4-4086-477D-BAA6-63101B7E179B}" type="presOf" srcId="{0A314859-51DE-4514-8063-116C576CCFEE}" destId="{B3CE8D37-E051-461E-A73D-D17FF18C9322}" srcOrd="0" destOrd="0" presId="urn:microsoft.com/office/officeart/2018/5/layout/IconCircleLabelList"/>
    <dgm:cxn modelId="{AF0F53C8-9C10-47BB-A39A-EEE1291DF38A}" type="presOf" srcId="{AD477444-B9E6-408C-BE1E-01B99C3F1712}" destId="{BA6CA681-4526-468C-9C99-8FBC9638BBBE}" srcOrd="0" destOrd="0" presId="urn:microsoft.com/office/officeart/2018/5/layout/IconCircleLabelList"/>
    <dgm:cxn modelId="{62C1F5EC-3493-4A31-BF97-3CC63A7DB862}" type="presParOf" srcId="{B3CE8D37-E051-461E-A73D-D17FF18C9322}" destId="{5E6660AD-023D-4AA6-BCD6-D4D61C9FE45D}" srcOrd="0" destOrd="0" presId="urn:microsoft.com/office/officeart/2018/5/layout/IconCircleLabelList"/>
    <dgm:cxn modelId="{A61A327E-9699-42CE-BCDC-10853DAFDAB7}" type="presParOf" srcId="{5E6660AD-023D-4AA6-BCD6-D4D61C9FE45D}" destId="{A02C958C-2BB2-4B9D-9304-67106A3CEAB6}" srcOrd="0" destOrd="0" presId="urn:microsoft.com/office/officeart/2018/5/layout/IconCircleLabelList"/>
    <dgm:cxn modelId="{5DFC5BDE-4392-40B4-9F99-09CF7082ABEB}" type="presParOf" srcId="{5E6660AD-023D-4AA6-BCD6-D4D61C9FE45D}" destId="{C89D0735-9345-4734-92BE-734D2A330E76}" srcOrd="1" destOrd="0" presId="urn:microsoft.com/office/officeart/2018/5/layout/IconCircleLabelList"/>
    <dgm:cxn modelId="{1BD702D6-7F64-43C5-B37B-6F971F719F09}" type="presParOf" srcId="{5E6660AD-023D-4AA6-BCD6-D4D61C9FE45D}" destId="{C2A809BB-2E49-4CFE-A25C-85327D2067E8}" srcOrd="2" destOrd="0" presId="urn:microsoft.com/office/officeart/2018/5/layout/IconCircleLabelList"/>
    <dgm:cxn modelId="{43038899-56C5-42B4-8E82-76DB6BABECBF}" type="presParOf" srcId="{5E6660AD-023D-4AA6-BCD6-D4D61C9FE45D}" destId="{B6FE1A14-2D42-4318-A7ED-CDBB42774B5B}" srcOrd="3" destOrd="0" presId="urn:microsoft.com/office/officeart/2018/5/layout/IconCircleLabelList"/>
    <dgm:cxn modelId="{645C963F-5147-4D04-BE23-CADEF9EA532A}" type="presParOf" srcId="{B3CE8D37-E051-461E-A73D-D17FF18C9322}" destId="{F7412C2A-080E-4C01-84FF-283A9826B45C}" srcOrd="1" destOrd="0" presId="urn:microsoft.com/office/officeart/2018/5/layout/IconCircleLabelList"/>
    <dgm:cxn modelId="{79C7BC7D-615F-4DD8-9F15-7D9388F8458D}" type="presParOf" srcId="{B3CE8D37-E051-461E-A73D-D17FF18C9322}" destId="{02CAD43F-1BEE-4554-B9F1-9BC6C7D49854}" srcOrd="2" destOrd="0" presId="urn:microsoft.com/office/officeart/2018/5/layout/IconCircleLabelList"/>
    <dgm:cxn modelId="{D43EE631-737A-435C-A0C6-075FF9070015}" type="presParOf" srcId="{02CAD43F-1BEE-4554-B9F1-9BC6C7D49854}" destId="{FCF847B9-2424-4BF0-96BD-339C220B80F5}" srcOrd="0" destOrd="0" presId="urn:microsoft.com/office/officeart/2018/5/layout/IconCircleLabelList"/>
    <dgm:cxn modelId="{F4FC6CAC-3605-4054-A46A-28F0260ADD89}" type="presParOf" srcId="{02CAD43F-1BEE-4554-B9F1-9BC6C7D49854}" destId="{4A4D9E83-33A1-4734-8EB0-462F6E1A0DC6}" srcOrd="1" destOrd="0" presId="urn:microsoft.com/office/officeart/2018/5/layout/IconCircleLabelList"/>
    <dgm:cxn modelId="{CBCE9071-63A3-41E3-9A0D-DD8471059625}" type="presParOf" srcId="{02CAD43F-1BEE-4554-B9F1-9BC6C7D49854}" destId="{3B5F6422-C57E-46A2-8E3F-E389B5943F7D}" srcOrd="2" destOrd="0" presId="urn:microsoft.com/office/officeart/2018/5/layout/IconCircleLabelList"/>
    <dgm:cxn modelId="{4CDDD475-FEEB-4BEA-8651-18597194019D}" type="presParOf" srcId="{02CAD43F-1BEE-4554-B9F1-9BC6C7D49854}" destId="{BA6CA681-4526-468C-9C99-8FBC9638BBBE}" srcOrd="3" destOrd="0" presId="urn:microsoft.com/office/officeart/2018/5/layout/IconCircleLabelList"/>
    <dgm:cxn modelId="{F6CC34B4-9D2A-4D23-8F73-808370A30FC6}" type="presParOf" srcId="{B3CE8D37-E051-461E-A73D-D17FF18C9322}" destId="{72A7E696-E297-4FAD-ACDE-6F8229BC1980}" srcOrd="3" destOrd="0" presId="urn:microsoft.com/office/officeart/2018/5/layout/IconCircleLabelList"/>
    <dgm:cxn modelId="{B7BE97D0-760E-44D5-AD4E-4D8257603ECE}" type="presParOf" srcId="{B3CE8D37-E051-461E-A73D-D17FF18C9322}" destId="{BEA295D6-AA08-4472-AE0F-FD63EF271FB4}" srcOrd="4" destOrd="0" presId="urn:microsoft.com/office/officeart/2018/5/layout/IconCircleLabelList"/>
    <dgm:cxn modelId="{DEDBB305-9217-4E24-9B38-63EB19424B35}" type="presParOf" srcId="{BEA295D6-AA08-4472-AE0F-FD63EF271FB4}" destId="{7B1E4EF5-5DE9-452B-9D28-56CA62BDB2B5}" srcOrd="0" destOrd="0" presId="urn:microsoft.com/office/officeart/2018/5/layout/IconCircleLabelList"/>
    <dgm:cxn modelId="{D5395556-6207-473D-B445-A9936894D55F}" type="presParOf" srcId="{BEA295D6-AA08-4472-AE0F-FD63EF271FB4}" destId="{FFCE023C-27A5-4972-A9F0-E2DB50BE33AD}" srcOrd="1" destOrd="0" presId="urn:microsoft.com/office/officeart/2018/5/layout/IconCircleLabelList"/>
    <dgm:cxn modelId="{3A652E9D-094F-49CF-8EB8-15C389F04C8C}" type="presParOf" srcId="{BEA295D6-AA08-4472-AE0F-FD63EF271FB4}" destId="{0EF9B2EC-866D-4D2F-9C53-307E16BA3420}" srcOrd="2" destOrd="0" presId="urn:microsoft.com/office/officeart/2018/5/layout/IconCircleLabelList"/>
    <dgm:cxn modelId="{366EF10D-EE25-4CBC-AA6B-0B11DB019F9E}" type="presParOf" srcId="{BEA295D6-AA08-4472-AE0F-FD63EF271FB4}" destId="{467DEE53-79D2-4255-8A15-472D55A0BF5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D8422E-5BF9-4A50-B6DF-E002730A1D4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52819ED-B8FA-4056-AD42-AAB8B0060551}">
      <dgm:prSet/>
      <dgm:spPr/>
      <dgm:t>
        <a:bodyPr/>
        <a:lstStyle/>
        <a:p>
          <a:r>
            <a:rPr lang="en-US"/>
            <a:t>Community Entry Flagging</a:t>
          </a:r>
        </a:p>
      </dgm:t>
    </dgm:pt>
    <dgm:pt modelId="{82540E77-8C0A-4E7A-A38C-53BDAF5083D2}" type="parTrans" cxnId="{34D8B21C-4A73-4DFA-9E0A-E6D6A35A7495}">
      <dgm:prSet/>
      <dgm:spPr/>
      <dgm:t>
        <a:bodyPr/>
        <a:lstStyle/>
        <a:p>
          <a:endParaRPr lang="en-US"/>
        </a:p>
      </dgm:t>
    </dgm:pt>
    <dgm:pt modelId="{20F3FE72-D8D3-47D9-915C-CB944E391F8E}" type="sibTrans" cxnId="{34D8B21C-4A73-4DFA-9E0A-E6D6A35A7495}">
      <dgm:prSet/>
      <dgm:spPr/>
      <dgm:t>
        <a:bodyPr/>
        <a:lstStyle/>
        <a:p>
          <a:endParaRPr lang="en-US"/>
        </a:p>
      </dgm:t>
    </dgm:pt>
    <dgm:pt modelId="{B945A90C-C7D7-4B30-9B20-22658D820555}">
      <dgm:prSet/>
      <dgm:spPr/>
      <dgm:t>
        <a:bodyPr/>
        <a:lstStyle/>
        <a:p>
          <a:r>
            <a:rPr lang="en-US"/>
            <a:t>Resource Page</a:t>
          </a:r>
        </a:p>
      </dgm:t>
    </dgm:pt>
    <dgm:pt modelId="{0600279F-5427-4058-A497-8ED0F1502C4C}" type="parTrans" cxnId="{6AF32CF5-5BED-40DF-9869-9810819BFD11}">
      <dgm:prSet/>
      <dgm:spPr/>
      <dgm:t>
        <a:bodyPr/>
        <a:lstStyle/>
        <a:p>
          <a:endParaRPr lang="en-US"/>
        </a:p>
      </dgm:t>
    </dgm:pt>
    <dgm:pt modelId="{D659B1DB-E1CE-428C-A35E-2E0F7196FC3B}" type="sibTrans" cxnId="{6AF32CF5-5BED-40DF-9869-9810819BFD11}">
      <dgm:prSet/>
      <dgm:spPr/>
      <dgm:t>
        <a:bodyPr/>
        <a:lstStyle/>
        <a:p>
          <a:endParaRPr lang="en-US"/>
        </a:p>
      </dgm:t>
    </dgm:pt>
    <dgm:pt modelId="{2E68DDB0-B133-455D-91B5-54F396653A3F}">
      <dgm:prSet/>
      <dgm:spPr/>
      <dgm:t>
        <a:bodyPr/>
        <a:lstStyle/>
        <a:p>
          <a:r>
            <a:rPr lang="en-US"/>
            <a:t>Confirmation Modal Integratons</a:t>
          </a:r>
        </a:p>
      </dgm:t>
    </dgm:pt>
    <dgm:pt modelId="{6E95E394-9C5F-4208-A10A-4BA4158ABD8E}" type="parTrans" cxnId="{30286D7F-8B4B-4FBE-9474-3D9B5E7B1A3E}">
      <dgm:prSet/>
      <dgm:spPr/>
      <dgm:t>
        <a:bodyPr/>
        <a:lstStyle/>
        <a:p>
          <a:endParaRPr lang="en-US"/>
        </a:p>
      </dgm:t>
    </dgm:pt>
    <dgm:pt modelId="{6F8777E8-630B-4D27-AF0F-80D55DB9123C}" type="sibTrans" cxnId="{30286D7F-8B4B-4FBE-9474-3D9B5E7B1A3E}">
      <dgm:prSet/>
      <dgm:spPr/>
      <dgm:t>
        <a:bodyPr/>
        <a:lstStyle/>
        <a:p>
          <a:endParaRPr lang="en-US"/>
        </a:p>
      </dgm:t>
    </dgm:pt>
    <dgm:pt modelId="{846460D2-FADC-4E0D-939A-281756BE1B3B}" type="pres">
      <dgm:prSet presAssocID="{3AD8422E-5BF9-4A50-B6DF-E002730A1D44}" presName="root" presStyleCnt="0">
        <dgm:presLayoutVars>
          <dgm:dir/>
          <dgm:resizeHandles val="exact"/>
        </dgm:presLayoutVars>
      </dgm:prSet>
      <dgm:spPr/>
    </dgm:pt>
    <dgm:pt modelId="{2761B0E0-3E20-4E30-94FD-D38671D0BA09}" type="pres">
      <dgm:prSet presAssocID="{C52819ED-B8FA-4056-AD42-AAB8B0060551}" presName="compNode" presStyleCnt="0"/>
      <dgm:spPr/>
    </dgm:pt>
    <dgm:pt modelId="{C74F558C-064C-4A6D-9469-6231DDD87FD0}" type="pres">
      <dgm:prSet presAssocID="{C52819ED-B8FA-4056-AD42-AAB8B00605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1413C771-FC48-4AFD-A947-E3FDC5C5D198}" type="pres">
      <dgm:prSet presAssocID="{C52819ED-B8FA-4056-AD42-AAB8B0060551}" presName="spaceRect" presStyleCnt="0"/>
      <dgm:spPr/>
    </dgm:pt>
    <dgm:pt modelId="{79420B92-DE0B-405F-820D-B618844825D9}" type="pres">
      <dgm:prSet presAssocID="{C52819ED-B8FA-4056-AD42-AAB8B0060551}" presName="textRect" presStyleLbl="revTx" presStyleIdx="0" presStyleCnt="3">
        <dgm:presLayoutVars>
          <dgm:chMax val="1"/>
          <dgm:chPref val="1"/>
        </dgm:presLayoutVars>
      </dgm:prSet>
      <dgm:spPr/>
    </dgm:pt>
    <dgm:pt modelId="{9AD3EBF5-0B3E-4BD3-91DF-17A8AE6C12CB}" type="pres">
      <dgm:prSet presAssocID="{20F3FE72-D8D3-47D9-915C-CB944E391F8E}" presName="sibTrans" presStyleCnt="0"/>
      <dgm:spPr/>
    </dgm:pt>
    <dgm:pt modelId="{C1DB48F8-DDB0-4D1F-B7DE-D9B5543FF254}" type="pres">
      <dgm:prSet presAssocID="{B945A90C-C7D7-4B30-9B20-22658D820555}" presName="compNode" presStyleCnt="0"/>
      <dgm:spPr/>
    </dgm:pt>
    <dgm:pt modelId="{6B28C376-5ACE-43AB-B39D-564DBE9815DD}" type="pres">
      <dgm:prSet presAssocID="{B945A90C-C7D7-4B30-9B20-22658D8205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70D93C6-414C-409E-93AC-6E21839CC7B8}" type="pres">
      <dgm:prSet presAssocID="{B945A90C-C7D7-4B30-9B20-22658D820555}" presName="spaceRect" presStyleCnt="0"/>
      <dgm:spPr/>
    </dgm:pt>
    <dgm:pt modelId="{B3806AEF-16AC-4383-9E77-7FD9DB481042}" type="pres">
      <dgm:prSet presAssocID="{B945A90C-C7D7-4B30-9B20-22658D820555}" presName="textRect" presStyleLbl="revTx" presStyleIdx="1" presStyleCnt="3">
        <dgm:presLayoutVars>
          <dgm:chMax val="1"/>
          <dgm:chPref val="1"/>
        </dgm:presLayoutVars>
      </dgm:prSet>
      <dgm:spPr/>
    </dgm:pt>
    <dgm:pt modelId="{782FE62C-5D78-4D9D-92FD-9ACE389E8068}" type="pres">
      <dgm:prSet presAssocID="{D659B1DB-E1CE-428C-A35E-2E0F7196FC3B}" presName="sibTrans" presStyleCnt="0"/>
      <dgm:spPr/>
    </dgm:pt>
    <dgm:pt modelId="{0EB3FE9E-3368-438A-A8A8-10C7F5810ED5}" type="pres">
      <dgm:prSet presAssocID="{2E68DDB0-B133-455D-91B5-54F396653A3F}" presName="compNode" presStyleCnt="0"/>
      <dgm:spPr/>
    </dgm:pt>
    <dgm:pt modelId="{99E5E3A5-7ABA-4CD7-BC0A-F4ADCBCFF0A6}" type="pres">
      <dgm:prSet presAssocID="{2E68DDB0-B133-455D-91B5-54F396653A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4261285-EED7-4D44-A874-DB1BC604271D}" type="pres">
      <dgm:prSet presAssocID="{2E68DDB0-B133-455D-91B5-54F396653A3F}" presName="spaceRect" presStyleCnt="0"/>
      <dgm:spPr/>
    </dgm:pt>
    <dgm:pt modelId="{736BB96B-CCCC-4B6E-9863-038DB0562FBD}" type="pres">
      <dgm:prSet presAssocID="{2E68DDB0-B133-455D-91B5-54F396653A3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4D8B21C-4A73-4DFA-9E0A-E6D6A35A7495}" srcId="{3AD8422E-5BF9-4A50-B6DF-E002730A1D44}" destId="{C52819ED-B8FA-4056-AD42-AAB8B0060551}" srcOrd="0" destOrd="0" parTransId="{82540E77-8C0A-4E7A-A38C-53BDAF5083D2}" sibTransId="{20F3FE72-D8D3-47D9-915C-CB944E391F8E}"/>
    <dgm:cxn modelId="{37406A53-BA3D-475C-9E71-2DD1F279CB28}" type="presOf" srcId="{C52819ED-B8FA-4056-AD42-AAB8B0060551}" destId="{79420B92-DE0B-405F-820D-B618844825D9}" srcOrd="0" destOrd="0" presId="urn:microsoft.com/office/officeart/2018/2/layout/IconLabelList"/>
    <dgm:cxn modelId="{30286D7F-8B4B-4FBE-9474-3D9B5E7B1A3E}" srcId="{3AD8422E-5BF9-4A50-B6DF-E002730A1D44}" destId="{2E68DDB0-B133-455D-91B5-54F396653A3F}" srcOrd="2" destOrd="0" parTransId="{6E95E394-9C5F-4208-A10A-4BA4158ABD8E}" sibTransId="{6F8777E8-630B-4D27-AF0F-80D55DB9123C}"/>
    <dgm:cxn modelId="{74A9BCA0-C076-42AD-A579-82211C593854}" type="presOf" srcId="{B945A90C-C7D7-4B30-9B20-22658D820555}" destId="{B3806AEF-16AC-4383-9E77-7FD9DB481042}" srcOrd="0" destOrd="0" presId="urn:microsoft.com/office/officeart/2018/2/layout/IconLabelList"/>
    <dgm:cxn modelId="{312ED0A9-866B-4FAA-AEF1-99AD4EFB98EE}" type="presOf" srcId="{3AD8422E-5BF9-4A50-B6DF-E002730A1D44}" destId="{846460D2-FADC-4E0D-939A-281756BE1B3B}" srcOrd="0" destOrd="0" presId="urn:microsoft.com/office/officeart/2018/2/layout/IconLabelList"/>
    <dgm:cxn modelId="{06AB30EF-7F90-471F-91FE-A50DC0D9FC80}" type="presOf" srcId="{2E68DDB0-B133-455D-91B5-54F396653A3F}" destId="{736BB96B-CCCC-4B6E-9863-038DB0562FBD}" srcOrd="0" destOrd="0" presId="urn:microsoft.com/office/officeart/2018/2/layout/IconLabelList"/>
    <dgm:cxn modelId="{6AF32CF5-5BED-40DF-9869-9810819BFD11}" srcId="{3AD8422E-5BF9-4A50-B6DF-E002730A1D44}" destId="{B945A90C-C7D7-4B30-9B20-22658D820555}" srcOrd="1" destOrd="0" parTransId="{0600279F-5427-4058-A497-8ED0F1502C4C}" sibTransId="{D659B1DB-E1CE-428C-A35E-2E0F7196FC3B}"/>
    <dgm:cxn modelId="{E297C9CC-7DDD-4E7A-AAE9-DFABC2FE5D48}" type="presParOf" srcId="{846460D2-FADC-4E0D-939A-281756BE1B3B}" destId="{2761B0E0-3E20-4E30-94FD-D38671D0BA09}" srcOrd="0" destOrd="0" presId="urn:microsoft.com/office/officeart/2018/2/layout/IconLabelList"/>
    <dgm:cxn modelId="{E272EF01-9378-4A5E-B5E0-A704D6B1EB15}" type="presParOf" srcId="{2761B0E0-3E20-4E30-94FD-D38671D0BA09}" destId="{C74F558C-064C-4A6D-9469-6231DDD87FD0}" srcOrd="0" destOrd="0" presId="urn:microsoft.com/office/officeart/2018/2/layout/IconLabelList"/>
    <dgm:cxn modelId="{6710B8A0-3842-4956-9416-9F9FA4A08E11}" type="presParOf" srcId="{2761B0E0-3E20-4E30-94FD-D38671D0BA09}" destId="{1413C771-FC48-4AFD-A947-E3FDC5C5D198}" srcOrd="1" destOrd="0" presId="urn:microsoft.com/office/officeart/2018/2/layout/IconLabelList"/>
    <dgm:cxn modelId="{17CE0D41-B69D-4260-A847-12DFBC84F992}" type="presParOf" srcId="{2761B0E0-3E20-4E30-94FD-D38671D0BA09}" destId="{79420B92-DE0B-405F-820D-B618844825D9}" srcOrd="2" destOrd="0" presId="urn:microsoft.com/office/officeart/2018/2/layout/IconLabelList"/>
    <dgm:cxn modelId="{850B26BE-B36A-424B-8072-5C48DE3A6C59}" type="presParOf" srcId="{846460D2-FADC-4E0D-939A-281756BE1B3B}" destId="{9AD3EBF5-0B3E-4BD3-91DF-17A8AE6C12CB}" srcOrd="1" destOrd="0" presId="urn:microsoft.com/office/officeart/2018/2/layout/IconLabelList"/>
    <dgm:cxn modelId="{CCF12FF8-E88C-4537-BE8B-5F90021BDCE4}" type="presParOf" srcId="{846460D2-FADC-4E0D-939A-281756BE1B3B}" destId="{C1DB48F8-DDB0-4D1F-B7DE-D9B5543FF254}" srcOrd="2" destOrd="0" presId="urn:microsoft.com/office/officeart/2018/2/layout/IconLabelList"/>
    <dgm:cxn modelId="{8C3EAFED-3760-49BD-89B2-A58101673F32}" type="presParOf" srcId="{C1DB48F8-DDB0-4D1F-B7DE-D9B5543FF254}" destId="{6B28C376-5ACE-43AB-B39D-564DBE9815DD}" srcOrd="0" destOrd="0" presId="urn:microsoft.com/office/officeart/2018/2/layout/IconLabelList"/>
    <dgm:cxn modelId="{59FC8CAF-C680-4460-8E8F-0DF09660A137}" type="presParOf" srcId="{C1DB48F8-DDB0-4D1F-B7DE-D9B5543FF254}" destId="{770D93C6-414C-409E-93AC-6E21839CC7B8}" srcOrd="1" destOrd="0" presId="urn:microsoft.com/office/officeart/2018/2/layout/IconLabelList"/>
    <dgm:cxn modelId="{39407506-D609-4DE3-AC9A-53DF1952C70D}" type="presParOf" srcId="{C1DB48F8-DDB0-4D1F-B7DE-D9B5543FF254}" destId="{B3806AEF-16AC-4383-9E77-7FD9DB481042}" srcOrd="2" destOrd="0" presId="urn:microsoft.com/office/officeart/2018/2/layout/IconLabelList"/>
    <dgm:cxn modelId="{2A037DCC-B3BE-4881-ADB9-EAA92593F6AD}" type="presParOf" srcId="{846460D2-FADC-4E0D-939A-281756BE1B3B}" destId="{782FE62C-5D78-4D9D-92FD-9ACE389E8068}" srcOrd="3" destOrd="0" presId="urn:microsoft.com/office/officeart/2018/2/layout/IconLabelList"/>
    <dgm:cxn modelId="{FDEDF74D-F224-4E11-8E10-53236A7CB7E8}" type="presParOf" srcId="{846460D2-FADC-4E0D-939A-281756BE1B3B}" destId="{0EB3FE9E-3368-438A-A8A8-10C7F5810ED5}" srcOrd="4" destOrd="0" presId="urn:microsoft.com/office/officeart/2018/2/layout/IconLabelList"/>
    <dgm:cxn modelId="{980B79F4-7B1B-4C21-942D-F58F3A440789}" type="presParOf" srcId="{0EB3FE9E-3368-438A-A8A8-10C7F5810ED5}" destId="{99E5E3A5-7ABA-4CD7-BC0A-F4ADCBCFF0A6}" srcOrd="0" destOrd="0" presId="urn:microsoft.com/office/officeart/2018/2/layout/IconLabelList"/>
    <dgm:cxn modelId="{9ADA0CA7-414E-4C36-8E4B-395982C96559}" type="presParOf" srcId="{0EB3FE9E-3368-438A-A8A8-10C7F5810ED5}" destId="{D4261285-EED7-4D44-A874-DB1BC604271D}" srcOrd="1" destOrd="0" presId="urn:microsoft.com/office/officeart/2018/2/layout/IconLabelList"/>
    <dgm:cxn modelId="{186B0D57-3249-401C-8D42-FD7ED597B794}" type="presParOf" srcId="{0EB3FE9E-3368-438A-A8A8-10C7F5810ED5}" destId="{736BB96B-CCCC-4B6E-9863-038DB0562FB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5362E0-0554-4ECB-A61E-ABDB7DC05F6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5489879-7A1E-45AD-A925-03E07518D134}">
      <dgm:prSet/>
      <dgm:spPr/>
      <dgm:t>
        <a:bodyPr/>
        <a:lstStyle/>
        <a:p>
          <a:pPr>
            <a:defRPr cap="all"/>
          </a:pPr>
          <a:r>
            <a:rPr lang="en-US"/>
            <a:t>Data Base Security Rules</a:t>
          </a:r>
        </a:p>
      </dgm:t>
    </dgm:pt>
    <dgm:pt modelId="{F13A9F86-876E-4BA1-8A0C-B75639CB0D47}" type="parTrans" cxnId="{75343820-909B-4657-8785-0B31172808C1}">
      <dgm:prSet/>
      <dgm:spPr/>
      <dgm:t>
        <a:bodyPr/>
        <a:lstStyle/>
        <a:p>
          <a:endParaRPr lang="en-US"/>
        </a:p>
      </dgm:t>
    </dgm:pt>
    <dgm:pt modelId="{E15A2264-EC37-4864-8F78-D61D88F99636}" type="sibTrans" cxnId="{75343820-909B-4657-8785-0B31172808C1}">
      <dgm:prSet/>
      <dgm:spPr/>
      <dgm:t>
        <a:bodyPr/>
        <a:lstStyle/>
        <a:p>
          <a:endParaRPr lang="en-US"/>
        </a:p>
      </dgm:t>
    </dgm:pt>
    <dgm:pt modelId="{79F8AFCD-DD04-4810-997A-76B372525637}">
      <dgm:prSet/>
      <dgm:spPr/>
      <dgm:t>
        <a:bodyPr/>
        <a:lstStyle/>
        <a:p>
          <a:pPr>
            <a:defRPr cap="all"/>
          </a:pPr>
          <a:r>
            <a:rPr lang="en-US"/>
            <a:t>WordCloud Implemenation</a:t>
          </a:r>
        </a:p>
      </dgm:t>
    </dgm:pt>
    <dgm:pt modelId="{C318BB8E-DDAC-4324-A23A-894337E5D4DA}" type="parTrans" cxnId="{B9314DBB-D9CF-4FCD-8666-8C8EC3C8FA74}">
      <dgm:prSet/>
      <dgm:spPr/>
      <dgm:t>
        <a:bodyPr/>
        <a:lstStyle/>
        <a:p>
          <a:endParaRPr lang="en-US"/>
        </a:p>
      </dgm:t>
    </dgm:pt>
    <dgm:pt modelId="{F55AEC42-EAB8-4103-8F7A-D9FDCA0AF807}" type="sibTrans" cxnId="{B9314DBB-D9CF-4FCD-8666-8C8EC3C8FA74}">
      <dgm:prSet/>
      <dgm:spPr/>
      <dgm:t>
        <a:bodyPr/>
        <a:lstStyle/>
        <a:p>
          <a:endParaRPr lang="en-US"/>
        </a:p>
      </dgm:t>
    </dgm:pt>
    <dgm:pt modelId="{8A6020F0-0E1F-4902-A2E1-E9248B066691}" type="pres">
      <dgm:prSet presAssocID="{DD5362E0-0554-4ECB-A61E-ABDB7DC05F64}" presName="root" presStyleCnt="0">
        <dgm:presLayoutVars>
          <dgm:dir/>
          <dgm:resizeHandles val="exact"/>
        </dgm:presLayoutVars>
      </dgm:prSet>
      <dgm:spPr/>
    </dgm:pt>
    <dgm:pt modelId="{010B1153-8538-4499-8E4E-4B762DA3C6ED}" type="pres">
      <dgm:prSet presAssocID="{25489879-7A1E-45AD-A925-03E07518D134}" presName="compNode" presStyleCnt="0"/>
      <dgm:spPr/>
    </dgm:pt>
    <dgm:pt modelId="{A73B5733-86F8-452E-A35B-BC5EB550ACCB}" type="pres">
      <dgm:prSet presAssocID="{25489879-7A1E-45AD-A925-03E07518D134}" presName="iconBgRect" presStyleLbl="bgShp" presStyleIdx="0" presStyleCnt="2"/>
      <dgm:spPr/>
    </dgm:pt>
    <dgm:pt modelId="{BAFDCC55-4FA9-4F5A-9D61-515670EA8A8C}" type="pres">
      <dgm:prSet presAssocID="{25489879-7A1E-45AD-A925-03E07518D13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09418E6-AECB-4288-AA9C-B00B8E9B94C9}" type="pres">
      <dgm:prSet presAssocID="{25489879-7A1E-45AD-A925-03E07518D134}" presName="spaceRect" presStyleCnt="0"/>
      <dgm:spPr/>
    </dgm:pt>
    <dgm:pt modelId="{EC32B0EC-F77C-4222-917B-3E30F33FE4E8}" type="pres">
      <dgm:prSet presAssocID="{25489879-7A1E-45AD-A925-03E07518D134}" presName="textRect" presStyleLbl="revTx" presStyleIdx="0" presStyleCnt="2">
        <dgm:presLayoutVars>
          <dgm:chMax val="1"/>
          <dgm:chPref val="1"/>
        </dgm:presLayoutVars>
      </dgm:prSet>
      <dgm:spPr/>
    </dgm:pt>
    <dgm:pt modelId="{64A45697-FB4C-4E29-90AF-0372421AAE2F}" type="pres">
      <dgm:prSet presAssocID="{E15A2264-EC37-4864-8F78-D61D88F99636}" presName="sibTrans" presStyleCnt="0"/>
      <dgm:spPr/>
    </dgm:pt>
    <dgm:pt modelId="{FD279940-450B-4C2D-AD5C-27EE1CAA85E0}" type="pres">
      <dgm:prSet presAssocID="{79F8AFCD-DD04-4810-997A-76B372525637}" presName="compNode" presStyleCnt="0"/>
      <dgm:spPr/>
    </dgm:pt>
    <dgm:pt modelId="{1D5E3AD1-C9F2-45EF-8FAE-6FBD5850A2E5}" type="pres">
      <dgm:prSet presAssocID="{79F8AFCD-DD04-4810-997A-76B372525637}" presName="iconBgRect" presStyleLbl="bgShp" presStyleIdx="1" presStyleCnt="2"/>
      <dgm:spPr/>
    </dgm:pt>
    <dgm:pt modelId="{B04BE1C7-7139-4FA3-B8D0-E03BDA430538}" type="pres">
      <dgm:prSet presAssocID="{79F8AFCD-DD04-4810-997A-76B3725256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F5D1E08-B9F3-4E39-BF37-AC5135236155}" type="pres">
      <dgm:prSet presAssocID="{79F8AFCD-DD04-4810-997A-76B372525637}" presName="spaceRect" presStyleCnt="0"/>
      <dgm:spPr/>
    </dgm:pt>
    <dgm:pt modelId="{F3BC88B9-4D80-4C4F-B8EA-81BD18B454C8}" type="pres">
      <dgm:prSet presAssocID="{79F8AFCD-DD04-4810-997A-76B37252563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5343820-909B-4657-8785-0B31172808C1}" srcId="{DD5362E0-0554-4ECB-A61E-ABDB7DC05F64}" destId="{25489879-7A1E-45AD-A925-03E07518D134}" srcOrd="0" destOrd="0" parTransId="{F13A9F86-876E-4BA1-8A0C-B75639CB0D47}" sibTransId="{E15A2264-EC37-4864-8F78-D61D88F99636}"/>
    <dgm:cxn modelId="{BB56F33E-E1A1-4E89-BCCD-44108CA06C3C}" type="presOf" srcId="{79F8AFCD-DD04-4810-997A-76B372525637}" destId="{F3BC88B9-4D80-4C4F-B8EA-81BD18B454C8}" srcOrd="0" destOrd="0" presId="urn:microsoft.com/office/officeart/2018/5/layout/IconCircleLabelList"/>
    <dgm:cxn modelId="{07914979-90E1-4B51-B0F0-E467F4144FD7}" type="presOf" srcId="{DD5362E0-0554-4ECB-A61E-ABDB7DC05F64}" destId="{8A6020F0-0E1F-4902-A2E1-E9248B066691}" srcOrd="0" destOrd="0" presId="urn:microsoft.com/office/officeart/2018/5/layout/IconCircleLabelList"/>
    <dgm:cxn modelId="{75BF7579-7DCE-41AD-AB69-5BCE80D137F5}" type="presOf" srcId="{25489879-7A1E-45AD-A925-03E07518D134}" destId="{EC32B0EC-F77C-4222-917B-3E30F33FE4E8}" srcOrd="0" destOrd="0" presId="urn:microsoft.com/office/officeart/2018/5/layout/IconCircleLabelList"/>
    <dgm:cxn modelId="{B9314DBB-D9CF-4FCD-8666-8C8EC3C8FA74}" srcId="{DD5362E0-0554-4ECB-A61E-ABDB7DC05F64}" destId="{79F8AFCD-DD04-4810-997A-76B372525637}" srcOrd="1" destOrd="0" parTransId="{C318BB8E-DDAC-4324-A23A-894337E5D4DA}" sibTransId="{F55AEC42-EAB8-4103-8F7A-D9FDCA0AF807}"/>
    <dgm:cxn modelId="{3BD7C728-B20E-4BB6-B5AE-E952629EEEAC}" type="presParOf" srcId="{8A6020F0-0E1F-4902-A2E1-E9248B066691}" destId="{010B1153-8538-4499-8E4E-4B762DA3C6ED}" srcOrd="0" destOrd="0" presId="urn:microsoft.com/office/officeart/2018/5/layout/IconCircleLabelList"/>
    <dgm:cxn modelId="{06E3FAF0-39CE-46E1-8273-270465AAEEB7}" type="presParOf" srcId="{010B1153-8538-4499-8E4E-4B762DA3C6ED}" destId="{A73B5733-86F8-452E-A35B-BC5EB550ACCB}" srcOrd="0" destOrd="0" presId="urn:microsoft.com/office/officeart/2018/5/layout/IconCircleLabelList"/>
    <dgm:cxn modelId="{F0D229AD-9A1A-452A-A54A-E2FC551967DD}" type="presParOf" srcId="{010B1153-8538-4499-8E4E-4B762DA3C6ED}" destId="{BAFDCC55-4FA9-4F5A-9D61-515670EA8A8C}" srcOrd="1" destOrd="0" presId="urn:microsoft.com/office/officeart/2018/5/layout/IconCircleLabelList"/>
    <dgm:cxn modelId="{CDBF8A30-607B-46C6-9056-FF17EE1D532E}" type="presParOf" srcId="{010B1153-8538-4499-8E4E-4B762DA3C6ED}" destId="{D09418E6-AECB-4288-AA9C-B00B8E9B94C9}" srcOrd="2" destOrd="0" presId="urn:microsoft.com/office/officeart/2018/5/layout/IconCircleLabelList"/>
    <dgm:cxn modelId="{14A88CEA-D727-4035-AE28-DBB07F9CF950}" type="presParOf" srcId="{010B1153-8538-4499-8E4E-4B762DA3C6ED}" destId="{EC32B0EC-F77C-4222-917B-3E30F33FE4E8}" srcOrd="3" destOrd="0" presId="urn:microsoft.com/office/officeart/2018/5/layout/IconCircleLabelList"/>
    <dgm:cxn modelId="{E5C94A6D-8C27-4AD1-811D-3B3F7E53054E}" type="presParOf" srcId="{8A6020F0-0E1F-4902-A2E1-E9248B066691}" destId="{64A45697-FB4C-4E29-90AF-0372421AAE2F}" srcOrd="1" destOrd="0" presId="urn:microsoft.com/office/officeart/2018/5/layout/IconCircleLabelList"/>
    <dgm:cxn modelId="{7C34D47D-0059-40C7-A419-68931E4D7A61}" type="presParOf" srcId="{8A6020F0-0E1F-4902-A2E1-E9248B066691}" destId="{FD279940-450B-4C2D-AD5C-27EE1CAA85E0}" srcOrd="2" destOrd="0" presId="urn:microsoft.com/office/officeart/2018/5/layout/IconCircleLabelList"/>
    <dgm:cxn modelId="{8F26C6BE-FE38-4DD3-8664-013755AB075C}" type="presParOf" srcId="{FD279940-450B-4C2D-AD5C-27EE1CAA85E0}" destId="{1D5E3AD1-C9F2-45EF-8FAE-6FBD5850A2E5}" srcOrd="0" destOrd="0" presId="urn:microsoft.com/office/officeart/2018/5/layout/IconCircleLabelList"/>
    <dgm:cxn modelId="{8E905A58-6EAB-4A23-B9F9-BD0DE29B4597}" type="presParOf" srcId="{FD279940-450B-4C2D-AD5C-27EE1CAA85E0}" destId="{B04BE1C7-7139-4FA3-B8D0-E03BDA430538}" srcOrd="1" destOrd="0" presId="urn:microsoft.com/office/officeart/2018/5/layout/IconCircleLabelList"/>
    <dgm:cxn modelId="{868ABCA7-BEBC-4BB3-846D-8C22CA32C503}" type="presParOf" srcId="{FD279940-450B-4C2D-AD5C-27EE1CAA85E0}" destId="{AF5D1E08-B9F3-4E39-BF37-AC5135236155}" srcOrd="2" destOrd="0" presId="urn:microsoft.com/office/officeart/2018/5/layout/IconCircleLabelList"/>
    <dgm:cxn modelId="{02AC9076-2E71-4D65-95A7-CD6B7DD8C277}" type="presParOf" srcId="{FD279940-450B-4C2D-AD5C-27EE1CAA85E0}" destId="{F3BC88B9-4D80-4C4F-B8EA-81BD18B454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15AC5-47FB-4F28-AC64-727A2C6CD0AC}">
      <dsp:nvSpPr>
        <dsp:cNvPr id="0" name=""/>
        <dsp:cNvSpPr/>
      </dsp:nvSpPr>
      <dsp:spPr>
        <a:xfrm>
          <a:off x="0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4AB782-E687-4387-8BDB-8FCF0E487508}">
      <dsp:nvSpPr>
        <dsp:cNvPr id="0" name=""/>
        <dsp:cNvSpPr/>
      </dsp:nvSpPr>
      <dsp:spPr>
        <a:xfrm>
          <a:off x="314325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For function​​​</a:t>
          </a:r>
        </a:p>
      </dsp:txBody>
      <dsp:txXfrm>
        <a:off x="366939" y="1166540"/>
        <a:ext cx="2723696" cy="1691139"/>
      </dsp:txXfrm>
    </dsp:sp>
    <dsp:sp modelId="{7F74B2A6-2DFA-4CD3-B412-D0D5EDE28583}">
      <dsp:nvSpPr>
        <dsp:cNvPr id="0" name=""/>
        <dsp:cNvSpPr/>
      </dsp:nvSpPr>
      <dsp:spPr>
        <a:xfrm>
          <a:off x="3457574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424445-A902-4337-A37B-F9226827F10A}">
      <dsp:nvSpPr>
        <dsp:cNvPr id="0" name=""/>
        <dsp:cNvSpPr/>
      </dsp:nvSpPr>
      <dsp:spPr>
        <a:xfrm>
          <a:off x="3771899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As technology stacks were incorporated​​​</a:t>
          </a:r>
        </a:p>
      </dsp:txBody>
      <dsp:txXfrm>
        <a:off x="3824513" y="1166540"/>
        <a:ext cx="2723696" cy="1691139"/>
      </dsp:txXfrm>
    </dsp:sp>
    <dsp:sp modelId="{79341BF1-AA2A-4431-8316-C92ADEC4D445}">
      <dsp:nvSpPr>
        <dsp:cNvPr id="0" name=""/>
        <dsp:cNvSpPr/>
      </dsp:nvSpPr>
      <dsp:spPr>
        <a:xfrm>
          <a:off x="6915149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007E70-2DB6-42A9-8931-43F21B3B19B8}">
      <dsp:nvSpPr>
        <dsp:cNvPr id="0" name=""/>
        <dsp:cNvSpPr/>
      </dsp:nvSpPr>
      <dsp:spPr>
        <a:xfrm>
          <a:off x="7229475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As needed to ensure timely deployment​</a:t>
          </a:r>
        </a:p>
      </dsp:txBody>
      <dsp:txXfrm>
        <a:off x="7282089" y="1166540"/>
        <a:ext cx="2723696" cy="169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C958C-2BB2-4B9D-9304-67106A3CEAB6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D0735-9345-4734-92BE-734D2A330E76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E1A14-2D42-4318-A7ED-CDBB42774B5B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Authentication</a:t>
          </a:r>
        </a:p>
      </dsp:txBody>
      <dsp:txXfrm>
        <a:off x="35606" y="2695306"/>
        <a:ext cx="2981250" cy="720000"/>
      </dsp:txXfrm>
    </dsp:sp>
    <dsp:sp modelId="{FCF847B9-2424-4BF0-96BD-339C220B80F5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D9E83-33A1-4734-8EB0-462F6E1A0DC6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CA681-4526-468C-9C99-8FBC9638BBBE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Database Integration</a:t>
          </a:r>
        </a:p>
      </dsp:txBody>
      <dsp:txXfrm>
        <a:off x="3538574" y="2695306"/>
        <a:ext cx="2981250" cy="720000"/>
      </dsp:txXfrm>
    </dsp:sp>
    <dsp:sp modelId="{7B1E4EF5-5DE9-452B-9D28-56CA62BDB2B5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E023C-27A5-4972-A9F0-E2DB50BE33AD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DEE53-79D2-4255-8A15-472D55A0BF55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Hosted On Server</a:t>
          </a:r>
        </a:p>
      </dsp:txBody>
      <dsp:txXfrm>
        <a:off x="7041543" y="2695306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F558C-064C-4A6D-9469-6231DDD87FD0}">
      <dsp:nvSpPr>
        <dsp:cNvPr id="0" name=""/>
        <dsp:cNvSpPr/>
      </dsp:nvSpPr>
      <dsp:spPr>
        <a:xfrm>
          <a:off x="1063980" y="68948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20B92-DE0B-405F-820D-B618844825D9}">
      <dsp:nvSpPr>
        <dsp:cNvPr id="0" name=""/>
        <dsp:cNvSpPr/>
      </dsp:nvSpPr>
      <dsp:spPr>
        <a:xfrm>
          <a:off x="285097" y="2316130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Community Entry Flagging</a:t>
          </a:r>
        </a:p>
      </dsp:txBody>
      <dsp:txXfrm>
        <a:off x="285097" y="2316130"/>
        <a:ext cx="2832300" cy="720000"/>
      </dsp:txXfrm>
    </dsp:sp>
    <dsp:sp modelId="{6B28C376-5ACE-43AB-B39D-564DBE9815DD}">
      <dsp:nvSpPr>
        <dsp:cNvPr id="0" name=""/>
        <dsp:cNvSpPr/>
      </dsp:nvSpPr>
      <dsp:spPr>
        <a:xfrm>
          <a:off x="4391932" y="68948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06AEF-16AC-4383-9E77-7FD9DB481042}">
      <dsp:nvSpPr>
        <dsp:cNvPr id="0" name=""/>
        <dsp:cNvSpPr/>
      </dsp:nvSpPr>
      <dsp:spPr>
        <a:xfrm>
          <a:off x="3613050" y="2316130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Resource Page</a:t>
          </a:r>
        </a:p>
      </dsp:txBody>
      <dsp:txXfrm>
        <a:off x="3613050" y="2316130"/>
        <a:ext cx="2832300" cy="720000"/>
      </dsp:txXfrm>
    </dsp:sp>
    <dsp:sp modelId="{99E5E3A5-7ABA-4CD7-BC0A-F4ADCBCFF0A6}">
      <dsp:nvSpPr>
        <dsp:cNvPr id="0" name=""/>
        <dsp:cNvSpPr/>
      </dsp:nvSpPr>
      <dsp:spPr>
        <a:xfrm>
          <a:off x="7719885" y="68948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BB96B-CCCC-4B6E-9863-038DB0562FBD}">
      <dsp:nvSpPr>
        <dsp:cNvPr id="0" name=""/>
        <dsp:cNvSpPr/>
      </dsp:nvSpPr>
      <dsp:spPr>
        <a:xfrm>
          <a:off x="6941002" y="2316130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Confirmation Modal Integratons</a:t>
          </a:r>
        </a:p>
      </dsp:txBody>
      <dsp:txXfrm>
        <a:off x="6941002" y="2316130"/>
        <a:ext cx="28323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B5733-86F8-452E-A35B-BC5EB550ACCB}">
      <dsp:nvSpPr>
        <dsp:cNvPr id="0" name=""/>
        <dsp:cNvSpPr/>
      </dsp:nvSpPr>
      <dsp:spPr>
        <a:xfrm>
          <a:off x="1816199" y="62805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DCC55-4FA9-4F5A-9D61-515670EA8A8C}">
      <dsp:nvSpPr>
        <dsp:cNvPr id="0" name=""/>
        <dsp:cNvSpPr/>
      </dsp:nvSpPr>
      <dsp:spPr>
        <a:xfrm>
          <a:off x="2284199" y="53080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2B0EC-F77C-4222-917B-3E30F33FE4E8}">
      <dsp:nvSpPr>
        <dsp:cNvPr id="0" name=""/>
        <dsp:cNvSpPr/>
      </dsp:nvSpPr>
      <dsp:spPr>
        <a:xfrm>
          <a:off x="1114199" y="29428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Data Base Security Rules</a:t>
          </a:r>
        </a:p>
      </dsp:txBody>
      <dsp:txXfrm>
        <a:off x="1114199" y="2942806"/>
        <a:ext cx="3600000" cy="720000"/>
      </dsp:txXfrm>
    </dsp:sp>
    <dsp:sp modelId="{1D5E3AD1-C9F2-45EF-8FAE-6FBD5850A2E5}">
      <dsp:nvSpPr>
        <dsp:cNvPr id="0" name=""/>
        <dsp:cNvSpPr/>
      </dsp:nvSpPr>
      <dsp:spPr>
        <a:xfrm>
          <a:off x="6046199" y="62805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BE1C7-7139-4FA3-B8D0-E03BDA430538}">
      <dsp:nvSpPr>
        <dsp:cNvPr id="0" name=""/>
        <dsp:cNvSpPr/>
      </dsp:nvSpPr>
      <dsp:spPr>
        <a:xfrm>
          <a:off x="6514199" y="53080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C88B9-4D80-4C4F-B8EA-81BD18B454C8}">
      <dsp:nvSpPr>
        <dsp:cNvPr id="0" name=""/>
        <dsp:cNvSpPr/>
      </dsp:nvSpPr>
      <dsp:spPr>
        <a:xfrm>
          <a:off x="5344199" y="29428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WordCloud Implemenation</a:t>
          </a:r>
        </a:p>
      </dsp:txBody>
      <dsp:txXfrm>
        <a:off x="5344199" y="2942806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11/12/2023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7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4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2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2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2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2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5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0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86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9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1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ocusmap.eu/doku.php?id=manual:user_guide:functions:search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itout.com/word-cloud/3921758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51D81B-84EE-6A57-7564-7D40EEBCC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33" r="-2" b="351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314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682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8316" y="1348844"/>
            <a:ext cx="5409468" cy="3042706"/>
          </a:xfrm>
        </p:spPr>
        <p:txBody>
          <a:bodyPr>
            <a:normAutofit/>
          </a:bodyPr>
          <a:lstStyle/>
          <a:p>
            <a:r>
              <a:rPr lang="en-US" sz="5600" dirty="0">
                <a:solidFill>
                  <a:schemeClr val="tx1"/>
                </a:solidFill>
                <a:ea typeface="Calibri Light"/>
                <a:cs typeface="Calibri Light"/>
              </a:rPr>
              <a:t>Gratitude++ </a:t>
            </a:r>
            <a:r>
              <a:rPr lang="en-US" sz="5600">
                <a:solidFill>
                  <a:schemeClr val="tx1"/>
                </a:solidFill>
                <a:ea typeface="Calibri Light"/>
                <a:cs typeface="Calibri Light"/>
              </a:rPr>
              <a:t>Update Presentati</a:t>
            </a:r>
            <a:r>
              <a:rPr lang="en-US" sz="5600" dirty="0">
                <a:solidFill>
                  <a:schemeClr val="tx1"/>
                </a:solidFill>
                <a:ea typeface="Calibri Light"/>
                <a:cs typeface="Calibri Light"/>
              </a:rPr>
              <a:t>on</a:t>
            </a:r>
            <a:endParaRPr lang="en-US" sz="5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8316" y="4682061"/>
            <a:ext cx="5409468" cy="95097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By</a:t>
            </a:r>
          </a:p>
          <a:p>
            <a:r>
              <a:rPr lang="en-US" dirty="0">
                <a:solidFill>
                  <a:schemeClr val="tx1"/>
                </a:solidFill>
              </a:rPr>
              <a:t>Joel Scott</a:t>
            </a:r>
          </a:p>
          <a:p>
            <a:r>
              <a:rPr lang="en-US" dirty="0">
                <a:solidFill>
                  <a:schemeClr val="tx1"/>
                </a:solidFill>
              </a:rPr>
              <a:t>Benjamin Seifried 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11/13/2023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89938-1056-29E3-0C01-8FF29DCC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ea typeface="+mj-lt"/>
                <a:cs typeface="+mj-lt"/>
              </a:rPr>
              <a:t>Work In Progress</a:t>
            </a:r>
            <a:endParaRPr lang="en-US" b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6AC683-D50E-6F5B-D3BD-28C287E31C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42353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33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A3A5EB-931E-46DE-A692-6731DB988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58634F-705D-44E4-9FBF-A406E2F9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CFE1E3-A09C-4196-A99F-B7C3014E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C6306-C7BD-AD8D-499C-56323BAD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b="1"/>
              <a:t>Work 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DD2B-17A1-D633-600C-1FF6120AF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954" y="2607212"/>
            <a:ext cx="6485467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Avenir Next LT Pro"/>
                <a:cs typeface="Arial"/>
              </a:rPr>
              <a:t>Account/Entry Deletion</a:t>
            </a:r>
          </a:p>
          <a:p>
            <a:pPr>
              <a:buClr>
                <a:srgbClr val="262626"/>
              </a:buClr>
            </a:pPr>
            <a:r>
              <a:rPr lang="en-US" sz="2800" dirty="0">
                <a:latin typeface="Avenir Next LT Pro"/>
                <a:cs typeface="Arial"/>
              </a:rPr>
              <a:t>Search Functions</a:t>
            </a:r>
          </a:p>
          <a:p>
            <a:pPr>
              <a:buClr>
                <a:srgbClr val="262626"/>
              </a:buClr>
            </a:pPr>
            <a:r>
              <a:rPr lang="en-US" sz="2800" dirty="0">
                <a:latin typeface="Avenir Next LT Pro"/>
                <a:cs typeface="Arial"/>
              </a:rPr>
              <a:t>Additional Page Displays</a:t>
            </a:r>
          </a:p>
          <a:p>
            <a:pPr>
              <a:buClr>
                <a:srgbClr val="262626"/>
              </a:buClr>
            </a:pPr>
            <a:endParaRPr lang="en-US">
              <a:latin typeface="Avenir Next LT Pro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31D0C-2CF0-63C8-CC61-D3B89AE68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20571" y="2467986"/>
            <a:ext cx="3019646" cy="301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3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ords in a collage&#10;&#10;Description automatically generated">
            <a:extLst>
              <a:ext uri="{FF2B5EF4-FFF2-40B4-BE49-F238E27FC236}">
                <a16:creationId xmlns:a16="http://schemas.microsoft.com/office/drawing/2014/main" id="{E53CBCA5-A641-4882-2324-9505BE1A9B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422" r="9091" b="8100"/>
          <a:stretch/>
        </p:blipFill>
        <p:spPr>
          <a:xfrm>
            <a:off x="1570912" y="-1"/>
            <a:ext cx="12191980" cy="685799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E754F-7D46-9022-82BE-DAEF5A07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sz="4400" b="1" dirty="0"/>
              <a:t>Work 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72E5-00DA-DA9D-A559-97A0BE6D7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Avenir Next LT Pro"/>
                <a:cs typeface="Segoe UI"/>
              </a:rPr>
              <a:t>Word Cloud Component Implementation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262626"/>
              </a:buClr>
            </a:pPr>
            <a:r>
              <a:rPr lang="en-US" sz="2400" dirty="0">
                <a:latin typeface="Avenir Next LT Pro"/>
                <a:cs typeface="Segoe UI"/>
              </a:rPr>
              <a:t>Security Rules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262626"/>
              </a:buClr>
            </a:pPr>
            <a:r>
              <a:rPr lang="en-US" sz="2400" dirty="0">
                <a:latin typeface="Avenir Next LT Pro"/>
                <a:cs typeface="Segoe UI"/>
              </a:rPr>
              <a:t>Finalized Stylings</a:t>
            </a:r>
            <a:endParaRPr lang="en-US" sz="2400" dirty="0">
              <a:latin typeface="Avenir Next LT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80917-0BDA-DCF2-5AE9-AA92E41A72FF}"/>
              </a:ext>
            </a:extLst>
          </p:cNvPr>
          <p:cNvSpPr txBox="1"/>
          <p:nvPr/>
        </p:nvSpPr>
        <p:spPr>
          <a:xfrm>
            <a:off x="9391233" y="6657943"/>
            <a:ext cx="280076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338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E00DF-00DE-7C9F-8F07-D1223098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ea typeface="+mj-lt"/>
                <a:cs typeface="+mj-lt"/>
              </a:rPr>
              <a:t>Unresolved Issues</a:t>
            </a:r>
            <a:endParaRPr lang="en-US" b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1C46BD-685B-EFE7-8054-A1D80CE5C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45897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3700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C580A-C831-D8EF-D168-76445F51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Conclusion 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8CDFA62-AAEA-A3E9-97CF-765DD9093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While the project up to this point has been both educational as well as challenging... </a:t>
            </a:r>
          </a:p>
          <a:p>
            <a:pPr>
              <a:buClr>
                <a:srgbClr val="262626"/>
              </a:buClr>
            </a:pPr>
            <a:endParaRPr lang="en-US" sz="2400" dirty="0"/>
          </a:p>
          <a:p>
            <a:pPr>
              <a:buClr>
                <a:srgbClr val="262626"/>
              </a:buClr>
            </a:pPr>
            <a:r>
              <a:rPr lang="en-US" sz="2400" dirty="0"/>
              <a:t>the overall outlook for successful completion of the Gratitude++ Journal Application ahead of the release deadline...</a:t>
            </a:r>
          </a:p>
        </p:txBody>
      </p:sp>
    </p:spTree>
    <p:extLst>
      <p:ext uri="{BB962C8B-B14F-4D97-AF65-F5344CB8AC3E}">
        <p14:creationId xmlns:p14="http://schemas.microsoft.com/office/powerpoint/2010/main" val="1255741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517AB-A5E3-91A7-B4B6-3C371824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cap="all" spc="-100">
                <a:solidFill>
                  <a:schemeClr val="tx1"/>
                </a:solidFill>
              </a:rPr>
              <a:t>...is Good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1">
            <a:extLst>
              <a:ext uri="{FF2B5EF4-FFF2-40B4-BE49-F238E27FC236}">
                <a16:creationId xmlns:a16="http://schemas.microsoft.com/office/drawing/2014/main" id="{DE1C2437-DF78-6272-6D21-5DD999F97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6899" y="1888514"/>
            <a:ext cx="27527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92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ABBB2-77E0-FDCB-BE2D-C4768B74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754659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5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39D2-C421-5519-8A63-C46CEDF7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b="1" dirty="0"/>
              <a:t>Agenda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22D389DE-EC6E-AB0F-4B2D-178923A23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5256" y="1230863"/>
            <a:ext cx="4414438" cy="4414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7D4D6-B7F8-2B16-35EF-C0DE08517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itchFamily="18" charset="0"/>
              <a:buChar char="•"/>
            </a:pPr>
            <a:r>
              <a:rPr lang="en-US" sz="2400" dirty="0"/>
              <a:t>Overview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sz="2400" dirty="0"/>
              <a:t>Deviations from Initial Design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sz="2400" dirty="0"/>
              <a:t>Accomplishments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sz="2400" dirty="0"/>
              <a:t>What’s Left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sz="2400" dirty="0"/>
              <a:t>Unresolved Issues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6498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C76A8B4-8A2D-F615-51B0-AF635DD32868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54" y="751821"/>
            <a:ext cx="5367165" cy="53671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86567-F578-E99D-3A0D-93B111F46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643928"/>
          </a:xfrm>
        </p:spPr>
        <p:txBody>
          <a:bodyPr>
            <a:normAutofit/>
          </a:bodyPr>
          <a:lstStyle/>
          <a:p>
            <a:r>
              <a:rPr lang="en-US" sz="4400" b="1">
                <a:ea typeface="+mj-lt"/>
                <a:cs typeface="+mj-lt"/>
              </a:rPr>
              <a:t>Overview</a:t>
            </a:r>
            <a:endParaRPr lang="en-US" sz="4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9D375-0D12-E014-DBDE-848D8FDCB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385390"/>
            <a:ext cx="4472922" cy="3649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The development of the Gratitude++ application has  closely followed initial design documentation</a:t>
            </a:r>
          </a:p>
          <a:p>
            <a:pPr>
              <a:buClr>
                <a:srgbClr val="26262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9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773DE-ACC6-1CD8-20C1-31D952F53C0C}"/>
              </a:ext>
            </a:extLst>
          </p:cNvPr>
          <p:cNvSpPr txBox="1"/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Some deviations were necessary​</a:t>
            </a:r>
          </a:p>
        </p:txBody>
      </p:sp>
      <p:graphicFrame>
        <p:nvGraphicFramePr>
          <p:cNvPr id="16" name="TextBox 6">
            <a:extLst>
              <a:ext uri="{FF2B5EF4-FFF2-40B4-BE49-F238E27FC236}">
                <a16:creationId xmlns:a16="http://schemas.microsoft.com/office/drawing/2014/main" id="{2DF2DC62-32F4-7EB4-E80E-FF26423C20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67085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115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ne orange paper boat leading a group of white paper boats">
            <a:extLst>
              <a:ext uri="{FF2B5EF4-FFF2-40B4-BE49-F238E27FC236}">
                <a16:creationId xmlns:a16="http://schemas.microsoft.com/office/drawing/2014/main" id="{B24BF7DB-3353-B0B1-0EE7-5549903E4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4" r="32006" b="-10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B1801-5377-0FDE-CC6E-561DEAE16DB6}"/>
              </a:ext>
            </a:extLst>
          </p:cNvPr>
          <p:cNvSpPr txBox="1"/>
          <p:nvPr/>
        </p:nvSpPr>
        <p:spPr>
          <a:xfrm>
            <a:off x="7134420" y="2372751"/>
            <a:ext cx="4472922" cy="46470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/>
              <a:t>This presentation will explore some of that process and conclude with overall project outlook</a:t>
            </a:r>
          </a:p>
        </p:txBody>
      </p:sp>
    </p:spTree>
    <p:extLst>
      <p:ext uri="{BB962C8B-B14F-4D97-AF65-F5344CB8AC3E}">
        <p14:creationId xmlns:p14="http://schemas.microsoft.com/office/powerpoint/2010/main" val="27606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EADEC01D-C4BF-E0CE-FEBA-507CA86EDB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25" r="9091" b="10466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10BDB-5AF1-E7D0-2D20-DF6E5806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sz="4400" b="1">
                <a:ea typeface="+mj-lt"/>
                <a:cs typeface="+mj-lt"/>
              </a:rPr>
              <a:t>Project Changes</a:t>
            </a:r>
            <a:endParaRPr lang="en-US" sz="4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3A42E-13A0-FA58-C5EE-AC1A2C24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Modal Usage Reduced</a:t>
            </a:r>
            <a:endParaRPr lang="en-US" sz="2400"/>
          </a:p>
          <a:p>
            <a:pPr>
              <a:buClr>
                <a:srgbClr val="262626"/>
              </a:buClr>
            </a:pPr>
            <a:r>
              <a:rPr lang="en-US" sz="2400" dirty="0">
                <a:ea typeface="+mn-lt"/>
                <a:cs typeface="+mn-lt"/>
              </a:rPr>
              <a:t>Navigation Changes</a:t>
            </a:r>
          </a:p>
          <a:p>
            <a:pPr>
              <a:buClr>
                <a:srgbClr val="262626"/>
              </a:buClr>
            </a:pPr>
            <a:r>
              <a:rPr lang="en-US" sz="2400" dirty="0">
                <a:latin typeface="Avenir Next LT Pro"/>
                <a:cs typeface="Arial"/>
              </a:rPr>
              <a:t>User Information Displayed</a:t>
            </a:r>
          </a:p>
          <a:p>
            <a:pPr>
              <a:buClr>
                <a:srgbClr val="262626"/>
              </a:buClr>
            </a:pPr>
            <a:r>
              <a:rPr lang="en-US" sz="2400" dirty="0">
                <a:latin typeface="Avenir Next LT Pro"/>
                <a:cs typeface="Arial"/>
              </a:rPr>
              <a:t>Page Formatting Changes</a:t>
            </a:r>
          </a:p>
          <a:p>
            <a:pPr>
              <a:buClr>
                <a:srgbClr val="262626"/>
              </a:buClr>
            </a:pPr>
            <a:r>
              <a:rPr lang="en-US" sz="2400" dirty="0">
                <a:latin typeface="Avenir Next LT Pro"/>
                <a:cs typeface="Arial"/>
              </a:rPr>
              <a:t>User Input Limited</a:t>
            </a:r>
            <a:endParaRPr lang="en-US" sz="2400" dirty="0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201189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5EBAD05A-4465-08FF-A596-F1669EDA6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1" r="-2" b="14362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28FB1-46FD-6F4C-36B6-5BE15EA1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681" y="2355036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 dirty="0">
                <a:solidFill>
                  <a:schemeClr val="tx1"/>
                </a:solidFill>
              </a:rPr>
              <a:t>Work Completed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6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F6214A-616C-3945-209D-A0EFBDCDB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021177"/>
              </p:ext>
            </p:extLst>
          </p:nvPr>
        </p:nvGraphicFramePr>
        <p:xfrm>
          <a:off x="1066800" y="1712186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8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erson writing on a notepad">
            <a:extLst>
              <a:ext uri="{FF2B5EF4-FFF2-40B4-BE49-F238E27FC236}">
                <a16:creationId xmlns:a16="http://schemas.microsoft.com/office/drawing/2014/main" id="{DB230208-9370-BF04-9360-7B360CCE4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74" r="10159" b="-7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B417D-3374-E4B0-D911-96DCECB705CE}"/>
              </a:ext>
            </a:extLst>
          </p:cNvPr>
          <p:cNvSpPr txBox="1"/>
          <p:nvPr/>
        </p:nvSpPr>
        <p:spPr>
          <a:xfrm>
            <a:off x="7064082" y="2103120"/>
            <a:ext cx="4472922" cy="3931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286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400" dirty="0"/>
              <a:t>Navigation​​</a:t>
            </a:r>
          </a:p>
          <a:p>
            <a:pPr marL="2286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400" dirty="0"/>
              <a:t>Journal Entry Creation​​</a:t>
            </a:r>
          </a:p>
          <a:p>
            <a:pPr marL="2286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400" dirty="0"/>
              <a:t>Entry Displays​​</a:t>
            </a:r>
          </a:p>
          <a:p>
            <a:pPr marL="2286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400" dirty="0"/>
              <a:t>Most Pages Display as Intended</a:t>
            </a:r>
          </a:p>
        </p:txBody>
      </p:sp>
    </p:spTree>
    <p:extLst>
      <p:ext uri="{BB962C8B-B14F-4D97-AF65-F5344CB8AC3E}">
        <p14:creationId xmlns:p14="http://schemas.microsoft.com/office/powerpoint/2010/main" val="561951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13B38"/>
      </a:dk2>
      <a:lt2>
        <a:srgbClr val="E2E8E4"/>
      </a:lt2>
      <a:accent1>
        <a:srgbClr val="ED6FBC"/>
      </a:accent1>
      <a:accent2>
        <a:srgbClr val="E550E9"/>
      </a:accent2>
      <a:accent3>
        <a:srgbClr val="B56FED"/>
      </a:accent3>
      <a:accent4>
        <a:srgbClr val="6550E9"/>
      </a:accent4>
      <a:accent5>
        <a:srgbClr val="6F92ED"/>
      </a:accent5>
      <a:accent6>
        <a:srgbClr val="34AFE6"/>
      </a:accent6>
      <a:hlink>
        <a:srgbClr val="558D6B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SavonVTI</vt:lpstr>
      <vt:lpstr>Gratitude++ Update Presentation</vt:lpstr>
      <vt:lpstr>Agenda </vt:lpstr>
      <vt:lpstr>Overview</vt:lpstr>
      <vt:lpstr>PowerPoint Presentation</vt:lpstr>
      <vt:lpstr>PowerPoint Presentation</vt:lpstr>
      <vt:lpstr>Project Changes</vt:lpstr>
      <vt:lpstr>Work Completed</vt:lpstr>
      <vt:lpstr>PowerPoint Presentation</vt:lpstr>
      <vt:lpstr>PowerPoint Presentation</vt:lpstr>
      <vt:lpstr>Work In Progress</vt:lpstr>
      <vt:lpstr>Work In Progress</vt:lpstr>
      <vt:lpstr>Work In Progress</vt:lpstr>
      <vt:lpstr>Unresolved Issues</vt:lpstr>
      <vt:lpstr>Conclusion </vt:lpstr>
      <vt:lpstr>...is Good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669</cp:revision>
  <dcterms:created xsi:type="dcterms:W3CDTF">2023-09-26T13:11:37Z</dcterms:created>
  <dcterms:modified xsi:type="dcterms:W3CDTF">2023-11-13T00:31:09Z</dcterms:modified>
</cp:coreProperties>
</file>