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71" r:id="rId9"/>
    <p:sldId id="274" r:id="rId10"/>
    <p:sldId id="272" r:id="rId11"/>
    <p:sldId id="273" r:id="rId12"/>
    <p:sldId id="262" r:id="rId13"/>
    <p:sldId id="264" r:id="rId14"/>
    <p:sldId id="276" r:id="rId15"/>
    <p:sldId id="270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61650-DC8A-5B81-96EE-F179C3E8237A}" v="53" dt="2023-12-09T01:38:35.853"/>
    <p1510:client id="{2604B5D7-0DBD-1FB6-CDC2-D2C000D0EFD3}" v="403" dt="2023-12-12T04:12:07.445"/>
    <p1510:client id="{7F48FD53-1E46-4363-96B1-D72C873BCFEF}" v="17" dt="2023-12-04T16:58:02.044"/>
    <p1510:client id="{80D7011E-2BA1-0F27-2B8A-B8AA46953424}" v="525" dt="2023-12-12T18:04:16.875"/>
    <p1510:client id="{A61C153B-069E-91FF-8BDA-4A399E762EC9}" v="51" dt="2023-12-11T22:43:55.189"/>
    <p1510:client id="{C0EBCE1A-D9F0-03F1-893A-6B2C60072BFD}" v="11" dt="2023-12-12T18:34:45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sv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svg"/><Relationship Id="rId9" Type="http://schemas.openxmlformats.org/officeDocument/2006/relationships/image" Target="../media/image46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4" Type="http://schemas.openxmlformats.org/officeDocument/2006/relationships/image" Target="../media/image5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sv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svg"/><Relationship Id="rId9" Type="http://schemas.openxmlformats.org/officeDocument/2006/relationships/image" Target="../media/image46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4" Type="http://schemas.openxmlformats.org/officeDocument/2006/relationships/image" Target="../media/image5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F4A884-2877-4950-83D7-1A5E3CD518D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DD27E75-A5C5-41BD-85F6-6F2BFA4E5FA0}">
      <dgm:prSet/>
      <dgm:spPr/>
      <dgm:t>
        <a:bodyPr/>
        <a:lstStyle/>
        <a:p>
          <a:pPr>
            <a:defRPr cap="all"/>
          </a:pPr>
          <a:r>
            <a:rPr lang="en-US"/>
            <a:t>Technology</a:t>
          </a:r>
        </a:p>
      </dgm:t>
    </dgm:pt>
    <dgm:pt modelId="{C3255C7B-9701-4EBB-9061-D92868CD10E9}" type="parTrans" cxnId="{DE8963D3-FE4F-47FF-88C3-E4FF0DB17267}">
      <dgm:prSet/>
      <dgm:spPr/>
      <dgm:t>
        <a:bodyPr/>
        <a:lstStyle/>
        <a:p>
          <a:endParaRPr lang="en-US"/>
        </a:p>
      </dgm:t>
    </dgm:pt>
    <dgm:pt modelId="{374EADBE-FB38-43A9-ADC6-D22D088AE9AA}" type="sibTrans" cxnId="{DE8963D3-FE4F-47FF-88C3-E4FF0DB17267}">
      <dgm:prSet/>
      <dgm:spPr/>
      <dgm:t>
        <a:bodyPr/>
        <a:lstStyle/>
        <a:p>
          <a:endParaRPr lang="en-US"/>
        </a:p>
      </dgm:t>
    </dgm:pt>
    <dgm:pt modelId="{2C81AA9E-A120-4255-836E-8F3B7616F2C6}">
      <dgm:prSet/>
      <dgm:spPr/>
      <dgm:t>
        <a:bodyPr/>
        <a:lstStyle/>
        <a:p>
          <a:pPr>
            <a:defRPr cap="all"/>
          </a:pPr>
          <a:r>
            <a:rPr lang="en-US"/>
            <a:t>Design</a:t>
          </a:r>
        </a:p>
      </dgm:t>
    </dgm:pt>
    <dgm:pt modelId="{6BD78A05-15EE-469A-A0C0-A5C4868DBC8E}" type="parTrans" cxnId="{DB1A4125-C296-4B56-BFD6-99C6CECF2E20}">
      <dgm:prSet/>
      <dgm:spPr/>
      <dgm:t>
        <a:bodyPr/>
        <a:lstStyle/>
        <a:p>
          <a:endParaRPr lang="en-US"/>
        </a:p>
      </dgm:t>
    </dgm:pt>
    <dgm:pt modelId="{A6EFF863-0C45-473A-8E09-AEE0C4F3ED56}" type="sibTrans" cxnId="{DB1A4125-C296-4B56-BFD6-99C6CECF2E20}">
      <dgm:prSet/>
      <dgm:spPr/>
      <dgm:t>
        <a:bodyPr/>
        <a:lstStyle/>
        <a:p>
          <a:endParaRPr lang="en-US"/>
        </a:p>
      </dgm:t>
    </dgm:pt>
    <dgm:pt modelId="{2C30D16F-5CC5-40AB-9024-6D7B01AB1B4A}">
      <dgm:prSet/>
      <dgm:spPr/>
      <dgm:t>
        <a:bodyPr/>
        <a:lstStyle/>
        <a:p>
          <a:pPr>
            <a:defRPr cap="all"/>
          </a:pPr>
          <a:r>
            <a:rPr lang="en-US"/>
            <a:t>Known Bugs</a:t>
          </a:r>
        </a:p>
      </dgm:t>
    </dgm:pt>
    <dgm:pt modelId="{E6564F41-7084-4BBE-9FDF-34C5CE91413D}" type="parTrans" cxnId="{7B53F504-8FFD-430C-A992-7B4398CF0D9F}">
      <dgm:prSet/>
      <dgm:spPr/>
      <dgm:t>
        <a:bodyPr/>
        <a:lstStyle/>
        <a:p>
          <a:endParaRPr lang="en-US"/>
        </a:p>
      </dgm:t>
    </dgm:pt>
    <dgm:pt modelId="{B088F060-9055-4351-9FED-446049440544}" type="sibTrans" cxnId="{7B53F504-8FFD-430C-A992-7B4398CF0D9F}">
      <dgm:prSet/>
      <dgm:spPr/>
      <dgm:t>
        <a:bodyPr/>
        <a:lstStyle/>
        <a:p>
          <a:endParaRPr lang="en-US"/>
        </a:p>
      </dgm:t>
    </dgm:pt>
    <dgm:pt modelId="{D678B979-0E4F-45D2-9AD8-D1A137F1A53B}">
      <dgm:prSet/>
      <dgm:spPr/>
      <dgm:t>
        <a:bodyPr/>
        <a:lstStyle/>
        <a:p>
          <a:pPr>
            <a:defRPr cap="all"/>
          </a:pPr>
          <a:r>
            <a:rPr lang="en-US"/>
            <a:t>Future work</a:t>
          </a:r>
        </a:p>
      </dgm:t>
    </dgm:pt>
    <dgm:pt modelId="{810E0B50-EA75-4D7A-BFE6-0D0741354052}" type="parTrans" cxnId="{00D94BA7-D159-4602-8FAD-8B6060BAEFE3}">
      <dgm:prSet/>
      <dgm:spPr/>
      <dgm:t>
        <a:bodyPr/>
        <a:lstStyle/>
        <a:p>
          <a:endParaRPr lang="en-US"/>
        </a:p>
      </dgm:t>
    </dgm:pt>
    <dgm:pt modelId="{4583BA19-5442-40F7-8B14-744D8218B98D}" type="sibTrans" cxnId="{00D94BA7-D159-4602-8FAD-8B6060BAEFE3}">
      <dgm:prSet/>
      <dgm:spPr/>
      <dgm:t>
        <a:bodyPr/>
        <a:lstStyle/>
        <a:p>
          <a:endParaRPr lang="en-US"/>
        </a:p>
      </dgm:t>
    </dgm:pt>
    <dgm:pt modelId="{8BFEC1E7-A0D2-4355-89BC-16FABD7B2209}" type="pres">
      <dgm:prSet presAssocID="{83F4A884-2877-4950-83D7-1A5E3CD518D8}" presName="root" presStyleCnt="0">
        <dgm:presLayoutVars>
          <dgm:dir/>
          <dgm:resizeHandles val="exact"/>
        </dgm:presLayoutVars>
      </dgm:prSet>
      <dgm:spPr/>
    </dgm:pt>
    <dgm:pt modelId="{57A73552-41DB-4534-B96D-A53DB4D9DCAC}" type="pres">
      <dgm:prSet presAssocID="{EDD27E75-A5C5-41BD-85F6-6F2BFA4E5FA0}" presName="compNode" presStyleCnt="0"/>
      <dgm:spPr/>
    </dgm:pt>
    <dgm:pt modelId="{002E3E93-E2A3-4F92-B149-287CE6713B1C}" type="pres">
      <dgm:prSet presAssocID="{EDD27E75-A5C5-41BD-85F6-6F2BFA4E5FA0}" presName="iconBgRect" presStyleLbl="bgShp" presStyleIdx="0" presStyleCnt="4"/>
      <dgm:spPr/>
    </dgm:pt>
    <dgm:pt modelId="{3B4B3E4D-C9A0-4C53-9026-0E8B238A2A61}" type="pres">
      <dgm:prSet presAssocID="{EDD27E75-A5C5-41BD-85F6-6F2BFA4E5FA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535929D6-FA3D-4722-96C8-F09DFF21E640}" type="pres">
      <dgm:prSet presAssocID="{EDD27E75-A5C5-41BD-85F6-6F2BFA4E5FA0}" presName="spaceRect" presStyleCnt="0"/>
      <dgm:spPr/>
    </dgm:pt>
    <dgm:pt modelId="{7DEC9CCF-D50F-432D-85A8-E1FEE35096F4}" type="pres">
      <dgm:prSet presAssocID="{EDD27E75-A5C5-41BD-85F6-6F2BFA4E5FA0}" presName="textRect" presStyleLbl="revTx" presStyleIdx="0" presStyleCnt="4">
        <dgm:presLayoutVars>
          <dgm:chMax val="1"/>
          <dgm:chPref val="1"/>
        </dgm:presLayoutVars>
      </dgm:prSet>
      <dgm:spPr/>
    </dgm:pt>
    <dgm:pt modelId="{BACAA398-DB05-4D38-8222-8FF5F35BF194}" type="pres">
      <dgm:prSet presAssocID="{374EADBE-FB38-43A9-ADC6-D22D088AE9AA}" presName="sibTrans" presStyleCnt="0"/>
      <dgm:spPr/>
    </dgm:pt>
    <dgm:pt modelId="{A9447913-4120-485E-8FED-A336897D1A5A}" type="pres">
      <dgm:prSet presAssocID="{2C81AA9E-A120-4255-836E-8F3B7616F2C6}" presName="compNode" presStyleCnt="0"/>
      <dgm:spPr/>
    </dgm:pt>
    <dgm:pt modelId="{0AD079C8-2F23-40A6-ABD6-72714F8357A1}" type="pres">
      <dgm:prSet presAssocID="{2C81AA9E-A120-4255-836E-8F3B7616F2C6}" presName="iconBgRect" presStyleLbl="bgShp" presStyleIdx="1" presStyleCnt="4"/>
      <dgm:spPr/>
    </dgm:pt>
    <dgm:pt modelId="{BD92B440-573E-4705-A21A-FB6866666A53}" type="pres">
      <dgm:prSet presAssocID="{2C81AA9E-A120-4255-836E-8F3B7616F2C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DBA4CAD9-E4EC-4F5C-BCFB-E5DA6E0D0813}" type="pres">
      <dgm:prSet presAssocID="{2C81AA9E-A120-4255-836E-8F3B7616F2C6}" presName="spaceRect" presStyleCnt="0"/>
      <dgm:spPr/>
    </dgm:pt>
    <dgm:pt modelId="{B6B379D7-195B-4B43-8B17-9B9B3E84E74B}" type="pres">
      <dgm:prSet presAssocID="{2C81AA9E-A120-4255-836E-8F3B7616F2C6}" presName="textRect" presStyleLbl="revTx" presStyleIdx="1" presStyleCnt="4">
        <dgm:presLayoutVars>
          <dgm:chMax val="1"/>
          <dgm:chPref val="1"/>
        </dgm:presLayoutVars>
      </dgm:prSet>
      <dgm:spPr/>
    </dgm:pt>
    <dgm:pt modelId="{4B6ED7D4-4DF9-4420-8A3C-893FAEF440D4}" type="pres">
      <dgm:prSet presAssocID="{A6EFF863-0C45-473A-8E09-AEE0C4F3ED56}" presName="sibTrans" presStyleCnt="0"/>
      <dgm:spPr/>
    </dgm:pt>
    <dgm:pt modelId="{7C6D7600-1AC6-401E-9E42-B7A4C5014E95}" type="pres">
      <dgm:prSet presAssocID="{2C30D16F-5CC5-40AB-9024-6D7B01AB1B4A}" presName="compNode" presStyleCnt="0"/>
      <dgm:spPr/>
    </dgm:pt>
    <dgm:pt modelId="{D6256DC7-83EF-4D3E-AA01-C54C8A0D70FB}" type="pres">
      <dgm:prSet presAssocID="{2C30D16F-5CC5-40AB-9024-6D7B01AB1B4A}" presName="iconBgRect" presStyleLbl="bgShp" presStyleIdx="2" presStyleCnt="4"/>
      <dgm:spPr/>
    </dgm:pt>
    <dgm:pt modelId="{508F744B-CF14-44D1-8A8A-DE30C89F4F9C}" type="pres">
      <dgm:prSet presAssocID="{2C30D16F-5CC5-40AB-9024-6D7B01AB1B4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BBF94E33-6B7C-4C49-B4D2-B86870D361A9}" type="pres">
      <dgm:prSet presAssocID="{2C30D16F-5CC5-40AB-9024-6D7B01AB1B4A}" presName="spaceRect" presStyleCnt="0"/>
      <dgm:spPr/>
    </dgm:pt>
    <dgm:pt modelId="{975B7020-3184-48FE-BC01-0BBF9C411D82}" type="pres">
      <dgm:prSet presAssocID="{2C30D16F-5CC5-40AB-9024-6D7B01AB1B4A}" presName="textRect" presStyleLbl="revTx" presStyleIdx="2" presStyleCnt="4">
        <dgm:presLayoutVars>
          <dgm:chMax val="1"/>
          <dgm:chPref val="1"/>
        </dgm:presLayoutVars>
      </dgm:prSet>
      <dgm:spPr/>
    </dgm:pt>
    <dgm:pt modelId="{950AA5A0-D6E4-446D-9729-5F1A525B2711}" type="pres">
      <dgm:prSet presAssocID="{B088F060-9055-4351-9FED-446049440544}" presName="sibTrans" presStyleCnt="0"/>
      <dgm:spPr/>
    </dgm:pt>
    <dgm:pt modelId="{A49326A7-5752-4559-8C64-829D03FC5D3A}" type="pres">
      <dgm:prSet presAssocID="{D678B979-0E4F-45D2-9AD8-D1A137F1A53B}" presName="compNode" presStyleCnt="0"/>
      <dgm:spPr/>
    </dgm:pt>
    <dgm:pt modelId="{3280BD6D-05D9-45CC-81BB-3393B14ED657}" type="pres">
      <dgm:prSet presAssocID="{D678B979-0E4F-45D2-9AD8-D1A137F1A53B}" presName="iconBgRect" presStyleLbl="bgShp" presStyleIdx="3" presStyleCnt="4"/>
      <dgm:spPr/>
    </dgm:pt>
    <dgm:pt modelId="{D525A333-CF90-4612-BC32-A27D6D9DE7C5}" type="pres">
      <dgm:prSet presAssocID="{D678B979-0E4F-45D2-9AD8-D1A137F1A53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C2261C3B-DB90-4C2A-8C0B-AE383FD9DAC1}" type="pres">
      <dgm:prSet presAssocID="{D678B979-0E4F-45D2-9AD8-D1A137F1A53B}" presName="spaceRect" presStyleCnt="0"/>
      <dgm:spPr/>
    </dgm:pt>
    <dgm:pt modelId="{7EBBF0F7-894E-4364-A902-73A57329CA49}" type="pres">
      <dgm:prSet presAssocID="{D678B979-0E4F-45D2-9AD8-D1A137F1A53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B53F504-8FFD-430C-A992-7B4398CF0D9F}" srcId="{83F4A884-2877-4950-83D7-1A5E3CD518D8}" destId="{2C30D16F-5CC5-40AB-9024-6D7B01AB1B4A}" srcOrd="2" destOrd="0" parTransId="{E6564F41-7084-4BBE-9FDF-34C5CE91413D}" sibTransId="{B088F060-9055-4351-9FED-446049440544}"/>
    <dgm:cxn modelId="{88069322-BAAE-4C26-A16A-9A648EE8AE43}" type="presOf" srcId="{D678B979-0E4F-45D2-9AD8-D1A137F1A53B}" destId="{7EBBF0F7-894E-4364-A902-73A57329CA49}" srcOrd="0" destOrd="0" presId="urn:microsoft.com/office/officeart/2018/5/layout/IconCircleLabelList"/>
    <dgm:cxn modelId="{DB1A4125-C296-4B56-BFD6-99C6CECF2E20}" srcId="{83F4A884-2877-4950-83D7-1A5E3CD518D8}" destId="{2C81AA9E-A120-4255-836E-8F3B7616F2C6}" srcOrd="1" destOrd="0" parTransId="{6BD78A05-15EE-469A-A0C0-A5C4868DBC8E}" sibTransId="{A6EFF863-0C45-473A-8E09-AEE0C4F3ED56}"/>
    <dgm:cxn modelId="{ABF1F054-6442-4AD2-8034-1A2505BB93BC}" type="presOf" srcId="{2C30D16F-5CC5-40AB-9024-6D7B01AB1B4A}" destId="{975B7020-3184-48FE-BC01-0BBF9C411D82}" srcOrd="0" destOrd="0" presId="urn:microsoft.com/office/officeart/2018/5/layout/IconCircleLabelList"/>
    <dgm:cxn modelId="{00D94BA7-D159-4602-8FAD-8B6060BAEFE3}" srcId="{83F4A884-2877-4950-83D7-1A5E3CD518D8}" destId="{D678B979-0E4F-45D2-9AD8-D1A137F1A53B}" srcOrd="3" destOrd="0" parTransId="{810E0B50-EA75-4D7A-BFE6-0D0741354052}" sibTransId="{4583BA19-5442-40F7-8B14-744D8218B98D}"/>
    <dgm:cxn modelId="{2A3E50BC-BC1E-4A43-8261-FB8ECAAC1BC3}" type="presOf" srcId="{2C81AA9E-A120-4255-836E-8F3B7616F2C6}" destId="{B6B379D7-195B-4B43-8B17-9B9B3E84E74B}" srcOrd="0" destOrd="0" presId="urn:microsoft.com/office/officeart/2018/5/layout/IconCircleLabelList"/>
    <dgm:cxn modelId="{C35986C8-640F-4BF0-A6DE-523B054D6E9A}" type="presOf" srcId="{EDD27E75-A5C5-41BD-85F6-6F2BFA4E5FA0}" destId="{7DEC9CCF-D50F-432D-85A8-E1FEE35096F4}" srcOrd="0" destOrd="0" presId="urn:microsoft.com/office/officeart/2018/5/layout/IconCircleLabelList"/>
    <dgm:cxn modelId="{DE8963D3-FE4F-47FF-88C3-E4FF0DB17267}" srcId="{83F4A884-2877-4950-83D7-1A5E3CD518D8}" destId="{EDD27E75-A5C5-41BD-85F6-6F2BFA4E5FA0}" srcOrd="0" destOrd="0" parTransId="{C3255C7B-9701-4EBB-9061-D92868CD10E9}" sibTransId="{374EADBE-FB38-43A9-ADC6-D22D088AE9AA}"/>
    <dgm:cxn modelId="{AF4A22D8-568E-40A3-B64E-81492DC73366}" type="presOf" srcId="{83F4A884-2877-4950-83D7-1A5E3CD518D8}" destId="{8BFEC1E7-A0D2-4355-89BC-16FABD7B2209}" srcOrd="0" destOrd="0" presId="urn:microsoft.com/office/officeart/2018/5/layout/IconCircleLabelList"/>
    <dgm:cxn modelId="{E9CC7F1E-0BE2-42B7-A4D3-FAC1FC22891A}" type="presParOf" srcId="{8BFEC1E7-A0D2-4355-89BC-16FABD7B2209}" destId="{57A73552-41DB-4534-B96D-A53DB4D9DCAC}" srcOrd="0" destOrd="0" presId="urn:microsoft.com/office/officeart/2018/5/layout/IconCircleLabelList"/>
    <dgm:cxn modelId="{3DB3962C-D730-4FD5-9EA4-1769BC45A3A0}" type="presParOf" srcId="{57A73552-41DB-4534-B96D-A53DB4D9DCAC}" destId="{002E3E93-E2A3-4F92-B149-287CE6713B1C}" srcOrd="0" destOrd="0" presId="urn:microsoft.com/office/officeart/2018/5/layout/IconCircleLabelList"/>
    <dgm:cxn modelId="{B112AFEB-B0BC-4906-8C23-EC3D2C715A01}" type="presParOf" srcId="{57A73552-41DB-4534-B96D-A53DB4D9DCAC}" destId="{3B4B3E4D-C9A0-4C53-9026-0E8B238A2A61}" srcOrd="1" destOrd="0" presId="urn:microsoft.com/office/officeart/2018/5/layout/IconCircleLabelList"/>
    <dgm:cxn modelId="{335377E0-5427-4F17-95A2-14DB9399C7BB}" type="presParOf" srcId="{57A73552-41DB-4534-B96D-A53DB4D9DCAC}" destId="{535929D6-FA3D-4722-96C8-F09DFF21E640}" srcOrd="2" destOrd="0" presId="urn:microsoft.com/office/officeart/2018/5/layout/IconCircleLabelList"/>
    <dgm:cxn modelId="{6EF29483-F406-48B5-9C7E-87C6D9848C2C}" type="presParOf" srcId="{57A73552-41DB-4534-B96D-A53DB4D9DCAC}" destId="{7DEC9CCF-D50F-432D-85A8-E1FEE35096F4}" srcOrd="3" destOrd="0" presId="urn:microsoft.com/office/officeart/2018/5/layout/IconCircleLabelList"/>
    <dgm:cxn modelId="{FD561376-B999-40B6-B352-D6A722A76830}" type="presParOf" srcId="{8BFEC1E7-A0D2-4355-89BC-16FABD7B2209}" destId="{BACAA398-DB05-4D38-8222-8FF5F35BF194}" srcOrd="1" destOrd="0" presId="urn:microsoft.com/office/officeart/2018/5/layout/IconCircleLabelList"/>
    <dgm:cxn modelId="{5F83965D-0222-4AEF-83AD-A5F27517BB2F}" type="presParOf" srcId="{8BFEC1E7-A0D2-4355-89BC-16FABD7B2209}" destId="{A9447913-4120-485E-8FED-A336897D1A5A}" srcOrd="2" destOrd="0" presId="urn:microsoft.com/office/officeart/2018/5/layout/IconCircleLabelList"/>
    <dgm:cxn modelId="{86830134-A7AD-4E8C-BA35-2D90F5BD31BD}" type="presParOf" srcId="{A9447913-4120-485E-8FED-A336897D1A5A}" destId="{0AD079C8-2F23-40A6-ABD6-72714F8357A1}" srcOrd="0" destOrd="0" presId="urn:microsoft.com/office/officeart/2018/5/layout/IconCircleLabelList"/>
    <dgm:cxn modelId="{543A84C8-D9CD-4A86-B68B-2B00CF0E1645}" type="presParOf" srcId="{A9447913-4120-485E-8FED-A336897D1A5A}" destId="{BD92B440-573E-4705-A21A-FB6866666A53}" srcOrd="1" destOrd="0" presId="urn:microsoft.com/office/officeart/2018/5/layout/IconCircleLabelList"/>
    <dgm:cxn modelId="{FE88F381-9716-4B54-8856-7EB8461CC2E5}" type="presParOf" srcId="{A9447913-4120-485E-8FED-A336897D1A5A}" destId="{DBA4CAD9-E4EC-4F5C-BCFB-E5DA6E0D0813}" srcOrd="2" destOrd="0" presId="urn:microsoft.com/office/officeart/2018/5/layout/IconCircleLabelList"/>
    <dgm:cxn modelId="{997B7464-1B0C-472D-BE7A-FFF4641387E9}" type="presParOf" srcId="{A9447913-4120-485E-8FED-A336897D1A5A}" destId="{B6B379D7-195B-4B43-8B17-9B9B3E84E74B}" srcOrd="3" destOrd="0" presId="urn:microsoft.com/office/officeart/2018/5/layout/IconCircleLabelList"/>
    <dgm:cxn modelId="{4CA03BE7-3799-4EB2-B3D3-ED5341C7A64A}" type="presParOf" srcId="{8BFEC1E7-A0D2-4355-89BC-16FABD7B2209}" destId="{4B6ED7D4-4DF9-4420-8A3C-893FAEF440D4}" srcOrd="3" destOrd="0" presId="urn:microsoft.com/office/officeart/2018/5/layout/IconCircleLabelList"/>
    <dgm:cxn modelId="{0E58CC83-2CD0-4F6C-BE2D-926233CB5EFF}" type="presParOf" srcId="{8BFEC1E7-A0D2-4355-89BC-16FABD7B2209}" destId="{7C6D7600-1AC6-401E-9E42-B7A4C5014E95}" srcOrd="4" destOrd="0" presId="urn:microsoft.com/office/officeart/2018/5/layout/IconCircleLabelList"/>
    <dgm:cxn modelId="{432AD1B4-B339-438B-AA78-B655B394EF56}" type="presParOf" srcId="{7C6D7600-1AC6-401E-9E42-B7A4C5014E95}" destId="{D6256DC7-83EF-4D3E-AA01-C54C8A0D70FB}" srcOrd="0" destOrd="0" presId="urn:microsoft.com/office/officeart/2018/5/layout/IconCircleLabelList"/>
    <dgm:cxn modelId="{E53CFF3E-DB26-40FB-ADF8-8161CBBB18BE}" type="presParOf" srcId="{7C6D7600-1AC6-401E-9E42-B7A4C5014E95}" destId="{508F744B-CF14-44D1-8A8A-DE30C89F4F9C}" srcOrd="1" destOrd="0" presId="urn:microsoft.com/office/officeart/2018/5/layout/IconCircleLabelList"/>
    <dgm:cxn modelId="{5FA903ED-FA1D-4EDA-8FB1-EBD77448B201}" type="presParOf" srcId="{7C6D7600-1AC6-401E-9E42-B7A4C5014E95}" destId="{BBF94E33-6B7C-4C49-B4D2-B86870D361A9}" srcOrd="2" destOrd="0" presId="urn:microsoft.com/office/officeart/2018/5/layout/IconCircleLabelList"/>
    <dgm:cxn modelId="{FB99045D-AD3E-410A-A00F-49242824018A}" type="presParOf" srcId="{7C6D7600-1AC6-401E-9E42-B7A4C5014E95}" destId="{975B7020-3184-48FE-BC01-0BBF9C411D82}" srcOrd="3" destOrd="0" presId="urn:microsoft.com/office/officeart/2018/5/layout/IconCircleLabelList"/>
    <dgm:cxn modelId="{E6522441-C073-45BE-A169-717FFCBB4E6D}" type="presParOf" srcId="{8BFEC1E7-A0D2-4355-89BC-16FABD7B2209}" destId="{950AA5A0-D6E4-446D-9729-5F1A525B2711}" srcOrd="5" destOrd="0" presId="urn:microsoft.com/office/officeart/2018/5/layout/IconCircleLabelList"/>
    <dgm:cxn modelId="{0C0E75E5-226C-4DD6-B960-89F6C35C7C84}" type="presParOf" srcId="{8BFEC1E7-A0D2-4355-89BC-16FABD7B2209}" destId="{A49326A7-5752-4559-8C64-829D03FC5D3A}" srcOrd="6" destOrd="0" presId="urn:microsoft.com/office/officeart/2018/5/layout/IconCircleLabelList"/>
    <dgm:cxn modelId="{7300BD41-689F-4E90-A748-2FF1E27D4C97}" type="presParOf" srcId="{A49326A7-5752-4559-8C64-829D03FC5D3A}" destId="{3280BD6D-05D9-45CC-81BB-3393B14ED657}" srcOrd="0" destOrd="0" presId="urn:microsoft.com/office/officeart/2018/5/layout/IconCircleLabelList"/>
    <dgm:cxn modelId="{ACE686B9-3D69-4CBA-ADC7-B34C15A0B007}" type="presParOf" srcId="{A49326A7-5752-4559-8C64-829D03FC5D3A}" destId="{D525A333-CF90-4612-BC32-A27D6D9DE7C5}" srcOrd="1" destOrd="0" presId="urn:microsoft.com/office/officeart/2018/5/layout/IconCircleLabelList"/>
    <dgm:cxn modelId="{DBE84B27-E1C0-4AC9-94F8-A14525144741}" type="presParOf" srcId="{A49326A7-5752-4559-8C64-829D03FC5D3A}" destId="{C2261C3B-DB90-4C2A-8C0B-AE383FD9DAC1}" srcOrd="2" destOrd="0" presId="urn:microsoft.com/office/officeart/2018/5/layout/IconCircleLabelList"/>
    <dgm:cxn modelId="{66A44524-F692-46F2-979F-39152289A9C9}" type="presParOf" srcId="{A49326A7-5752-4559-8C64-829D03FC5D3A}" destId="{7EBBF0F7-894E-4364-A902-73A57329CA4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3F0ADE-27BA-43BF-AFA9-494351AA905D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EB6DACE1-680A-4F60-A920-092D1324D94F}">
      <dgm:prSet/>
      <dgm:spPr/>
      <dgm:t>
        <a:bodyPr/>
        <a:lstStyle/>
        <a:p>
          <a:r>
            <a:rPr lang="en-US"/>
            <a:t>ReactJS</a:t>
          </a:r>
        </a:p>
      </dgm:t>
    </dgm:pt>
    <dgm:pt modelId="{AB518EC5-FF66-4658-B432-52C52A9E2374}" type="parTrans" cxnId="{B49CD3A9-7712-4C63-83E6-86F1455146F8}">
      <dgm:prSet/>
      <dgm:spPr/>
      <dgm:t>
        <a:bodyPr/>
        <a:lstStyle/>
        <a:p>
          <a:endParaRPr lang="en-US"/>
        </a:p>
      </dgm:t>
    </dgm:pt>
    <dgm:pt modelId="{9B89010E-2C51-4FAA-8119-BD7700F2F523}" type="sibTrans" cxnId="{B49CD3A9-7712-4C63-83E6-86F1455146F8}">
      <dgm:prSet/>
      <dgm:spPr/>
      <dgm:t>
        <a:bodyPr/>
        <a:lstStyle/>
        <a:p>
          <a:endParaRPr lang="en-US"/>
        </a:p>
      </dgm:t>
    </dgm:pt>
    <dgm:pt modelId="{5654042C-C29B-4A2A-9DA8-CB15C1C45C58}">
      <dgm:prSet/>
      <dgm:spPr/>
      <dgm:t>
        <a:bodyPr/>
        <a:lstStyle/>
        <a:p>
          <a:r>
            <a:rPr lang="en-US"/>
            <a:t>NodeJS</a:t>
          </a:r>
        </a:p>
      </dgm:t>
    </dgm:pt>
    <dgm:pt modelId="{420EBACD-B364-49D9-A4CC-2C26B525A9F5}" type="parTrans" cxnId="{C4756FED-82AB-46FF-8D48-DB12F498BAA7}">
      <dgm:prSet/>
      <dgm:spPr/>
      <dgm:t>
        <a:bodyPr/>
        <a:lstStyle/>
        <a:p>
          <a:endParaRPr lang="en-US"/>
        </a:p>
      </dgm:t>
    </dgm:pt>
    <dgm:pt modelId="{B0E9662B-41E7-4BB5-863B-924700C168C8}" type="sibTrans" cxnId="{C4756FED-82AB-46FF-8D48-DB12F498BAA7}">
      <dgm:prSet/>
      <dgm:spPr/>
      <dgm:t>
        <a:bodyPr/>
        <a:lstStyle/>
        <a:p>
          <a:endParaRPr lang="en-US"/>
        </a:p>
      </dgm:t>
    </dgm:pt>
    <dgm:pt modelId="{6B16928E-AA5A-4A81-A66C-DCF12593BCF9}">
      <dgm:prSet/>
      <dgm:spPr/>
      <dgm:t>
        <a:bodyPr/>
        <a:lstStyle/>
        <a:p>
          <a:r>
            <a:rPr lang="en-US"/>
            <a:t>CSS Stylesheets</a:t>
          </a:r>
        </a:p>
      </dgm:t>
    </dgm:pt>
    <dgm:pt modelId="{FBBF04B3-511E-4FC0-8D41-1AA67AEF0BCD}" type="parTrans" cxnId="{E0F0F481-DD89-4B59-B6C0-78D71A7A05B9}">
      <dgm:prSet/>
      <dgm:spPr/>
      <dgm:t>
        <a:bodyPr/>
        <a:lstStyle/>
        <a:p>
          <a:endParaRPr lang="en-US"/>
        </a:p>
      </dgm:t>
    </dgm:pt>
    <dgm:pt modelId="{47942AC3-0E37-46E3-9528-A06B0166A3AF}" type="sibTrans" cxnId="{E0F0F481-DD89-4B59-B6C0-78D71A7A05B9}">
      <dgm:prSet/>
      <dgm:spPr/>
      <dgm:t>
        <a:bodyPr/>
        <a:lstStyle/>
        <a:p>
          <a:endParaRPr lang="en-US"/>
        </a:p>
      </dgm:t>
    </dgm:pt>
    <dgm:pt modelId="{018B3F6C-974E-458E-8B5E-FA8A2753BF2C}">
      <dgm:prSet/>
      <dgm:spPr/>
      <dgm:t>
        <a:bodyPr/>
        <a:lstStyle/>
        <a:p>
          <a:r>
            <a:rPr lang="en-US"/>
            <a:t>Firebase Realtime-Database</a:t>
          </a:r>
        </a:p>
      </dgm:t>
    </dgm:pt>
    <dgm:pt modelId="{28CDD2BA-BBAB-46ED-8393-E64A10E5C161}" type="parTrans" cxnId="{E99EAFD7-4785-4AB7-990C-B02222FF1AFD}">
      <dgm:prSet/>
      <dgm:spPr/>
      <dgm:t>
        <a:bodyPr/>
        <a:lstStyle/>
        <a:p>
          <a:endParaRPr lang="en-US"/>
        </a:p>
      </dgm:t>
    </dgm:pt>
    <dgm:pt modelId="{010FF44D-653C-43E2-9488-C70DAF2A7D67}" type="sibTrans" cxnId="{E99EAFD7-4785-4AB7-990C-B02222FF1AFD}">
      <dgm:prSet/>
      <dgm:spPr/>
      <dgm:t>
        <a:bodyPr/>
        <a:lstStyle/>
        <a:p>
          <a:endParaRPr lang="en-US"/>
        </a:p>
      </dgm:t>
    </dgm:pt>
    <dgm:pt modelId="{ABE3FFC1-EB9D-43C9-8A18-526A503F3BCA}">
      <dgm:prSet/>
      <dgm:spPr/>
      <dgm:t>
        <a:bodyPr/>
        <a:lstStyle/>
        <a:p>
          <a:r>
            <a:rPr lang="en-US"/>
            <a:t>Replit.co</a:t>
          </a:r>
        </a:p>
      </dgm:t>
    </dgm:pt>
    <dgm:pt modelId="{9909CD45-B53E-4B5E-9270-A2E0801940C6}" type="parTrans" cxnId="{2959C89A-3804-4447-BC83-8FFB5FEC637A}">
      <dgm:prSet/>
      <dgm:spPr/>
      <dgm:t>
        <a:bodyPr/>
        <a:lstStyle/>
        <a:p>
          <a:endParaRPr lang="en-US"/>
        </a:p>
      </dgm:t>
    </dgm:pt>
    <dgm:pt modelId="{594A5CE5-A3CD-4AC8-B196-8DBA288F6A63}" type="sibTrans" cxnId="{2959C89A-3804-4447-BC83-8FFB5FEC637A}">
      <dgm:prSet/>
      <dgm:spPr/>
      <dgm:t>
        <a:bodyPr/>
        <a:lstStyle/>
        <a:p>
          <a:endParaRPr lang="en-US"/>
        </a:p>
      </dgm:t>
    </dgm:pt>
    <dgm:pt modelId="{ADF6BB88-5DDD-48D0-9044-EE41D21F2ED2}">
      <dgm:prSet/>
      <dgm:spPr/>
      <dgm:t>
        <a:bodyPr/>
        <a:lstStyle/>
        <a:p>
          <a:r>
            <a:rPr lang="en-US"/>
            <a:t>GitHub</a:t>
          </a:r>
        </a:p>
      </dgm:t>
    </dgm:pt>
    <dgm:pt modelId="{1001AE8E-C7BC-48DA-9A63-E4945A09768C}" type="parTrans" cxnId="{6294D691-E4E9-42DC-8FB9-BC11531DD995}">
      <dgm:prSet/>
      <dgm:spPr/>
      <dgm:t>
        <a:bodyPr/>
        <a:lstStyle/>
        <a:p>
          <a:endParaRPr lang="en-US"/>
        </a:p>
      </dgm:t>
    </dgm:pt>
    <dgm:pt modelId="{6CC45FB2-E8C7-4AFF-8C67-C28179905606}" type="sibTrans" cxnId="{6294D691-E4E9-42DC-8FB9-BC11531DD995}">
      <dgm:prSet/>
      <dgm:spPr/>
      <dgm:t>
        <a:bodyPr/>
        <a:lstStyle/>
        <a:p>
          <a:endParaRPr lang="en-US"/>
        </a:p>
      </dgm:t>
    </dgm:pt>
    <dgm:pt modelId="{20C8DD7A-F182-4C71-980E-F5DEB4F33F6A}" type="pres">
      <dgm:prSet presAssocID="{1B3F0ADE-27BA-43BF-AFA9-494351AA905D}" presName="vert0" presStyleCnt="0">
        <dgm:presLayoutVars>
          <dgm:dir/>
          <dgm:animOne val="branch"/>
          <dgm:animLvl val="lvl"/>
        </dgm:presLayoutVars>
      </dgm:prSet>
      <dgm:spPr/>
    </dgm:pt>
    <dgm:pt modelId="{80EAF22B-2185-46A6-93D2-13278B5F146B}" type="pres">
      <dgm:prSet presAssocID="{EB6DACE1-680A-4F60-A920-092D1324D94F}" presName="thickLine" presStyleLbl="alignNode1" presStyleIdx="0" presStyleCnt="6"/>
      <dgm:spPr/>
    </dgm:pt>
    <dgm:pt modelId="{ABA3CC2B-EBA9-498A-8981-80EC0AD2FCA4}" type="pres">
      <dgm:prSet presAssocID="{EB6DACE1-680A-4F60-A920-092D1324D94F}" presName="horz1" presStyleCnt="0"/>
      <dgm:spPr/>
    </dgm:pt>
    <dgm:pt modelId="{147D6C81-63E6-415D-9152-145471AE9C9D}" type="pres">
      <dgm:prSet presAssocID="{EB6DACE1-680A-4F60-A920-092D1324D94F}" presName="tx1" presStyleLbl="revTx" presStyleIdx="0" presStyleCnt="6"/>
      <dgm:spPr/>
    </dgm:pt>
    <dgm:pt modelId="{D3876EBB-7F9F-44D0-A87A-BA9979D4056B}" type="pres">
      <dgm:prSet presAssocID="{EB6DACE1-680A-4F60-A920-092D1324D94F}" presName="vert1" presStyleCnt="0"/>
      <dgm:spPr/>
    </dgm:pt>
    <dgm:pt modelId="{A6FE916D-6559-4D90-9E47-B09A537C97AC}" type="pres">
      <dgm:prSet presAssocID="{5654042C-C29B-4A2A-9DA8-CB15C1C45C58}" presName="thickLine" presStyleLbl="alignNode1" presStyleIdx="1" presStyleCnt="6"/>
      <dgm:spPr/>
    </dgm:pt>
    <dgm:pt modelId="{DA3F8EB9-784F-4FBA-AFCE-F496D8533F5A}" type="pres">
      <dgm:prSet presAssocID="{5654042C-C29B-4A2A-9DA8-CB15C1C45C58}" presName="horz1" presStyleCnt="0"/>
      <dgm:spPr/>
    </dgm:pt>
    <dgm:pt modelId="{00C28B7F-F1B2-4168-A36F-0D42E398271D}" type="pres">
      <dgm:prSet presAssocID="{5654042C-C29B-4A2A-9DA8-CB15C1C45C58}" presName="tx1" presStyleLbl="revTx" presStyleIdx="1" presStyleCnt="6"/>
      <dgm:spPr/>
    </dgm:pt>
    <dgm:pt modelId="{F6F75BF1-CCD5-494C-B9CA-F0097C7BD2CC}" type="pres">
      <dgm:prSet presAssocID="{5654042C-C29B-4A2A-9DA8-CB15C1C45C58}" presName="vert1" presStyleCnt="0"/>
      <dgm:spPr/>
    </dgm:pt>
    <dgm:pt modelId="{A65D6E2F-AFDA-43E1-AC18-6517BB3B4939}" type="pres">
      <dgm:prSet presAssocID="{6B16928E-AA5A-4A81-A66C-DCF12593BCF9}" presName="thickLine" presStyleLbl="alignNode1" presStyleIdx="2" presStyleCnt="6"/>
      <dgm:spPr/>
    </dgm:pt>
    <dgm:pt modelId="{C1DE8DE1-AD99-4DAD-9A13-8EB3AD716C05}" type="pres">
      <dgm:prSet presAssocID="{6B16928E-AA5A-4A81-A66C-DCF12593BCF9}" presName="horz1" presStyleCnt="0"/>
      <dgm:spPr/>
    </dgm:pt>
    <dgm:pt modelId="{F945E193-1F7C-4966-8900-B3666CADADAC}" type="pres">
      <dgm:prSet presAssocID="{6B16928E-AA5A-4A81-A66C-DCF12593BCF9}" presName="tx1" presStyleLbl="revTx" presStyleIdx="2" presStyleCnt="6"/>
      <dgm:spPr/>
    </dgm:pt>
    <dgm:pt modelId="{97C46AD3-55A6-40BD-AC8B-2CCABCE17D05}" type="pres">
      <dgm:prSet presAssocID="{6B16928E-AA5A-4A81-A66C-DCF12593BCF9}" presName="vert1" presStyleCnt="0"/>
      <dgm:spPr/>
    </dgm:pt>
    <dgm:pt modelId="{CA784959-52A0-43CB-AE41-6EBB92E7D58F}" type="pres">
      <dgm:prSet presAssocID="{018B3F6C-974E-458E-8B5E-FA8A2753BF2C}" presName="thickLine" presStyleLbl="alignNode1" presStyleIdx="3" presStyleCnt="6"/>
      <dgm:spPr/>
    </dgm:pt>
    <dgm:pt modelId="{94A4729E-F3FA-4A55-B791-C0B0CB85FBBD}" type="pres">
      <dgm:prSet presAssocID="{018B3F6C-974E-458E-8B5E-FA8A2753BF2C}" presName="horz1" presStyleCnt="0"/>
      <dgm:spPr/>
    </dgm:pt>
    <dgm:pt modelId="{67547041-DEA8-482C-BB9B-0E1E25219622}" type="pres">
      <dgm:prSet presAssocID="{018B3F6C-974E-458E-8B5E-FA8A2753BF2C}" presName="tx1" presStyleLbl="revTx" presStyleIdx="3" presStyleCnt="6"/>
      <dgm:spPr/>
    </dgm:pt>
    <dgm:pt modelId="{3AC1A9EB-95C7-4513-9B87-7FA5122C975F}" type="pres">
      <dgm:prSet presAssocID="{018B3F6C-974E-458E-8B5E-FA8A2753BF2C}" presName="vert1" presStyleCnt="0"/>
      <dgm:spPr/>
    </dgm:pt>
    <dgm:pt modelId="{648C63ED-BDDE-4B2E-8938-95993594472D}" type="pres">
      <dgm:prSet presAssocID="{ABE3FFC1-EB9D-43C9-8A18-526A503F3BCA}" presName="thickLine" presStyleLbl="alignNode1" presStyleIdx="4" presStyleCnt="6"/>
      <dgm:spPr/>
    </dgm:pt>
    <dgm:pt modelId="{A0856ADB-3608-4772-9621-796D066F2621}" type="pres">
      <dgm:prSet presAssocID="{ABE3FFC1-EB9D-43C9-8A18-526A503F3BCA}" presName="horz1" presStyleCnt="0"/>
      <dgm:spPr/>
    </dgm:pt>
    <dgm:pt modelId="{02967191-0741-4008-97B8-1CFA5ABF85B4}" type="pres">
      <dgm:prSet presAssocID="{ABE3FFC1-EB9D-43C9-8A18-526A503F3BCA}" presName="tx1" presStyleLbl="revTx" presStyleIdx="4" presStyleCnt="6"/>
      <dgm:spPr/>
    </dgm:pt>
    <dgm:pt modelId="{1D979675-6F48-40CA-93A8-4ED76F344DEC}" type="pres">
      <dgm:prSet presAssocID="{ABE3FFC1-EB9D-43C9-8A18-526A503F3BCA}" presName="vert1" presStyleCnt="0"/>
      <dgm:spPr/>
    </dgm:pt>
    <dgm:pt modelId="{81B52C7E-CE7A-4700-9DA7-D265A8AAF128}" type="pres">
      <dgm:prSet presAssocID="{ADF6BB88-5DDD-48D0-9044-EE41D21F2ED2}" presName="thickLine" presStyleLbl="alignNode1" presStyleIdx="5" presStyleCnt="6"/>
      <dgm:spPr/>
    </dgm:pt>
    <dgm:pt modelId="{0ACF28BD-4C72-466F-9C49-16A6434BD48D}" type="pres">
      <dgm:prSet presAssocID="{ADF6BB88-5DDD-48D0-9044-EE41D21F2ED2}" presName="horz1" presStyleCnt="0"/>
      <dgm:spPr/>
    </dgm:pt>
    <dgm:pt modelId="{71A3AC22-CDB5-42A0-9A89-C8F1FD5F8F6E}" type="pres">
      <dgm:prSet presAssocID="{ADF6BB88-5DDD-48D0-9044-EE41D21F2ED2}" presName="tx1" presStyleLbl="revTx" presStyleIdx="5" presStyleCnt="6"/>
      <dgm:spPr/>
    </dgm:pt>
    <dgm:pt modelId="{B10D42CE-F4E3-469F-80E6-E4EC9712E7A6}" type="pres">
      <dgm:prSet presAssocID="{ADF6BB88-5DDD-48D0-9044-EE41D21F2ED2}" presName="vert1" presStyleCnt="0"/>
      <dgm:spPr/>
    </dgm:pt>
  </dgm:ptLst>
  <dgm:cxnLst>
    <dgm:cxn modelId="{C4E1B125-8459-46F5-9BDE-8C8CAEEFA00E}" type="presOf" srcId="{6B16928E-AA5A-4A81-A66C-DCF12593BCF9}" destId="{F945E193-1F7C-4966-8900-B3666CADADAC}" srcOrd="0" destOrd="0" presId="urn:microsoft.com/office/officeart/2008/layout/LinedList"/>
    <dgm:cxn modelId="{C715793D-7A6F-4798-9F86-C840B1276F19}" type="presOf" srcId="{1B3F0ADE-27BA-43BF-AFA9-494351AA905D}" destId="{20C8DD7A-F182-4C71-980E-F5DEB4F33F6A}" srcOrd="0" destOrd="0" presId="urn:microsoft.com/office/officeart/2008/layout/LinedList"/>
    <dgm:cxn modelId="{313E245F-7C99-438A-94B6-EE793C646EF4}" type="presOf" srcId="{018B3F6C-974E-458E-8B5E-FA8A2753BF2C}" destId="{67547041-DEA8-482C-BB9B-0E1E25219622}" srcOrd="0" destOrd="0" presId="urn:microsoft.com/office/officeart/2008/layout/LinedList"/>
    <dgm:cxn modelId="{5E883670-4FDB-4F74-ABF1-A82F1C799DBB}" type="presOf" srcId="{ABE3FFC1-EB9D-43C9-8A18-526A503F3BCA}" destId="{02967191-0741-4008-97B8-1CFA5ABF85B4}" srcOrd="0" destOrd="0" presId="urn:microsoft.com/office/officeart/2008/layout/LinedList"/>
    <dgm:cxn modelId="{4BF2EE73-89EA-477D-9E69-91A23BE34006}" type="presOf" srcId="{ADF6BB88-5DDD-48D0-9044-EE41D21F2ED2}" destId="{71A3AC22-CDB5-42A0-9A89-C8F1FD5F8F6E}" srcOrd="0" destOrd="0" presId="urn:microsoft.com/office/officeart/2008/layout/LinedList"/>
    <dgm:cxn modelId="{E0F0F481-DD89-4B59-B6C0-78D71A7A05B9}" srcId="{1B3F0ADE-27BA-43BF-AFA9-494351AA905D}" destId="{6B16928E-AA5A-4A81-A66C-DCF12593BCF9}" srcOrd="2" destOrd="0" parTransId="{FBBF04B3-511E-4FC0-8D41-1AA67AEF0BCD}" sibTransId="{47942AC3-0E37-46E3-9528-A06B0166A3AF}"/>
    <dgm:cxn modelId="{2997908B-311D-4B62-9A4B-9B6F8F44D779}" type="presOf" srcId="{EB6DACE1-680A-4F60-A920-092D1324D94F}" destId="{147D6C81-63E6-415D-9152-145471AE9C9D}" srcOrd="0" destOrd="0" presId="urn:microsoft.com/office/officeart/2008/layout/LinedList"/>
    <dgm:cxn modelId="{6294D691-E4E9-42DC-8FB9-BC11531DD995}" srcId="{1B3F0ADE-27BA-43BF-AFA9-494351AA905D}" destId="{ADF6BB88-5DDD-48D0-9044-EE41D21F2ED2}" srcOrd="5" destOrd="0" parTransId="{1001AE8E-C7BC-48DA-9A63-E4945A09768C}" sibTransId="{6CC45FB2-E8C7-4AFF-8C67-C28179905606}"/>
    <dgm:cxn modelId="{2959C89A-3804-4447-BC83-8FFB5FEC637A}" srcId="{1B3F0ADE-27BA-43BF-AFA9-494351AA905D}" destId="{ABE3FFC1-EB9D-43C9-8A18-526A503F3BCA}" srcOrd="4" destOrd="0" parTransId="{9909CD45-B53E-4B5E-9270-A2E0801940C6}" sibTransId="{594A5CE5-A3CD-4AC8-B196-8DBA288F6A63}"/>
    <dgm:cxn modelId="{B49CD3A9-7712-4C63-83E6-86F1455146F8}" srcId="{1B3F0ADE-27BA-43BF-AFA9-494351AA905D}" destId="{EB6DACE1-680A-4F60-A920-092D1324D94F}" srcOrd="0" destOrd="0" parTransId="{AB518EC5-FF66-4658-B432-52C52A9E2374}" sibTransId="{9B89010E-2C51-4FAA-8119-BD7700F2F523}"/>
    <dgm:cxn modelId="{120787C4-4CF0-4C20-B252-4ED4EF7DF6A3}" type="presOf" srcId="{5654042C-C29B-4A2A-9DA8-CB15C1C45C58}" destId="{00C28B7F-F1B2-4168-A36F-0D42E398271D}" srcOrd="0" destOrd="0" presId="urn:microsoft.com/office/officeart/2008/layout/LinedList"/>
    <dgm:cxn modelId="{E99EAFD7-4785-4AB7-990C-B02222FF1AFD}" srcId="{1B3F0ADE-27BA-43BF-AFA9-494351AA905D}" destId="{018B3F6C-974E-458E-8B5E-FA8A2753BF2C}" srcOrd="3" destOrd="0" parTransId="{28CDD2BA-BBAB-46ED-8393-E64A10E5C161}" sibTransId="{010FF44D-653C-43E2-9488-C70DAF2A7D67}"/>
    <dgm:cxn modelId="{C4756FED-82AB-46FF-8D48-DB12F498BAA7}" srcId="{1B3F0ADE-27BA-43BF-AFA9-494351AA905D}" destId="{5654042C-C29B-4A2A-9DA8-CB15C1C45C58}" srcOrd="1" destOrd="0" parTransId="{420EBACD-B364-49D9-A4CC-2C26B525A9F5}" sibTransId="{B0E9662B-41E7-4BB5-863B-924700C168C8}"/>
    <dgm:cxn modelId="{AE469EF5-F75E-4682-8831-3D81A9897645}" type="presParOf" srcId="{20C8DD7A-F182-4C71-980E-F5DEB4F33F6A}" destId="{80EAF22B-2185-46A6-93D2-13278B5F146B}" srcOrd="0" destOrd="0" presId="urn:microsoft.com/office/officeart/2008/layout/LinedList"/>
    <dgm:cxn modelId="{72142313-409C-43F5-87A2-4FFC3416342E}" type="presParOf" srcId="{20C8DD7A-F182-4C71-980E-F5DEB4F33F6A}" destId="{ABA3CC2B-EBA9-498A-8981-80EC0AD2FCA4}" srcOrd="1" destOrd="0" presId="urn:microsoft.com/office/officeart/2008/layout/LinedList"/>
    <dgm:cxn modelId="{19D7A920-BED6-4FF3-B432-7B3A8D8E63F3}" type="presParOf" srcId="{ABA3CC2B-EBA9-498A-8981-80EC0AD2FCA4}" destId="{147D6C81-63E6-415D-9152-145471AE9C9D}" srcOrd="0" destOrd="0" presId="urn:microsoft.com/office/officeart/2008/layout/LinedList"/>
    <dgm:cxn modelId="{56A60519-D7C1-4611-A163-D0B1B8BD381E}" type="presParOf" srcId="{ABA3CC2B-EBA9-498A-8981-80EC0AD2FCA4}" destId="{D3876EBB-7F9F-44D0-A87A-BA9979D4056B}" srcOrd="1" destOrd="0" presId="urn:microsoft.com/office/officeart/2008/layout/LinedList"/>
    <dgm:cxn modelId="{62A4E55D-DFE2-4D62-9C8A-A54B9D8693EE}" type="presParOf" srcId="{20C8DD7A-F182-4C71-980E-F5DEB4F33F6A}" destId="{A6FE916D-6559-4D90-9E47-B09A537C97AC}" srcOrd="2" destOrd="0" presId="urn:microsoft.com/office/officeart/2008/layout/LinedList"/>
    <dgm:cxn modelId="{5DA78F60-6BCC-4EE7-8ED8-DAF49DF1E750}" type="presParOf" srcId="{20C8DD7A-F182-4C71-980E-F5DEB4F33F6A}" destId="{DA3F8EB9-784F-4FBA-AFCE-F496D8533F5A}" srcOrd="3" destOrd="0" presId="urn:microsoft.com/office/officeart/2008/layout/LinedList"/>
    <dgm:cxn modelId="{0E54931F-755B-4E0C-A70A-714AF8345A62}" type="presParOf" srcId="{DA3F8EB9-784F-4FBA-AFCE-F496D8533F5A}" destId="{00C28B7F-F1B2-4168-A36F-0D42E398271D}" srcOrd="0" destOrd="0" presId="urn:microsoft.com/office/officeart/2008/layout/LinedList"/>
    <dgm:cxn modelId="{856F43BD-2572-4FD2-9B48-FA18AADDC331}" type="presParOf" srcId="{DA3F8EB9-784F-4FBA-AFCE-F496D8533F5A}" destId="{F6F75BF1-CCD5-494C-B9CA-F0097C7BD2CC}" srcOrd="1" destOrd="0" presId="urn:microsoft.com/office/officeart/2008/layout/LinedList"/>
    <dgm:cxn modelId="{245576F9-946A-42C9-837A-6EF938FBA8E4}" type="presParOf" srcId="{20C8DD7A-F182-4C71-980E-F5DEB4F33F6A}" destId="{A65D6E2F-AFDA-43E1-AC18-6517BB3B4939}" srcOrd="4" destOrd="0" presId="urn:microsoft.com/office/officeart/2008/layout/LinedList"/>
    <dgm:cxn modelId="{28D2B5D9-FA01-4BB9-B7EB-E0D74941A5D0}" type="presParOf" srcId="{20C8DD7A-F182-4C71-980E-F5DEB4F33F6A}" destId="{C1DE8DE1-AD99-4DAD-9A13-8EB3AD716C05}" srcOrd="5" destOrd="0" presId="urn:microsoft.com/office/officeart/2008/layout/LinedList"/>
    <dgm:cxn modelId="{4609CF77-FAFA-4D6C-97E1-E4B17B14FF20}" type="presParOf" srcId="{C1DE8DE1-AD99-4DAD-9A13-8EB3AD716C05}" destId="{F945E193-1F7C-4966-8900-B3666CADADAC}" srcOrd="0" destOrd="0" presId="urn:microsoft.com/office/officeart/2008/layout/LinedList"/>
    <dgm:cxn modelId="{932435C5-1804-43C6-8242-82F80E2D913F}" type="presParOf" srcId="{C1DE8DE1-AD99-4DAD-9A13-8EB3AD716C05}" destId="{97C46AD3-55A6-40BD-AC8B-2CCABCE17D05}" srcOrd="1" destOrd="0" presId="urn:microsoft.com/office/officeart/2008/layout/LinedList"/>
    <dgm:cxn modelId="{4EA41B61-A55F-48C4-B6A1-2CB0EBEAA139}" type="presParOf" srcId="{20C8DD7A-F182-4C71-980E-F5DEB4F33F6A}" destId="{CA784959-52A0-43CB-AE41-6EBB92E7D58F}" srcOrd="6" destOrd="0" presId="urn:microsoft.com/office/officeart/2008/layout/LinedList"/>
    <dgm:cxn modelId="{C9D1C40C-7D09-4619-955D-ED8B4C5607D6}" type="presParOf" srcId="{20C8DD7A-F182-4C71-980E-F5DEB4F33F6A}" destId="{94A4729E-F3FA-4A55-B791-C0B0CB85FBBD}" srcOrd="7" destOrd="0" presId="urn:microsoft.com/office/officeart/2008/layout/LinedList"/>
    <dgm:cxn modelId="{4CEE1FDD-B35F-4107-8D2A-A335A272377C}" type="presParOf" srcId="{94A4729E-F3FA-4A55-B791-C0B0CB85FBBD}" destId="{67547041-DEA8-482C-BB9B-0E1E25219622}" srcOrd="0" destOrd="0" presId="urn:microsoft.com/office/officeart/2008/layout/LinedList"/>
    <dgm:cxn modelId="{30BEFC58-34F9-4773-88F1-FCE9B46F57FB}" type="presParOf" srcId="{94A4729E-F3FA-4A55-B791-C0B0CB85FBBD}" destId="{3AC1A9EB-95C7-4513-9B87-7FA5122C975F}" srcOrd="1" destOrd="0" presId="urn:microsoft.com/office/officeart/2008/layout/LinedList"/>
    <dgm:cxn modelId="{18DFAC69-701B-4B17-A150-FB56D17C04E6}" type="presParOf" srcId="{20C8DD7A-F182-4C71-980E-F5DEB4F33F6A}" destId="{648C63ED-BDDE-4B2E-8938-95993594472D}" srcOrd="8" destOrd="0" presId="urn:microsoft.com/office/officeart/2008/layout/LinedList"/>
    <dgm:cxn modelId="{239336F0-CFD4-4549-B2A3-F195216C9738}" type="presParOf" srcId="{20C8DD7A-F182-4C71-980E-F5DEB4F33F6A}" destId="{A0856ADB-3608-4772-9621-796D066F2621}" srcOrd="9" destOrd="0" presId="urn:microsoft.com/office/officeart/2008/layout/LinedList"/>
    <dgm:cxn modelId="{D2C8E70E-1796-4945-A9EC-B8F5CC905033}" type="presParOf" srcId="{A0856ADB-3608-4772-9621-796D066F2621}" destId="{02967191-0741-4008-97B8-1CFA5ABF85B4}" srcOrd="0" destOrd="0" presId="urn:microsoft.com/office/officeart/2008/layout/LinedList"/>
    <dgm:cxn modelId="{CD46E68E-34CA-4746-92AD-74F01318EDBB}" type="presParOf" srcId="{A0856ADB-3608-4772-9621-796D066F2621}" destId="{1D979675-6F48-40CA-93A8-4ED76F344DEC}" srcOrd="1" destOrd="0" presId="urn:microsoft.com/office/officeart/2008/layout/LinedList"/>
    <dgm:cxn modelId="{662CB2F5-154F-41C7-80D5-8507A5431837}" type="presParOf" srcId="{20C8DD7A-F182-4C71-980E-F5DEB4F33F6A}" destId="{81B52C7E-CE7A-4700-9DA7-D265A8AAF128}" srcOrd="10" destOrd="0" presId="urn:microsoft.com/office/officeart/2008/layout/LinedList"/>
    <dgm:cxn modelId="{BC7C5972-42AA-41CD-9CA7-87B0F10D3817}" type="presParOf" srcId="{20C8DD7A-F182-4C71-980E-F5DEB4F33F6A}" destId="{0ACF28BD-4C72-466F-9C49-16A6434BD48D}" srcOrd="11" destOrd="0" presId="urn:microsoft.com/office/officeart/2008/layout/LinedList"/>
    <dgm:cxn modelId="{5AB71E6B-00A3-44A7-B593-BA76BB356B61}" type="presParOf" srcId="{0ACF28BD-4C72-466F-9C49-16A6434BD48D}" destId="{71A3AC22-CDB5-42A0-9A89-C8F1FD5F8F6E}" srcOrd="0" destOrd="0" presId="urn:microsoft.com/office/officeart/2008/layout/LinedList"/>
    <dgm:cxn modelId="{7B32FD9C-2668-4D8F-946F-7FBC2C21D4D5}" type="presParOf" srcId="{0ACF28BD-4C72-466F-9C49-16A6434BD48D}" destId="{B10D42CE-F4E3-469F-80E6-E4EC9712E7A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123D26-FE8D-488B-8181-4B4F4279DFB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F44011-B00C-4D24-98F0-2B9D38C2108F}">
      <dgm:prSet/>
      <dgm:spPr/>
      <dgm:t>
        <a:bodyPr/>
        <a:lstStyle/>
        <a:p>
          <a:r>
            <a:rPr lang="en-US"/>
            <a:t>Authentication</a:t>
          </a:r>
        </a:p>
      </dgm:t>
    </dgm:pt>
    <dgm:pt modelId="{54D67E92-05C8-4521-B05D-A4F0AFD189B5}" type="parTrans" cxnId="{6421C96E-843D-470C-B0E3-7C43737753C0}">
      <dgm:prSet/>
      <dgm:spPr/>
      <dgm:t>
        <a:bodyPr/>
        <a:lstStyle/>
        <a:p>
          <a:endParaRPr lang="en-US"/>
        </a:p>
      </dgm:t>
    </dgm:pt>
    <dgm:pt modelId="{5DED9EF7-CD90-4BA3-945B-65419DAF8B6F}" type="sibTrans" cxnId="{6421C96E-843D-470C-B0E3-7C43737753C0}">
      <dgm:prSet/>
      <dgm:spPr/>
      <dgm:t>
        <a:bodyPr/>
        <a:lstStyle/>
        <a:p>
          <a:endParaRPr lang="en-US"/>
        </a:p>
      </dgm:t>
    </dgm:pt>
    <dgm:pt modelId="{1A047A3B-5FCE-40DE-8D4B-9D4394A1520A}">
      <dgm:prSet/>
      <dgm:spPr/>
      <dgm:t>
        <a:bodyPr/>
        <a:lstStyle/>
        <a:p>
          <a:r>
            <a:rPr lang="en-US"/>
            <a:t>Home Page</a:t>
          </a:r>
        </a:p>
      </dgm:t>
    </dgm:pt>
    <dgm:pt modelId="{8E2E31BE-98B1-45CF-9500-662BB1497ABE}" type="parTrans" cxnId="{50AB5925-18B3-45F6-9621-F8D69BF891FA}">
      <dgm:prSet/>
      <dgm:spPr/>
      <dgm:t>
        <a:bodyPr/>
        <a:lstStyle/>
        <a:p>
          <a:endParaRPr lang="en-US"/>
        </a:p>
      </dgm:t>
    </dgm:pt>
    <dgm:pt modelId="{517A8F3E-8AFC-4686-9867-3075E68027D8}" type="sibTrans" cxnId="{50AB5925-18B3-45F6-9621-F8D69BF891FA}">
      <dgm:prSet/>
      <dgm:spPr/>
      <dgm:t>
        <a:bodyPr/>
        <a:lstStyle/>
        <a:p>
          <a:endParaRPr lang="en-US"/>
        </a:p>
      </dgm:t>
    </dgm:pt>
    <dgm:pt modelId="{3B1EB746-84E7-4DFF-A506-A8F3E18B026B}">
      <dgm:prSet/>
      <dgm:spPr/>
      <dgm:t>
        <a:bodyPr/>
        <a:lstStyle/>
        <a:p>
          <a:r>
            <a:rPr lang="en-US"/>
            <a:t>Navigation</a:t>
          </a:r>
        </a:p>
      </dgm:t>
    </dgm:pt>
    <dgm:pt modelId="{CC029C5C-FF21-439B-8902-E2FA0C938286}" type="parTrans" cxnId="{26839529-3A8B-45EB-9EE0-8EF6C81413DE}">
      <dgm:prSet/>
      <dgm:spPr/>
      <dgm:t>
        <a:bodyPr/>
        <a:lstStyle/>
        <a:p>
          <a:endParaRPr lang="en-US"/>
        </a:p>
      </dgm:t>
    </dgm:pt>
    <dgm:pt modelId="{B87F9A5E-1500-432A-83B8-DF44CAD2DE72}" type="sibTrans" cxnId="{26839529-3A8B-45EB-9EE0-8EF6C81413DE}">
      <dgm:prSet/>
      <dgm:spPr/>
      <dgm:t>
        <a:bodyPr/>
        <a:lstStyle/>
        <a:p>
          <a:endParaRPr lang="en-US"/>
        </a:p>
      </dgm:t>
    </dgm:pt>
    <dgm:pt modelId="{7C7FCF84-9CC7-4E54-BA00-8871C845D7A5}">
      <dgm:prSet/>
      <dgm:spPr/>
      <dgm:t>
        <a:bodyPr/>
        <a:lstStyle/>
        <a:p>
          <a:r>
            <a:rPr lang="en-US"/>
            <a:t>Journal Entry Creation</a:t>
          </a:r>
        </a:p>
      </dgm:t>
    </dgm:pt>
    <dgm:pt modelId="{1FEB9DD9-5439-4426-99C7-E4D2CF72C68A}" type="parTrans" cxnId="{3F3CB903-4DB6-4F81-8CA5-2FBDEEEA5270}">
      <dgm:prSet/>
      <dgm:spPr/>
      <dgm:t>
        <a:bodyPr/>
        <a:lstStyle/>
        <a:p>
          <a:endParaRPr lang="en-US"/>
        </a:p>
      </dgm:t>
    </dgm:pt>
    <dgm:pt modelId="{D8960866-040C-425B-943D-E2B9DE02A7CB}" type="sibTrans" cxnId="{3F3CB903-4DB6-4F81-8CA5-2FBDEEEA5270}">
      <dgm:prSet/>
      <dgm:spPr/>
      <dgm:t>
        <a:bodyPr/>
        <a:lstStyle/>
        <a:p>
          <a:endParaRPr lang="en-US"/>
        </a:p>
      </dgm:t>
    </dgm:pt>
    <dgm:pt modelId="{7A4769E0-48C0-49F9-BC69-1D9EA5BAB730}">
      <dgm:prSet/>
      <dgm:spPr/>
      <dgm:t>
        <a:bodyPr/>
        <a:lstStyle/>
        <a:p>
          <a:r>
            <a:rPr lang="en-US"/>
            <a:t>Settings</a:t>
          </a:r>
        </a:p>
      </dgm:t>
    </dgm:pt>
    <dgm:pt modelId="{4164C26D-EE42-4965-B8B1-1EE4CED007B0}" type="parTrans" cxnId="{8B766435-0F2A-43B4-B4FB-04445406FC89}">
      <dgm:prSet/>
      <dgm:spPr/>
      <dgm:t>
        <a:bodyPr/>
        <a:lstStyle/>
        <a:p>
          <a:endParaRPr lang="en-US"/>
        </a:p>
      </dgm:t>
    </dgm:pt>
    <dgm:pt modelId="{D867BFEF-44A5-4EF9-B8E9-7F7567442F9E}" type="sibTrans" cxnId="{8B766435-0F2A-43B4-B4FB-04445406FC89}">
      <dgm:prSet/>
      <dgm:spPr/>
      <dgm:t>
        <a:bodyPr/>
        <a:lstStyle/>
        <a:p>
          <a:endParaRPr lang="en-US"/>
        </a:p>
      </dgm:t>
    </dgm:pt>
    <dgm:pt modelId="{2F1A63CE-D9F8-4614-8827-DA153E8945B5}" type="pres">
      <dgm:prSet presAssocID="{9B123D26-FE8D-488B-8181-4B4F4279DFB3}" presName="root" presStyleCnt="0">
        <dgm:presLayoutVars>
          <dgm:dir/>
          <dgm:resizeHandles val="exact"/>
        </dgm:presLayoutVars>
      </dgm:prSet>
      <dgm:spPr/>
    </dgm:pt>
    <dgm:pt modelId="{B8E9C63B-7490-47DD-86A1-938EDC112460}" type="pres">
      <dgm:prSet presAssocID="{3DF44011-B00C-4D24-98F0-2B9D38C2108F}" presName="compNode" presStyleCnt="0"/>
      <dgm:spPr/>
    </dgm:pt>
    <dgm:pt modelId="{856C870C-0D91-4724-A54F-F57F92E755DD}" type="pres">
      <dgm:prSet presAssocID="{3DF44011-B00C-4D24-98F0-2B9D38C2108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25B3B360-08CA-4BB2-B696-436893EEDF03}" type="pres">
      <dgm:prSet presAssocID="{3DF44011-B00C-4D24-98F0-2B9D38C2108F}" presName="spaceRect" presStyleCnt="0"/>
      <dgm:spPr/>
    </dgm:pt>
    <dgm:pt modelId="{9C4D89DA-D03B-4B83-870D-C3387FB59135}" type="pres">
      <dgm:prSet presAssocID="{3DF44011-B00C-4D24-98F0-2B9D38C2108F}" presName="textRect" presStyleLbl="revTx" presStyleIdx="0" presStyleCnt="5">
        <dgm:presLayoutVars>
          <dgm:chMax val="1"/>
          <dgm:chPref val="1"/>
        </dgm:presLayoutVars>
      </dgm:prSet>
      <dgm:spPr/>
    </dgm:pt>
    <dgm:pt modelId="{BC7C4696-5879-4B3B-A5B3-F2C66506AA21}" type="pres">
      <dgm:prSet presAssocID="{5DED9EF7-CD90-4BA3-945B-65419DAF8B6F}" presName="sibTrans" presStyleCnt="0"/>
      <dgm:spPr/>
    </dgm:pt>
    <dgm:pt modelId="{192CB88F-99AE-49DD-96DC-D10055634B6A}" type="pres">
      <dgm:prSet presAssocID="{1A047A3B-5FCE-40DE-8D4B-9D4394A1520A}" presName="compNode" presStyleCnt="0"/>
      <dgm:spPr/>
    </dgm:pt>
    <dgm:pt modelId="{5DF71A08-6938-457D-97F6-AA7F4C24A6AD}" type="pres">
      <dgm:prSet presAssocID="{1A047A3B-5FCE-40DE-8D4B-9D4394A1520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BA1A2BDE-96B1-4E6F-A573-A9F27A9A28F8}" type="pres">
      <dgm:prSet presAssocID="{1A047A3B-5FCE-40DE-8D4B-9D4394A1520A}" presName="spaceRect" presStyleCnt="0"/>
      <dgm:spPr/>
    </dgm:pt>
    <dgm:pt modelId="{8634D675-97A8-4ED2-AC7C-AE5A0902F8FC}" type="pres">
      <dgm:prSet presAssocID="{1A047A3B-5FCE-40DE-8D4B-9D4394A1520A}" presName="textRect" presStyleLbl="revTx" presStyleIdx="1" presStyleCnt="5">
        <dgm:presLayoutVars>
          <dgm:chMax val="1"/>
          <dgm:chPref val="1"/>
        </dgm:presLayoutVars>
      </dgm:prSet>
      <dgm:spPr/>
    </dgm:pt>
    <dgm:pt modelId="{E3DCE9C4-F33B-4EB1-B867-E2DDFD7373D1}" type="pres">
      <dgm:prSet presAssocID="{517A8F3E-8AFC-4686-9867-3075E68027D8}" presName="sibTrans" presStyleCnt="0"/>
      <dgm:spPr/>
    </dgm:pt>
    <dgm:pt modelId="{8DAF10E0-4CA9-4968-B160-151AAEF5F63B}" type="pres">
      <dgm:prSet presAssocID="{3B1EB746-84E7-4DFF-A506-A8F3E18B026B}" presName="compNode" presStyleCnt="0"/>
      <dgm:spPr/>
    </dgm:pt>
    <dgm:pt modelId="{40394C6D-FE3E-44F2-A738-330040C4BFD3}" type="pres">
      <dgm:prSet presAssocID="{3B1EB746-84E7-4DFF-A506-A8F3E18B026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ass"/>
        </a:ext>
      </dgm:extLst>
    </dgm:pt>
    <dgm:pt modelId="{1AD5C271-98A8-4FC8-8783-84287EACA3D7}" type="pres">
      <dgm:prSet presAssocID="{3B1EB746-84E7-4DFF-A506-A8F3E18B026B}" presName="spaceRect" presStyleCnt="0"/>
      <dgm:spPr/>
    </dgm:pt>
    <dgm:pt modelId="{502476F7-F688-4B91-828B-9FE09FDBB2D8}" type="pres">
      <dgm:prSet presAssocID="{3B1EB746-84E7-4DFF-A506-A8F3E18B026B}" presName="textRect" presStyleLbl="revTx" presStyleIdx="2" presStyleCnt="5">
        <dgm:presLayoutVars>
          <dgm:chMax val="1"/>
          <dgm:chPref val="1"/>
        </dgm:presLayoutVars>
      </dgm:prSet>
      <dgm:spPr/>
    </dgm:pt>
    <dgm:pt modelId="{17C5B373-6F25-4344-ADB0-ED52B9B7B8BE}" type="pres">
      <dgm:prSet presAssocID="{B87F9A5E-1500-432A-83B8-DF44CAD2DE72}" presName="sibTrans" presStyleCnt="0"/>
      <dgm:spPr/>
    </dgm:pt>
    <dgm:pt modelId="{BB447585-85ED-4312-B269-726E1A97DF02}" type="pres">
      <dgm:prSet presAssocID="{7C7FCF84-9CC7-4E54-BA00-8871C845D7A5}" presName="compNode" presStyleCnt="0"/>
      <dgm:spPr/>
    </dgm:pt>
    <dgm:pt modelId="{26039B09-2341-4E76-AF20-48254DF57263}" type="pres">
      <dgm:prSet presAssocID="{7C7FCF84-9CC7-4E54-BA00-8871C845D7A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38F86F2F-C105-4194-BCC6-AC295992655E}" type="pres">
      <dgm:prSet presAssocID="{7C7FCF84-9CC7-4E54-BA00-8871C845D7A5}" presName="spaceRect" presStyleCnt="0"/>
      <dgm:spPr/>
    </dgm:pt>
    <dgm:pt modelId="{D64292D7-2978-45D7-A5E4-F5325859743D}" type="pres">
      <dgm:prSet presAssocID="{7C7FCF84-9CC7-4E54-BA00-8871C845D7A5}" presName="textRect" presStyleLbl="revTx" presStyleIdx="3" presStyleCnt="5">
        <dgm:presLayoutVars>
          <dgm:chMax val="1"/>
          <dgm:chPref val="1"/>
        </dgm:presLayoutVars>
      </dgm:prSet>
      <dgm:spPr/>
    </dgm:pt>
    <dgm:pt modelId="{8CBBB35F-1C64-4205-8781-E49628DEA247}" type="pres">
      <dgm:prSet presAssocID="{D8960866-040C-425B-943D-E2B9DE02A7CB}" presName="sibTrans" presStyleCnt="0"/>
      <dgm:spPr/>
    </dgm:pt>
    <dgm:pt modelId="{AB65290B-B165-483D-8411-4D82EEC8E35D}" type="pres">
      <dgm:prSet presAssocID="{7A4769E0-48C0-49F9-BC69-1D9EA5BAB730}" presName="compNode" presStyleCnt="0"/>
      <dgm:spPr/>
    </dgm:pt>
    <dgm:pt modelId="{EEE6E348-C31E-49C5-9116-208A5B7EDA58}" type="pres">
      <dgm:prSet presAssocID="{7A4769E0-48C0-49F9-BC69-1D9EA5BAB73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3097F863-3AB8-4321-A1CC-6516C4968C98}" type="pres">
      <dgm:prSet presAssocID="{7A4769E0-48C0-49F9-BC69-1D9EA5BAB730}" presName="spaceRect" presStyleCnt="0"/>
      <dgm:spPr/>
    </dgm:pt>
    <dgm:pt modelId="{39E745B3-0375-4A4B-929F-73D75BF023FD}" type="pres">
      <dgm:prSet presAssocID="{7A4769E0-48C0-49F9-BC69-1D9EA5BAB73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F3CB903-4DB6-4F81-8CA5-2FBDEEEA5270}" srcId="{9B123D26-FE8D-488B-8181-4B4F4279DFB3}" destId="{7C7FCF84-9CC7-4E54-BA00-8871C845D7A5}" srcOrd="3" destOrd="0" parTransId="{1FEB9DD9-5439-4426-99C7-E4D2CF72C68A}" sibTransId="{D8960866-040C-425B-943D-E2B9DE02A7CB}"/>
    <dgm:cxn modelId="{50AB5925-18B3-45F6-9621-F8D69BF891FA}" srcId="{9B123D26-FE8D-488B-8181-4B4F4279DFB3}" destId="{1A047A3B-5FCE-40DE-8D4B-9D4394A1520A}" srcOrd="1" destOrd="0" parTransId="{8E2E31BE-98B1-45CF-9500-662BB1497ABE}" sibTransId="{517A8F3E-8AFC-4686-9867-3075E68027D8}"/>
    <dgm:cxn modelId="{26839529-3A8B-45EB-9EE0-8EF6C81413DE}" srcId="{9B123D26-FE8D-488B-8181-4B4F4279DFB3}" destId="{3B1EB746-84E7-4DFF-A506-A8F3E18B026B}" srcOrd="2" destOrd="0" parTransId="{CC029C5C-FF21-439B-8902-E2FA0C938286}" sibTransId="{B87F9A5E-1500-432A-83B8-DF44CAD2DE72}"/>
    <dgm:cxn modelId="{8B766435-0F2A-43B4-B4FB-04445406FC89}" srcId="{9B123D26-FE8D-488B-8181-4B4F4279DFB3}" destId="{7A4769E0-48C0-49F9-BC69-1D9EA5BAB730}" srcOrd="4" destOrd="0" parTransId="{4164C26D-EE42-4965-B8B1-1EE4CED007B0}" sibTransId="{D867BFEF-44A5-4EF9-B8E9-7F7567442F9E}"/>
    <dgm:cxn modelId="{6421C96E-843D-470C-B0E3-7C43737753C0}" srcId="{9B123D26-FE8D-488B-8181-4B4F4279DFB3}" destId="{3DF44011-B00C-4D24-98F0-2B9D38C2108F}" srcOrd="0" destOrd="0" parTransId="{54D67E92-05C8-4521-B05D-A4F0AFD189B5}" sibTransId="{5DED9EF7-CD90-4BA3-945B-65419DAF8B6F}"/>
    <dgm:cxn modelId="{ACB64358-D3BA-4606-A0C9-9D09C22F120F}" type="presOf" srcId="{3DF44011-B00C-4D24-98F0-2B9D38C2108F}" destId="{9C4D89DA-D03B-4B83-870D-C3387FB59135}" srcOrd="0" destOrd="0" presId="urn:microsoft.com/office/officeart/2018/2/layout/IconLabelList"/>
    <dgm:cxn modelId="{16EDF999-2591-4A7D-8682-1643146E698F}" type="presOf" srcId="{3B1EB746-84E7-4DFF-A506-A8F3E18B026B}" destId="{502476F7-F688-4B91-828B-9FE09FDBB2D8}" srcOrd="0" destOrd="0" presId="urn:microsoft.com/office/officeart/2018/2/layout/IconLabelList"/>
    <dgm:cxn modelId="{8820419F-1943-4BAB-8394-C770CE1DBF9F}" type="presOf" srcId="{1A047A3B-5FCE-40DE-8D4B-9D4394A1520A}" destId="{8634D675-97A8-4ED2-AC7C-AE5A0902F8FC}" srcOrd="0" destOrd="0" presId="urn:microsoft.com/office/officeart/2018/2/layout/IconLabelList"/>
    <dgm:cxn modelId="{0631B5EA-91EA-4346-8A68-B505042843E5}" type="presOf" srcId="{7A4769E0-48C0-49F9-BC69-1D9EA5BAB730}" destId="{39E745B3-0375-4A4B-929F-73D75BF023FD}" srcOrd="0" destOrd="0" presId="urn:microsoft.com/office/officeart/2018/2/layout/IconLabelList"/>
    <dgm:cxn modelId="{3D8E85EC-BC66-4E90-800D-89D8FF4BE688}" type="presOf" srcId="{7C7FCF84-9CC7-4E54-BA00-8871C845D7A5}" destId="{D64292D7-2978-45D7-A5E4-F5325859743D}" srcOrd="0" destOrd="0" presId="urn:microsoft.com/office/officeart/2018/2/layout/IconLabelList"/>
    <dgm:cxn modelId="{2BA4FAFC-AFE6-4880-926C-AF107029DE15}" type="presOf" srcId="{9B123D26-FE8D-488B-8181-4B4F4279DFB3}" destId="{2F1A63CE-D9F8-4614-8827-DA153E8945B5}" srcOrd="0" destOrd="0" presId="urn:microsoft.com/office/officeart/2018/2/layout/IconLabelList"/>
    <dgm:cxn modelId="{74FFC23A-9C06-4B9A-A5D6-E087E815A747}" type="presParOf" srcId="{2F1A63CE-D9F8-4614-8827-DA153E8945B5}" destId="{B8E9C63B-7490-47DD-86A1-938EDC112460}" srcOrd="0" destOrd="0" presId="urn:microsoft.com/office/officeart/2018/2/layout/IconLabelList"/>
    <dgm:cxn modelId="{717DC769-8112-41D8-821F-97C57C4269C3}" type="presParOf" srcId="{B8E9C63B-7490-47DD-86A1-938EDC112460}" destId="{856C870C-0D91-4724-A54F-F57F92E755DD}" srcOrd="0" destOrd="0" presId="urn:microsoft.com/office/officeart/2018/2/layout/IconLabelList"/>
    <dgm:cxn modelId="{46B647DE-F52A-419A-A3EE-4EAE8076E399}" type="presParOf" srcId="{B8E9C63B-7490-47DD-86A1-938EDC112460}" destId="{25B3B360-08CA-4BB2-B696-436893EEDF03}" srcOrd="1" destOrd="0" presId="urn:microsoft.com/office/officeart/2018/2/layout/IconLabelList"/>
    <dgm:cxn modelId="{F338DD23-B946-41FD-B961-B5F97B445287}" type="presParOf" srcId="{B8E9C63B-7490-47DD-86A1-938EDC112460}" destId="{9C4D89DA-D03B-4B83-870D-C3387FB59135}" srcOrd="2" destOrd="0" presId="urn:microsoft.com/office/officeart/2018/2/layout/IconLabelList"/>
    <dgm:cxn modelId="{A9DEE620-159C-4503-A5C7-E327BEABA22A}" type="presParOf" srcId="{2F1A63CE-D9F8-4614-8827-DA153E8945B5}" destId="{BC7C4696-5879-4B3B-A5B3-F2C66506AA21}" srcOrd="1" destOrd="0" presId="urn:microsoft.com/office/officeart/2018/2/layout/IconLabelList"/>
    <dgm:cxn modelId="{027DD053-64EB-4BD9-9459-CA09D8391CB6}" type="presParOf" srcId="{2F1A63CE-D9F8-4614-8827-DA153E8945B5}" destId="{192CB88F-99AE-49DD-96DC-D10055634B6A}" srcOrd="2" destOrd="0" presId="urn:microsoft.com/office/officeart/2018/2/layout/IconLabelList"/>
    <dgm:cxn modelId="{17E39D4E-1F28-4BAA-9035-27B948A2E303}" type="presParOf" srcId="{192CB88F-99AE-49DD-96DC-D10055634B6A}" destId="{5DF71A08-6938-457D-97F6-AA7F4C24A6AD}" srcOrd="0" destOrd="0" presId="urn:microsoft.com/office/officeart/2018/2/layout/IconLabelList"/>
    <dgm:cxn modelId="{570B8E4D-5EA4-45A1-8B21-8C79CA7471E6}" type="presParOf" srcId="{192CB88F-99AE-49DD-96DC-D10055634B6A}" destId="{BA1A2BDE-96B1-4E6F-A573-A9F27A9A28F8}" srcOrd="1" destOrd="0" presId="urn:microsoft.com/office/officeart/2018/2/layout/IconLabelList"/>
    <dgm:cxn modelId="{96A58C7E-6A00-48A2-B4CD-478FD45E6A66}" type="presParOf" srcId="{192CB88F-99AE-49DD-96DC-D10055634B6A}" destId="{8634D675-97A8-4ED2-AC7C-AE5A0902F8FC}" srcOrd="2" destOrd="0" presId="urn:microsoft.com/office/officeart/2018/2/layout/IconLabelList"/>
    <dgm:cxn modelId="{ED57EFD9-B61A-4C3B-AD43-415A40195057}" type="presParOf" srcId="{2F1A63CE-D9F8-4614-8827-DA153E8945B5}" destId="{E3DCE9C4-F33B-4EB1-B867-E2DDFD7373D1}" srcOrd="3" destOrd="0" presId="urn:microsoft.com/office/officeart/2018/2/layout/IconLabelList"/>
    <dgm:cxn modelId="{C78D0560-295D-455C-8E90-17DEFBBF5884}" type="presParOf" srcId="{2F1A63CE-D9F8-4614-8827-DA153E8945B5}" destId="{8DAF10E0-4CA9-4968-B160-151AAEF5F63B}" srcOrd="4" destOrd="0" presId="urn:microsoft.com/office/officeart/2018/2/layout/IconLabelList"/>
    <dgm:cxn modelId="{5A583426-B81C-4CB3-A8B6-728B89B4FF0A}" type="presParOf" srcId="{8DAF10E0-4CA9-4968-B160-151AAEF5F63B}" destId="{40394C6D-FE3E-44F2-A738-330040C4BFD3}" srcOrd="0" destOrd="0" presId="urn:microsoft.com/office/officeart/2018/2/layout/IconLabelList"/>
    <dgm:cxn modelId="{B3FE43CD-5CA6-4D70-B0DB-1B8A3B135BD4}" type="presParOf" srcId="{8DAF10E0-4CA9-4968-B160-151AAEF5F63B}" destId="{1AD5C271-98A8-4FC8-8783-84287EACA3D7}" srcOrd="1" destOrd="0" presId="urn:microsoft.com/office/officeart/2018/2/layout/IconLabelList"/>
    <dgm:cxn modelId="{6F45512C-DC9B-4469-8B5E-46E5D0356F92}" type="presParOf" srcId="{8DAF10E0-4CA9-4968-B160-151AAEF5F63B}" destId="{502476F7-F688-4B91-828B-9FE09FDBB2D8}" srcOrd="2" destOrd="0" presId="urn:microsoft.com/office/officeart/2018/2/layout/IconLabelList"/>
    <dgm:cxn modelId="{75CE05AE-47CA-4739-939D-EA752EEEAD1E}" type="presParOf" srcId="{2F1A63CE-D9F8-4614-8827-DA153E8945B5}" destId="{17C5B373-6F25-4344-ADB0-ED52B9B7B8BE}" srcOrd="5" destOrd="0" presId="urn:microsoft.com/office/officeart/2018/2/layout/IconLabelList"/>
    <dgm:cxn modelId="{4BCB4130-F2B0-44DB-923A-C0DC506D3C14}" type="presParOf" srcId="{2F1A63CE-D9F8-4614-8827-DA153E8945B5}" destId="{BB447585-85ED-4312-B269-726E1A97DF02}" srcOrd="6" destOrd="0" presId="urn:microsoft.com/office/officeart/2018/2/layout/IconLabelList"/>
    <dgm:cxn modelId="{D75356A2-E7EF-4213-92BA-7CDA9C8A90E2}" type="presParOf" srcId="{BB447585-85ED-4312-B269-726E1A97DF02}" destId="{26039B09-2341-4E76-AF20-48254DF57263}" srcOrd="0" destOrd="0" presId="urn:microsoft.com/office/officeart/2018/2/layout/IconLabelList"/>
    <dgm:cxn modelId="{9A70EE13-DE78-49E5-B483-B8DC3D30F48B}" type="presParOf" srcId="{BB447585-85ED-4312-B269-726E1A97DF02}" destId="{38F86F2F-C105-4194-BCC6-AC295992655E}" srcOrd="1" destOrd="0" presId="urn:microsoft.com/office/officeart/2018/2/layout/IconLabelList"/>
    <dgm:cxn modelId="{D5CD6AE7-2DC9-4127-828A-FF3235D31C6C}" type="presParOf" srcId="{BB447585-85ED-4312-B269-726E1A97DF02}" destId="{D64292D7-2978-45D7-A5E4-F5325859743D}" srcOrd="2" destOrd="0" presId="urn:microsoft.com/office/officeart/2018/2/layout/IconLabelList"/>
    <dgm:cxn modelId="{DD0BCA27-382A-4AAE-A74F-9E5F2770119F}" type="presParOf" srcId="{2F1A63CE-D9F8-4614-8827-DA153E8945B5}" destId="{8CBBB35F-1C64-4205-8781-E49628DEA247}" srcOrd="7" destOrd="0" presId="urn:microsoft.com/office/officeart/2018/2/layout/IconLabelList"/>
    <dgm:cxn modelId="{564A70F8-DBE7-4DA7-8C04-3ED675F3FFC9}" type="presParOf" srcId="{2F1A63CE-D9F8-4614-8827-DA153E8945B5}" destId="{AB65290B-B165-483D-8411-4D82EEC8E35D}" srcOrd="8" destOrd="0" presId="urn:microsoft.com/office/officeart/2018/2/layout/IconLabelList"/>
    <dgm:cxn modelId="{52DB8D33-9E7E-494A-B639-91027401488C}" type="presParOf" srcId="{AB65290B-B165-483D-8411-4D82EEC8E35D}" destId="{EEE6E348-C31E-49C5-9116-208A5B7EDA58}" srcOrd="0" destOrd="0" presId="urn:microsoft.com/office/officeart/2018/2/layout/IconLabelList"/>
    <dgm:cxn modelId="{F55192FB-DBCD-4485-84C8-CB94EE88D189}" type="presParOf" srcId="{AB65290B-B165-483D-8411-4D82EEC8E35D}" destId="{3097F863-3AB8-4321-A1CC-6516C4968C98}" srcOrd="1" destOrd="0" presId="urn:microsoft.com/office/officeart/2018/2/layout/IconLabelList"/>
    <dgm:cxn modelId="{E5554FFA-0CBC-4C50-9529-23EF4FC88882}" type="presParOf" srcId="{AB65290B-B165-483D-8411-4D82EEC8E35D}" destId="{39E745B3-0375-4A4B-929F-73D75BF023F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A697D9-31A1-4B3B-9CFE-85DAFF1A4D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027DA41-9D8B-4013-A121-1BBF175E8C3C}">
      <dgm:prSet/>
      <dgm:spPr/>
      <dgm:t>
        <a:bodyPr/>
        <a:lstStyle/>
        <a:p>
          <a:r>
            <a:rPr lang="en-US"/>
            <a:t>Word cloud Rendering</a:t>
          </a:r>
        </a:p>
      </dgm:t>
    </dgm:pt>
    <dgm:pt modelId="{60D6C4D4-E3C3-41C7-9BDD-9574A9CB223C}" type="parTrans" cxnId="{D157B6EF-8C20-4A3F-B146-965E00FAE8DA}">
      <dgm:prSet/>
      <dgm:spPr/>
      <dgm:t>
        <a:bodyPr/>
        <a:lstStyle/>
        <a:p>
          <a:endParaRPr lang="en-US"/>
        </a:p>
      </dgm:t>
    </dgm:pt>
    <dgm:pt modelId="{EACD8503-7769-446B-957B-64F86DD61AC0}" type="sibTrans" cxnId="{D157B6EF-8C20-4A3F-B146-965E00FAE8DA}">
      <dgm:prSet/>
      <dgm:spPr/>
      <dgm:t>
        <a:bodyPr/>
        <a:lstStyle/>
        <a:p>
          <a:endParaRPr lang="en-US"/>
        </a:p>
      </dgm:t>
    </dgm:pt>
    <dgm:pt modelId="{EDB30097-4B1B-411C-B097-5B57BA3317E4}">
      <dgm:prSet/>
      <dgm:spPr/>
      <dgm:t>
        <a:bodyPr/>
        <a:lstStyle/>
        <a:p>
          <a:r>
            <a:rPr lang="en-US"/>
            <a:t>Google Authentication Inconsistencies</a:t>
          </a:r>
        </a:p>
      </dgm:t>
    </dgm:pt>
    <dgm:pt modelId="{A255B2C9-0F53-4EDC-846E-5F97F033A5D2}" type="parTrans" cxnId="{F3915A00-8B6B-4D41-ADC0-58A5BBC140C6}">
      <dgm:prSet/>
      <dgm:spPr/>
      <dgm:t>
        <a:bodyPr/>
        <a:lstStyle/>
        <a:p>
          <a:endParaRPr lang="en-US"/>
        </a:p>
      </dgm:t>
    </dgm:pt>
    <dgm:pt modelId="{CF45F500-3332-434E-B411-53C112193519}" type="sibTrans" cxnId="{F3915A00-8B6B-4D41-ADC0-58A5BBC140C6}">
      <dgm:prSet/>
      <dgm:spPr/>
      <dgm:t>
        <a:bodyPr/>
        <a:lstStyle/>
        <a:p>
          <a:endParaRPr lang="en-US"/>
        </a:p>
      </dgm:t>
    </dgm:pt>
    <dgm:pt modelId="{D35FCF73-8621-4AA8-A848-65716B61839E}">
      <dgm:prSet/>
      <dgm:spPr/>
      <dgm:t>
        <a:bodyPr/>
        <a:lstStyle/>
        <a:p>
          <a:r>
            <a:rPr lang="en-US"/>
            <a:t>Authorized Page Access</a:t>
          </a:r>
        </a:p>
      </dgm:t>
    </dgm:pt>
    <dgm:pt modelId="{3777F629-059F-4D85-8D0A-E31538672693}" type="parTrans" cxnId="{22CDE53C-16B9-4362-8C4D-3B0CB5BB125E}">
      <dgm:prSet/>
      <dgm:spPr/>
      <dgm:t>
        <a:bodyPr/>
        <a:lstStyle/>
        <a:p>
          <a:endParaRPr lang="en-US"/>
        </a:p>
      </dgm:t>
    </dgm:pt>
    <dgm:pt modelId="{68AB94F5-D751-4C3C-9336-454BE240FCEE}" type="sibTrans" cxnId="{22CDE53C-16B9-4362-8C4D-3B0CB5BB125E}">
      <dgm:prSet/>
      <dgm:spPr/>
      <dgm:t>
        <a:bodyPr/>
        <a:lstStyle/>
        <a:p>
          <a:endParaRPr lang="en-US"/>
        </a:p>
      </dgm:t>
    </dgm:pt>
    <dgm:pt modelId="{A5ADF30F-7CB1-4191-B4E9-699B97A7A917}">
      <dgm:prSet/>
      <dgm:spPr/>
      <dgm:t>
        <a:bodyPr/>
        <a:lstStyle/>
        <a:p>
          <a:r>
            <a:rPr lang="en-US"/>
            <a:t>Mobile to Laptop Styling </a:t>
          </a:r>
        </a:p>
      </dgm:t>
    </dgm:pt>
    <dgm:pt modelId="{E5E5E4A3-08BD-4F70-B99F-689585A58BF9}" type="parTrans" cxnId="{5ABE2DE3-3E49-4C6E-B58D-70F6AFA13666}">
      <dgm:prSet/>
      <dgm:spPr/>
      <dgm:t>
        <a:bodyPr/>
        <a:lstStyle/>
        <a:p>
          <a:endParaRPr lang="en-US"/>
        </a:p>
      </dgm:t>
    </dgm:pt>
    <dgm:pt modelId="{72B88CB2-8A1D-4B73-ACC3-378BC3FD0ED8}" type="sibTrans" cxnId="{5ABE2DE3-3E49-4C6E-B58D-70F6AFA13666}">
      <dgm:prSet/>
      <dgm:spPr/>
      <dgm:t>
        <a:bodyPr/>
        <a:lstStyle/>
        <a:p>
          <a:endParaRPr lang="en-US"/>
        </a:p>
      </dgm:t>
    </dgm:pt>
    <dgm:pt modelId="{B0A4F70E-E51A-4979-BC5F-C511FA71A186}" type="pres">
      <dgm:prSet presAssocID="{D9A697D9-31A1-4B3B-9CFE-85DAFF1A4DB9}" presName="root" presStyleCnt="0">
        <dgm:presLayoutVars>
          <dgm:dir/>
          <dgm:resizeHandles val="exact"/>
        </dgm:presLayoutVars>
      </dgm:prSet>
      <dgm:spPr/>
    </dgm:pt>
    <dgm:pt modelId="{A6CE9FC1-0325-4BAD-9C57-267CB06BCA0A}" type="pres">
      <dgm:prSet presAssocID="{B027DA41-9D8B-4013-A121-1BBF175E8C3C}" presName="compNode" presStyleCnt="0"/>
      <dgm:spPr/>
    </dgm:pt>
    <dgm:pt modelId="{4623EAF2-C5D4-40E2-AAD6-6E62E61FF000}" type="pres">
      <dgm:prSet presAssocID="{B027DA41-9D8B-4013-A121-1BBF175E8C3C}" presName="bgRect" presStyleLbl="bgShp" presStyleIdx="0" presStyleCnt="4"/>
      <dgm:spPr/>
    </dgm:pt>
    <dgm:pt modelId="{3C0E5860-BB30-4477-8496-44C6E1131408}" type="pres">
      <dgm:prSet presAssocID="{B027DA41-9D8B-4013-A121-1BBF175E8C3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DBC802E6-DBAE-4B2F-9B6C-89D787BC09C6}" type="pres">
      <dgm:prSet presAssocID="{B027DA41-9D8B-4013-A121-1BBF175E8C3C}" presName="spaceRect" presStyleCnt="0"/>
      <dgm:spPr/>
    </dgm:pt>
    <dgm:pt modelId="{839F9AEC-3F2D-41BE-A928-26D8108BFCDC}" type="pres">
      <dgm:prSet presAssocID="{B027DA41-9D8B-4013-A121-1BBF175E8C3C}" presName="parTx" presStyleLbl="revTx" presStyleIdx="0" presStyleCnt="4">
        <dgm:presLayoutVars>
          <dgm:chMax val="0"/>
          <dgm:chPref val="0"/>
        </dgm:presLayoutVars>
      </dgm:prSet>
      <dgm:spPr/>
    </dgm:pt>
    <dgm:pt modelId="{04119AE8-55FB-4A97-98C9-CB10F37A952C}" type="pres">
      <dgm:prSet presAssocID="{EACD8503-7769-446B-957B-64F86DD61AC0}" presName="sibTrans" presStyleCnt="0"/>
      <dgm:spPr/>
    </dgm:pt>
    <dgm:pt modelId="{AF1617BF-A48B-4FED-8291-09B9B7AA5B13}" type="pres">
      <dgm:prSet presAssocID="{EDB30097-4B1B-411C-B097-5B57BA3317E4}" presName="compNode" presStyleCnt="0"/>
      <dgm:spPr/>
    </dgm:pt>
    <dgm:pt modelId="{518137C9-B10B-43D0-96C1-9F61623B950C}" type="pres">
      <dgm:prSet presAssocID="{EDB30097-4B1B-411C-B097-5B57BA3317E4}" presName="bgRect" presStyleLbl="bgShp" presStyleIdx="1" presStyleCnt="4"/>
      <dgm:spPr/>
    </dgm:pt>
    <dgm:pt modelId="{067146BF-3B2C-4D8D-A59A-CB7D6F43A0DF}" type="pres">
      <dgm:prSet presAssocID="{EDB30097-4B1B-411C-B097-5B57BA3317E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6C7599E-63DB-4D77-B2AB-13E697FC706D}" type="pres">
      <dgm:prSet presAssocID="{EDB30097-4B1B-411C-B097-5B57BA3317E4}" presName="spaceRect" presStyleCnt="0"/>
      <dgm:spPr/>
    </dgm:pt>
    <dgm:pt modelId="{15C1C3D0-2FF8-4472-BB3D-21B23A27759A}" type="pres">
      <dgm:prSet presAssocID="{EDB30097-4B1B-411C-B097-5B57BA3317E4}" presName="parTx" presStyleLbl="revTx" presStyleIdx="1" presStyleCnt="4">
        <dgm:presLayoutVars>
          <dgm:chMax val="0"/>
          <dgm:chPref val="0"/>
        </dgm:presLayoutVars>
      </dgm:prSet>
      <dgm:spPr/>
    </dgm:pt>
    <dgm:pt modelId="{30BD7B99-F667-4A91-BA7B-05DC78F8C4B9}" type="pres">
      <dgm:prSet presAssocID="{CF45F500-3332-434E-B411-53C112193519}" presName="sibTrans" presStyleCnt="0"/>
      <dgm:spPr/>
    </dgm:pt>
    <dgm:pt modelId="{9CABA211-60C4-4CCB-A984-3F3EF111A3DD}" type="pres">
      <dgm:prSet presAssocID="{D35FCF73-8621-4AA8-A848-65716B61839E}" presName="compNode" presStyleCnt="0"/>
      <dgm:spPr/>
    </dgm:pt>
    <dgm:pt modelId="{C8D076D6-C742-4216-9F6F-09A05D04E0BD}" type="pres">
      <dgm:prSet presAssocID="{D35FCF73-8621-4AA8-A848-65716B61839E}" presName="bgRect" presStyleLbl="bgShp" presStyleIdx="2" presStyleCnt="4"/>
      <dgm:spPr/>
    </dgm:pt>
    <dgm:pt modelId="{B56EBF3F-E5B1-461F-AF1C-37D53702CDFB}" type="pres">
      <dgm:prSet presAssocID="{D35FCF73-8621-4AA8-A848-65716B61839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7FDCF48-91DB-4892-A532-F88A952465F0}" type="pres">
      <dgm:prSet presAssocID="{D35FCF73-8621-4AA8-A848-65716B61839E}" presName="spaceRect" presStyleCnt="0"/>
      <dgm:spPr/>
    </dgm:pt>
    <dgm:pt modelId="{F937BB86-FB73-419C-BA45-1C7DF4E8DAD6}" type="pres">
      <dgm:prSet presAssocID="{D35FCF73-8621-4AA8-A848-65716B61839E}" presName="parTx" presStyleLbl="revTx" presStyleIdx="2" presStyleCnt="4">
        <dgm:presLayoutVars>
          <dgm:chMax val="0"/>
          <dgm:chPref val="0"/>
        </dgm:presLayoutVars>
      </dgm:prSet>
      <dgm:spPr/>
    </dgm:pt>
    <dgm:pt modelId="{6BE664DA-003D-49D3-8627-5F9759277735}" type="pres">
      <dgm:prSet presAssocID="{68AB94F5-D751-4C3C-9336-454BE240FCEE}" presName="sibTrans" presStyleCnt="0"/>
      <dgm:spPr/>
    </dgm:pt>
    <dgm:pt modelId="{E846D848-BE0D-4970-80EF-B7794C2C8810}" type="pres">
      <dgm:prSet presAssocID="{A5ADF30F-7CB1-4191-B4E9-699B97A7A917}" presName="compNode" presStyleCnt="0"/>
      <dgm:spPr/>
    </dgm:pt>
    <dgm:pt modelId="{70183CB0-053C-45C1-97C2-79EB39493CCE}" type="pres">
      <dgm:prSet presAssocID="{A5ADF30F-7CB1-4191-B4E9-699B97A7A917}" presName="bgRect" presStyleLbl="bgShp" presStyleIdx="3" presStyleCnt="4"/>
      <dgm:spPr/>
    </dgm:pt>
    <dgm:pt modelId="{8166CAA2-6353-48BA-93F4-E4525D5BAA8D}" type="pres">
      <dgm:prSet presAssocID="{A5ADF30F-7CB1-4191-B4E9-699B97A7A91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50F4EDFC-8A73-4962-B0D6-718BC938A0CD}" type="pres">
      <dgm:prSet presAssocID="{A5ADF30F-7CB1-4191-B4E9-699B97A7A917}" presName="spaceRect" presStyleCnt="0"/>
      <dgm:spPr/>
    </dgm:pt>
    <dgm:pt modelId="{0A896662-F835-403A-A750-69C546E0FF52}" type="pres">
      <dgm:prSet presAssocID="{A5ADF30F-7CB1-4191-B4E9-699B97A7A91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3915A00-8B6B-4D41-ADC0-58A5BBC140C6}" srcId="{D9A697D9-31A1-4B3B-9CFE-85DAFF1A4DB9}" destId="{EDB30097-4B1B-411C-B097-5B57BA3317E4}" srcOrd="1" destOrd="0" parTransId="{A255B2C9-0F53-4EDC-846E-5F97F033A5D2}" sibTransId="{CF45F500-3332-434E-B411-53C112193519}"/>
    <dgm:cxn modelId="{3A61A50F-EC73-4E4E-9F05-FD2EB8CDF094}" type="presOf" srcId="{A5ADF30F-7CB1-4191-B4E9-699B97A7A917}" destId="{0A896662-F835-403A-A750-69C546E0FF52}" srcOrd="0" destOrd="0" presId="urn:microsoft.com/office/officeart/2018/2/layout/IconVerticalSolidList"/>
    <dgm:cxn modelId="{22CDE53C-16B9-4362-8C4D-3B0CB5BB125E}" srcId="{D9A697D9-31A1-4B3B-9CFE-85DAFF1A4DB9}" destId="{D35FCF73-8621-4AA8-A848-65716B61839E}" srcOrd="2" destOrd="0" parTransId="{3777F629-059F-4D85-8D0A-E31538672693}" sibTransId="{68AB94F5-D751-4C3C-9336-454BE240FCEE}"/>
    <dgm:cxn modelId="{8B839D41-B99C-47F9-ACFE-D23664E17A42}" type="presOf" srcId="{D35FCF73-8621-4AA8-A848-65716B61839E}" destId="{F937BB86-FB73-419C-BA45-1C7DF4E8DAD6}" srcOrd="0" destOrd="0" presId="urn:microsoft.com/office/officeart/2018/2/layout/IconVerticalSolidList"/>
    <dgm:cxn modelId="{5ABE2DE3-3E49-4C6E-B58D-70F6AFA13666}" srcId="{D9A697D9-31A1-4B3B-9CFE-85DAFF1A4DB9}" destId="{A5ADF30F-7CB1-4191-B4E9-699B97A7A917}" srcOrd="3" destOrd="0" parTransId="{E5E5E4A3-08BD-4F70-B99F-689585A58BF9}" sibTransId="{72B88CB2-8A1D-4B73-ACC3-378BC3FD0ED8}"/>
    <dgm:cxn modelId="{D157B6EF-8C20-4A3F-B146-965E00FAE8DA}" srcId="{D9A697D9-31A1-4B3B-9CFE-85DAFF1A4DB9}" destId="{B027DA41-9D8B-4013-A121-1BBF175E8C3C}" srcOrd="0" destOrd="0" parTransId="{60D6C4D4-E3C3-41C7-9BDD-9574A9CB223C}" sibTransId="{EACD8503-7769-446B-957B-64F86DD61AC0}"/>
    <dgm:cxn modelId="{02A9F9EF-D07B-45D1-B7BC-7AAD3C0BBF51}" type="presOf" srcId="{EDB30097-4B1B-411C-B097-5B57BA3317E4}" destId="{15C1C3D0-2FF8-4472-BB3D-21B23A27759A}" srcOrd="0" destOrd="0" presId="urn:microsoft.com/office/officeart/2018/2/layout/IconVerticalSolidList"/>
    <dgm:cxn modelId="{B9FEDAF1-D4EB-451D-AD14-78B57291EEB0}" type="presOf" srcId="{D9A697D9-31A1-4B3B-9CFE-85DAFF1A4DB9}" destId="{B0A4F70E-E51A-4979-BC5F-C511FA71A186}" srcOrd="0" destOrd="0" presId="urn:microsoft.com/office/officeart/2018/2/layout/IconVerticalSolidList"/>
    <dgm:cxn modelId="{B204A8FC-8EBC-49D6-9A75-35A5345DEC9B}" type="presOf" srcId="{B027DA41-9D8B-4013-A121-1BBF175E8C3C}" destId="{839F9AEC-3F2D-41BE-A928-26D8108BFCDC}" srcOrd="0" destOrd="0" presId="urn:microsoft.com/office/officeart/2018/2/layout/IconVerticalSolidList"/>
    <dgm:cxn modelId="{29B326C6-865E-46D7-940F-95152BD3E359}" type="presParOf" srcId="{B0A4F70E-E51A-4979-BC5F-C511FA71A186}" destId="{A6CE9FC1-0325-4BAD-9C57-267CB06BCA0A}" srcOrd="0" destOrd="0" presId="urn:microsoft.com/office/officeart/2018/2/layout/IconVerticalSolidList"/>
    <dgm:cxn modelId="{6D977032-2737-4FC0-BC84-C76D70BD80A2}" type="presParOf" srcId="{A6CE9FC1-0325-4BAD-9C57-267CB06BCA0A}" destId="{4623EAF2-C5D4-40E2-AAD6-6E62E61FF000}" srcOrd="0" destOrd="0" presId="urn:microsoft.com/office/officeart/2018/2/layout/IconVerticalSolidList"/>
    <dgm:cxn modelId="{051F644C-9560-4941-8A70-76F994EE2C65}" type="presParOf" srcId="{A6CE9FC1-0325-4BAD-9C57-267CB06BCA0A}" destId="{3C0E5860-BB30-4477-8496-44C6E1131408}" srcOrd="1" destOrd="0" presId="urn:microsoft.com/office/officeart/2018/2/layout/IconVerticalSolidList"/>
    <dgm:cxn modelId="{4F9A5BDC-869C-44C1-B42D-9944D07874E3}" type="presParOf" srcId="{A6CE9FC1-0325-4BAD-9C57-267CB06BCA0A}" destId="{DBC802E6-DBAE-4B2F-9B6C-89D787BC09C6}" srcOrd="2" destOrd="0" presId="urn:microsoft.com/office/officeart/2018/2/layout/IconVerticalSolidList"/>
    <dgm:cxn modelId="{1A226FDA-AEC1-4932-8805-F6B5D7B16326}" type="presParOf" srcId="{A6CE9FC1-0325-4BAD-9C57-267CB06BCA0A}" destId="{839F9AEC-3F2D-41BE-A928-26D8108BFCDC}" srcOrd="3" destOrd="0" presId="urn:microsoft.com/office/officeart/2018/2/layout/IconVerticalSolidList"/>
    <dgm:cxn modelId="{7AD91E74-9A36-40AB-96E4-9D2F7D19AF41}" type="presParOf" srcId="{B0A4F70E-E51A-4979-BC5F-C511FA71A186}" destId="{04119AE8-55FB-4A97-98C9-CB10F37A952C}" srcOrd="1" destOrd="0" presId="urn:microsoft.com/office/officeart/2018/2/layout/IconVerticalSolidList"/>
    <dgm:cxn modelId="{9AA212C4-C490-4FF2-9D3C-BBE46A3A1C60}" type="presParOf" srcId="{B0A4F70E-E51A-4979-BC5F-C511FA71A186}" destId="{AF1617BF-A48B-4FED-8291-09B9B7AA5B13}" srcOrd="2" destOrd="0" presId="urn:microsoft.com/office/officeart/2018/2/layout/IconVerticalSolidList"/>
    <dgm:cxn modelId="{B3083848-EBEF-4EEE-9D19-2C092199266E}" type="presParOf" srcId="{AF1617BF-A48B-4FED-8291-09B9B7AA5B13}" destId="{518137C9-B10B-43D0-96C1-9F61623B950C}" srcOrd="0" destOrd="0" presId="urn:microsoft.com/office/officeart/2018/2/layout/IconVerticalSolidList"/>
    <dgm:cxn modelId="{64500B36-D3E5-4052-8371-CFCFDF96B51B}" type="presParOf" srcId="{AF1617BF-A48B-4FED-8291-09B9B7AA5B13}" destId="{067146BF-3B2C-4D8D-A59A-CB7D6F43A0DF}" srcOrd="1" destOrd="0" presId="urn:microsoft.com/office/officeart/2018/2/layout/IconVerticalSolidList"/>
    <dgm:cxn modelId="{194C999D-7E17-419E-A1CC-8FEA6D78E777}" type="presParOf" srcId="{AF1617BF-A48B-4FED-8291-09B9B7AA5B13}" destId="{06C7599E-63DB-4D77-B2AB-13E697FC706D}" srcOrd="2" destOrd="0" presId="urn:microsoft.com/office/officeart/2018/2/layout/IconVerticalSolidList"/>
    <dgm:cxn modelId="{299CB036-A420-49F3-9AB6-DB1A5EC60D53}" type="presParOf" srcId="{AF1617BF-A48B-4FED-8291-09B9B7AA5B13}" destId="{15C1C3D0-2FF8-4472-BB3D-21B23A27759A}" srcOrd="3" destOrd="0" presId="urn:microsoft.com/office/officeart/2018/2/layout/IconVerticalSolidList"/>
    <dgm:cxn modelId="{B6F47A8F-B140-47E9-A8CD-0912F6E2B8E1}" type="presParOf" srcId="{B0A4F70E-E51A-4979-BC5F-C511FA71A186}" destId="{30BD7B99-F667-4A91-BA7B-05DC78F8C4B9}" srcOrd="3" destOrd="0" presId="urn:microsoft.com/office/officeart/2018/2/layout/IconVerticalSolidList"/>
    <dgm:cxn modelId="{FB0CD3C3-660D-4D1C-91F9-C9CC676255ED}" type="presParOf" srcId="{B0A4F70E-E51A-4979-BC5F-C511FA71A186}" destId="{9CABA211-60C4-4CCB-A984-3F3EF111A3DD}" srcOrd="4" destOrd="0" presId="urn:microsoft.com/office/officeart/2018/2/layout/IconVerticalSolidList"/>
    <dgm:cxn modelId="{5BD70ADB-F808-4C68-9556-20B53A61A075}" type="presParOf" srcId="{9CABA211-60C4-4CCB-A984-3F3EF111A3DD}" destId="{C8D076D6-C742-4216-9F6F-09A05D04E0BD}" srcOrd="0" destOrd="0" presId="urn:microsoft.com/office/officeart/2018/2/layout/IconVerticalSolidList"/>
    <dgm:cxn modelId="{389FFA36-D47A-4176-83A6-94F2EDB74DBF}" type="presParOf" srcId="{9CABA211-60C4-4CCB-A984-3F3EF111A3DD}" destId="{B56EBF3F-E5B1-461F-AF1C-37D53702CDFB}" srcOrd="1" destOrd="0" presId="urn:microsoft.com/office/officeart/2018/2/layout/IconVerticalSolidList"/>
    <dgm:cxn modelId="{64AB0AEA-9F1C-4BE7-99A1-5A3FC53BC091}" type="presParOf" srcId="{9CABA211-60C4-4CCB-A984-3F3EF111A3DD}" destId="{D7FDCF48-91DB-4892-A532-F88A952465F0}" srcOrd="2" destOrd="0" presId="urn:microsoft.com/office/officeart/2018/2/layout/IconVerticalSolidList"/>
    <dgm:cxn modelId="{E5072A20-9ED4-4A66-A428-5F541E412071}" type="presParOf" srcId="{9CABA211-60C4-4CCB-A984-3F3EF111A3DD}" destId="{F937BB86-FB73-419C-BA45-1C7DF4E8DAD6}" srcOrd="3" destOrd="0" presId="urn:microsoft.com/office/officeart/2018/2/layout/IconVerticalSolidList"/>
    <dgm:cxn modelId="{10F27CF2-171A-4E1C-83EB-01BCE967AD90}" type="presParOf" srcId="{B0A4F70E-E51A-4979-BC5F-C511FA71A186}" destId="{6BE664DA-003D-49D3-8627-5F9759277735}" srcOrd="5" destOrd="0" presId="urn:microsoft.com/office/officeart/2018/2/layout/IconVerticalSolidList"/>
    <dgm:cxn modelId="{90BBCE2A-8AF7-4F4B-9246-B21B99C9D928}" type="presParOf" srcId="{B0A4F70E-E51A-4979-BC5F-C511FA71A186}" destId="{E846D848-BE0D-4970-80EF-B7794C2C8810}" srcOrd="6" destOrd="0" presId="urn:microsoft.com/office/officeart/2018/2/layout/IconVerticalSolidList"/>
    <dgm:cxn modelId="{C32A41C8-499C-49EB-8C22-DF970A02A0F4}" type="presParOf" srcId="{E846D848-BE0D-4970-80EF-B7794C2C8810}" destId="{70183CB0-053C-45C1-97C2-79EB39493CCE}" srcOrd="0" destOrd="0" presId="urn:microsoft.com/office/officeart/2018/2/layout/IconVerticalSolidList"/>
    <dgm:cxn modelId="{E0D26EFB-158B-43B8-A580-D3E44AEC1A42}" type="presParOf" srcId="{E846D848-BE0D-4970-80EF-B7794C2C8810}" destId="{8166CAA2-6353-48BA-93F4-E4525D5BAA8D}" srcOrd="1" destOrd="0" presId="urn:microsoft.com/office/officeart/2018/2/layout/IconVerticalSolidList"/>
    <dgm:cxn modelId="{6CF932B1-E2EB-441B-8B39-D12A7514465B}" type="presParOf" srcId="{E846D848-BE0D-4970-80EF-B7794C2C8810}" destId="{50F4EDFC-8A73-4962-B0D6-718BC938A0CD}" srcOrd="2" destOrd="0" presId="urn:microsoft.com/office/officeart/2018/2/layout/IconVerticalSolidList"/>
    <dgm:cxn modelId="{58FCD2B3-73C2-4943-AD6E-43F3C3760BB7}" type="presParOf" srcId="{E846D848-BE0D-4970-80EF-B7794C2C8810}" destId="{0A896662-F835-403A-A750-69C546E0FF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18A02A-6BD9-448A-A6E8-74C2972879F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3FFCAE1-30AB-408E-9719-A002B12157AF}">
      <dgm:prSet/>
      <dgm:spPr/>
      <dgm:t>
        <a:bodyPr/>
        <a:lstStyle/>
        <a:p>
          <a:r>
            <a:rPr lang="en-US"/>
            <a:t>Expanded Word Cloud Filtering</a:t>
          </a:r>
        </a:p>
      </dgm:t>
    </dgm:pt>
    <dgm:pt modelId="{98C88EFE-8B2E-46D3-AB7C-A596E3C768B0}" type="parTrans" cxnId="{B639DE68-8F49-4D9D-BA49-C931FC533760}">
      <dgm:prSet/>
      <dgm:spPr/>
      <dgm:t>
        <a:bodyPr/>
        <a:lstStyle/>
        <a:p>
          <a:endParaRPr lang="en-US"/>
        </a:p>
      </dgm:t>
    </dgm:pt>
    <dgm:pt modelId="{196C8BE4-0C3E-4CDD-9068-762DE48E5E9D}" type="sibTrans" cxnId="{B639DE68-8F49-4D9D-BA49-C931FC533760}">
      <dgm:prSet/>
      <dgm:spPr/>
      <dgm:t>
        <a:bodyPr/>
        <a:lstStyle/>
        <a:p>
          <a:endParaRPr lang="en-US"/>
        </a:p>
      </dgm:t>
    </dgm:pt>
    <dgm:pt modelId="{9996AFAC-DF3F-44B3-9C48-1732527A1F4E}">
      <dgm:prSet/>
      <dgm:spPr/>
      <dgm:t>
        <a:bodyPr/>
        <a:lstStyle/>
        <a:p>
          <a:r>
            <a:rPr lang="en-US"/>
            <a:t>Theme Selection Component</a:t>
          </a:r>
        </a:p>
      </dgm:t>
    </dgm:pt>
    <dgm:pt modelId="{0B61E81D-ACB8-4704-9019-A785A43E6FA9}" type="parTrans" cxnId="{9B5642D4-3959-480D-9328-61685CE0B8E5}">
      <dgm:prSet/>
      <dgm:spPr/>
      <dgm:t>
        <a:bodyPr/>
        <a:lstStyle/>
        <a:p>
          <a:endParaRPr lang="en-US"/>
        </a:p>
      </dgm:t>
    </dgm:pt>
    <dgm:pt modelId="{7DCAAC99-BE5C-4638-B283-B8190D1878CF}" type="sibTrans" cxnId="{9B5642D4-3959-480D-9328-61685CE0B8E5}">
      <dgm:prSet/>
      <dgm:spPr/>
      <dgm:t>
        <a:bodyPr/>
        <a:lstStyle/>
        <a:p>
          <a:endParaRPr lang="en-US"/>
        </a:p>
      </dgm:t>
    </dgm:pt>
    <dgm:pt modelId="{180F2B64-71E7-4DA0-92EB-64E6C4DE433A}">
      <dgm:prSet/>
      <dgm:spPr/>
      <dgm:t>
        <a:bodyPr/>
        <a:lstStyle/>
        <a:p>
          <a:r>
            <a:rPr lang="en-US"/>
            <a:t>Cloud Mask Element</a:t>
          </a:r>
        </a:p>
      </dgm:t>
    </dgm:pt>
    <dgm:pt modelId="{3069DE62-1F52-4298-926A-B8FF6D201010}" type="parTrans" cxnId="{4AC2D87D-135B-4592-961B-3D70D2084149}">
      <dgm:prSet/>
      <dgm:spPr/>
      <dgm:t>
        <a:bodyPr/>
        <a:lstStyle/>
        <a:p>
          <a:endParaRPr lang="en-US"/>
        </a:p>
      </dgm:t>
    </dgm:pt>
    <dgm:pt modelId="{EB9A654E-BDB9-4F6F-9754-71140056514E}" type="sibTrans" cxnId="{4AC2D87D-135B-4592-961B-3D70D2084149}">
      <dgm:prSet/>
      <dgm:spPr/>
      <dgm:t>
        <a:bodyPr/>
        <a:lstStyle/>
        <a:p>
          <a:endParaRPr lang="en-US"/>
        </a:p>
      </dgm:t>
    </dgm:pt>
    <dgm:pt modelId="{8B141FCA-7D92-4280-93BA-F0B93ADA0358}">
      <dgm:prSet/>
      <dgm:spPr/>
      <dgm:t>
        <a:bodyPr/>
        <a:lstStyle/>
        <a:p>
          <a:r>
            <a:rPr lang="en-US"/>
            <a:t>Audio/Video Input</a:t>
          </a:r>
        </a:p>
      </dgm:t>
    </dgm:pt>
    <dgm:pt modelId="{0FAE6C50-D992-433B-A602-6631DC852367}" type="parTrans" cxnId="{1B769052-E638-4B0A-B9D3-E435933827F0}">
      <dgm:prSet/>
      <dgm:spPr/>
      <dgm:t>
        <a:bodyPr/>
        <a:lstStyle/>
        <a:p>
          <a:endParaRPr lang="en-US"/>
        </a:p>
      </dgm:t>
    </dgm:pt>
    <dgm:pt modelId="{8182DE05-626A-4598-BCC2-3B1D02822D42}" type="sibTrans" cxnId="{1B769052-E638-4B0A-B9D3-E435933827F0}">
      <dgm:prSet/>
      <dgm:spPr/>
      <dgm:t>
        <a:bodyPr/>
        <a:lstStyle/>
        <a:p>
          <a:endParaRPr lang="en-US"/>
        </a:p>
      </dgm:t>
    </dgm:pt>
    <dgm:pt modelId="{3EEC2EEF-BC65-443C-B20D-305285255D19}">
      <dgm:prSet/>
      <dgm:spPr/>
      <dgm:t>
        <a:bodyPr/>
        <a:lstStyle/>
        <a:p>
          <a:r>
            <a:rPr lang="en-US"/>
            <a:t>User Data</a:t>
          </a:r>
        </a:p>
      </dgm:t>
    </dgm:pt>
    <dgm:pt modelId="{41AF8DCD-777A-4946-8B5B-E21C739AEFD9}" type="parTrans" cxnId="{87BF10FF-E581-442E-A5E2-0D2DF5ABF2BF}">
      <dgm:prSet/>
      <dgm:spPr/>
      <dgm:t>
        <a:bodyPr/>
        <a:lstStyle/>
        <a:p>
          <a:endParaRPr lang="en-US"/>
        </a:p>
      </dgm:t>
    </dgm:pt>
    <dgm:pt modelId="{CCF2BB7D-4883-4ABE-8580-921B7E293CD4}" type="sibTrans" cxnId="{87BF10FF-E581-442E-A5E2-0D2DF5ABF2BF}">
      <dgm:prSet/>
      <dgm:spPr/>
      <dgm:t>
        <a:bodyPr/>
        <a:lstStyle/>
        <a:p>
          <a:endParaRPr lang="en-US"/>
        </a:p>
      </dgm:t>
    </dgm:pt>
    <dgm:pt modelId="{EB62975D-F993-4BBE-B684-9B6BB9BF8C66}">
      <dgm:prSet/>
      <dgm:spPr/>
      <dgm:t>
        <a:bodyPr/>
        <a:lstStyle/>
        <a:p>
          <a:r>
            <a:rPr lang="en-US"/>
            <a:t>Full Testing and Debugging</a:t>
          </a:r>
        </a:p>
      </dgm:t>
    </dgm:pt>
    <dgm:pt modelId="{6080601D-05DC-4F48-A073-93609E04E3E8}" type="parTrans" cxnId="{AD9EF4BC-3374-4CE8-97E0-B248BB8CDE33}">
      <dgm:prSet/>
      <dgm:spPr/>
      <dgm:t>
        <a:bodyPr/>
        <a:lstStyle/>
        <a:p>
          <a:endParaRPr lang="en-US"/>
        </a:p>
      </dgm:t>
    </dgm:pt>
    <dgm:pt modelId="{2E8474FA-7CE4-4F29-BE0B-16F92666E942}" type="sibTrans" cxnId="{AD9EF4BC-3374-4CE8-97E0-B248BB8CDE33}">
      <dgm:prSet/>
      <dgm:spPr/>
      <dgm:t>
        <a:bodyPr/>
        <a:lstStyle/>
        <a:p>
          <a:endParaRPr lang="en-US"/>
        </a:p>
      </dgm:t>
    </dgm:pt>
    <dgm:pt modelId="{6568DED9-1E66-43B3-A3F4-1BAD3CD7ACEF}" type="pres">
      <dgm:prSet presAssocID="{A918A02A-6BD9-448A-A6E8-74C2972879FF}" presName="root" presStyleCnt="0">
        <dgm:presLayoutVars>
          <dgm:dir/>
          <dgm:resizeHandles val="exact"/>
        </dgm:presLayoutVars>
      </dgm:prSet>
      <dgm:spPr/>
    </dgm:pt>
    <dgm:pt modelId="{12BFD692-7DA6-49F7-B124-BC267DF89980}" type="pres">
      <dgm:prSet presAssocID="{13FFCAE1-30AB-408E-9719-A002B12157AF}" presName="compNode" presStyleCnt="0"/>
      <dgm:spPr/>
    </dgm:pt>
    <dgm:pt modelId="{1E7AE03A-BAD6-446C-BEB3-CB1D7FCA20CA}" type="pres">
      <dgm:prSet presAssocID="{13FFCAE1-30AB-408E-9719-A002B12157A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7FBF33A-48FD-4BBB-ABCF-2EB7F174CFCA}" type="pres">
      <dgm:prSet presAssocID="{13FFCAE1-30AB-408E-9719-A002B12157AF}" presName="spaceRect" presStyleCnt="0"/>
      <dgm:spPr/>
    </dgm:pt>
    <dgm:pt modelId="{F2BFC8E8-BDBC-4BCC-B571-E297F29ADBD8}" type="pres">
      <dgm:prSet presAssocID="{13FFCAE1-30AB-408E-9719-A002B12157AF}" presName="textRect" presStyleLbl="revTx" presStyleIdx="0" presStyleCnt="6">
        <dgm:presLayoutVars>
          <dgm:chMax val="1"/>
          <dgm:chPref val="1"/>
        </dgm:presLayoutVars>
      </dgm:prSet>
      <dgm:spPr/>
    </dgm:pt>
    <dgm:pt modelId="{006F3F65-33FD-48E6-A19D-824563915351}" type="pres">
      <dgm:prSet presAssocID="{196C8BE4-0C3E-4CDD-9068-762DE48E5E9D}" presName="sibTrans" presStyleCnt="0"/>
      <dgm:spPr/>
    </dgm:pt>
    <dgm:pt modelId="{96AA25C4-7A32-482E-9189-38A033654616}" type="pres">
      <dgm:prSet presAssocID="{9996AFAC-DF3F-44B3-9C48-1732527A1F4E}" presName="compNode" presStyleCnt="0"/>
      <dgm:spPr/>
    </dgm:pt>
    <dgm:pt modelId="{7F995404-C7F9-438B-B237-943457AFAEA4}" type="pres">
      <dgm:prSet presAssocID="{9996AFAC-DF3F-44B3-9C48-1732527A1F4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C9FF6A4-FC76-411E-A275-10AEB1630BC5}" type="pres">
      <dgm:prSet presAssocID="{9996AFAC-DF3F-44B3-9C48-1732527A1F4E}" presName="spaceRect" presStyleCnt="0"/>
      <dgm:spPr/>
    </dgm:pt>
    <dgm:pt modelId="{ADA1F441-8A0F-4AD4-88B2-8CCF3ED2BE1E}" type="pres">
      <dgm:prSet presAssocID="{9996AFAC-DF3F-44B3-9C48-1732527A1F4E}" presName="textRect" presStyleLbl="revTx" presStyleIdx="1" presStyleCnt="6">
        <dgm:presLayoutVars>
          <dgm:chMax val="1"/>
          <dgm:chPref val="1"/>
        </dgm:presLayoutVars>
      </dgm:prSet>
      <dgm:spPr/>
    </dgm:pt>
    <dgm:pt modelId="{CF67E982-5003-4328-AFE2-7F2B9D53634B}" type="pres">
      <dgm:prSet presAssocID="{7DCAAC99-BE5C-4638-B283-B8190D1878CF}" presName="sibTrans" presStyleCnt="0"/>
      <dgm:spPr/>
    </dgm:pt>
    <dgm:pt modelId="{1737606F-34EB-424A-9523-24F4DB48C731}" type="pres">
      <dgm:prSet presAssocID="{180F2B64-71E7-4DA0-92EB-64E6C4DE433A}" presName="compNode" presStyleCnt="0"/>
      <dgm:spPr/>
    </dgm:pt>
    <dgm:pt modelId="{02B822D9-61B5-4641-A2AC-6071F65DC0C3}" type="pres">
      <dgm:prSet presAssocID="{180F2B64-71E7-4DA0-92EB-64E6C4DE433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1E09E631-B523-446E-8695-CA20D8D92DB8}" type="pres">
      <dgm:prSet presAssocID="{180F2B64-71E7-4DA0-92EB-64E6C4DE433A}" presName="spaceRect" presStyleCnt="0"/>
      <dgm:spPr/>
    </dgm:pt>
    <dgm:pt modelId="{07F16B36-DC4E-4E8F-8504-F27A6FEDCA94}" type="pres">
      <dgm:prSet presAssocID="{180F2B64-71E7-4DA0-92EB-64E6C4DE433A}" presName="textRect" presStyleLbl="revTx" presStyleIdx="2" presStyleCnt="6">
        <dgm:presLayoutVars>
          <dgm:chMax val="1"/>
          <dgm:chPref val="1"/>
        </dgm:presLayoutVars>
      </dgm:prSet>
      <dgm:spPr/>
    </dgm:pt>
    <dgm:pt modelId="{C6448E4D-0574-4F45-9D14-61AE7FC184F4}" type="pres">
      <dgm:prSet presAssocID="{EB9A654E-BDB9-4F6F-9754-71140056514E}" presName="sibTrans" presStyleCnt="0"/>
      <dgm:spPr/>
    </dgm:pt>
    <dgm:pt modelId="{96236EF7-85C6-4242-A7A4-F7012827E873}" type="pres">
      <dgm:prSet presAssocID="{8B141FCA-7D92-4280-93BA-F0B93ADA0358}" presName="compNode" presStyleCnt="0"/>
      <dgm:spPr/>
    </dgm:pt>
    <dgm:pt modelId="{AF6266BC-85AE-40CA-A60E-9A0B454F695A}" type="pres">
      <dgm:prSet presAssocID="{8B141FCA-7D92-4280-93BA-F0B93ADA035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634AEBA-28CB-452E-8F41-A35E97663AE0}" type="pres">
      <dgm:prSet presAssocID="{8B141FCA-7D92-4280-93BA-F0B93ADA0358}" presName="spaceRect" presStyleCnt="0"/>
      <dgm:spPr/>
    </dgm:pt>
    <dgm:pt modelId="{92C19DD0-90C7-4E00-A0C3-577E967230EC}" type="pres">
      <dgm:prSet presAssocID="{8B141FCA-7D92-4280-93BA-F0B93ADA0358}" presName="textRect" presStyleLbl="revTx" presStyleIdx="3" presStyleCnt="6">
        <dgm:presLayoutVars>
          <dgm:chMax val="1"/>
          <dgm:chPref val="1"/>
        </dgm:presLayoutVars>
      </dgm:prSet>
      <dgm:spPr/>
    </dgm:pt>
    <dgm:pt modelId="{B8B7C2F0-3AAD-49E8-BFFC-4DDF3362EAC0}" type="pres">
      <dgm:prSet presAssocID="{8182DE05-626A-4598-BCC2-3B1D02822D42}" presName="sibTrans" presStyleCnt="0"/>
      <dgm:spPr/>
    </dgm:pt>
    <dgm:pt modelId="{902537DC-AB5E-439F-9F0C-A3B3967F81B7}" type="pres">
      <dgm:prSet presAssocID="{3EEC2EEF-BC65-443C-B20D-305285255D19}" presName="compNode" presStyleCnt="0"/>
      <dgm:spPr/>
    </dgm:pt>
    <dgm:pt modelId="{B77BDBB4-054A-4EA2-9B56-01603FD57614}" type="pres">
      <dgm:prSet presAssocID="{3EEC2EEF-BC65-443C-B20D-305285255D1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6BB486E-B0FA-46E2-9482-572F0A0D55E3}" type="pres">
      <dgm:prSet presAssocID="{3EEC2EEF-BC65-443C-B20D-305285255D19}" presName="spaceRect" presStyleCnt="0"/>
      <dgm:spPr/>
    </dgm:pt>
    <dgm:pt modelId="{14909B41-FF18-49AD-8371-9C1FDB180257}" type="pres">
      <dgm:prSet presAssocID="{3EEC2EEF-BC65-443C-B20D-305285255D19}" presName="textRect" presStyleLbl="revTx" presStyleIdx="4" presStyleCnt="6">
        <dgm:presLayoutVars>
          <dgm:chMax val="1"/>
          <dgm:chPref val="1"/>
        </dgm:presLayoutVars>
      </dgm:prSet>
      <dgm:spPr/>
    </dgm:pt>
    <dgm:pt modelId="{C65785A1-0983-4E45-8D68-B0EAA49B4B3E}" type="pres">
      <dgm:prSet presAssocID="{CCF2BB7D-4883-4ABE-8580-921B7E293CD4}" presName="sibTrans" presStyleCnt="0"/>
      <dgm:spPr/>
    </dgm:pt>
    <dgm:pt modelId="{00844D9A-FB8B-4869-BA08-9E1B97082CC3}" type="pres">
      <dgm:prSet presAssocID="{EB62975D-F993-4BBE-B684-9B6BB9BF8C66}" presName="compNode" presStyleCnt="0"/>
      <dgm:spPr/>
    </dgm:pt>
    <dgm:pt modelId="{CFBE4228-C387-4E7B-BD06-F03D4D7F9E3A}" type="pres">
      <dgm:prSet presAssocID="{EB62975D-F993-4BBE-B684-9B6BB9BF8C6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C15CE96-2F46-4916-A294-6109C3C4EAAB}" type="pres">
      <dgm:prSet presAssocID="{EB62975D-F993-4BBE-B684-9B6BB9BF8C66}" presName="spaceRect" presStyleCnt="0"/>
      <dgm:spPr/>
    </dgm:pt>
    <dgm:pt modelId="{1DBDAC7A-E917-46B4-B3B7-835521112D15}" type="pres">
      <dgm:prSet presAssocID="{EB62975D-F993-4BBE-B684-9B6BB9BF8C6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4EB963D-8B90-4C59-B263-C9EB400F3B7C}" type="presOf" srcId="{13FFCAE1-30AB-408E-9719-A002B12157AF}" destId="{F2BFC8E8-BDBC-4BCC-B571-E297F29ADBD8}" srcOrd="0" destOrd="0" presId="urn:microsoft.com/office/officeart/2018/2/layout/IconLabelList"/>
    <dgm:cxn modelId="{B639DE68-8F49-4D9D-BA49-C931FC533760}" srcId="{A918A02A-6BD9-448A-A6E8-74C2972879FF}" destId="{13FFCAE1-30AB-408E-9719-A002B12157AF}" srcOrd="0" destOrd="0" parTransId="{98C88EFE-8B2E-46D3-AB7C-A596E3C768B0}" sibTransId="{196C8BE4-0C3E-4CDD-9068-762DE48E5E9D}"/>
    <dgm:cxn modelId="{52504152-0753-46CA-80BD-91349ABA0671}" type="presOf" srcId="{8B141FCA-7D92-4280-93BA-F0B93ADA0358}" destId="{92C19DD0-90C7-4E00-A0C3-577E967230EC}" srcOrd="0" destOrd="0" presId="urn:microsoft.com/office/officeart/2018/2/layout/IconLabelList"/>
    <dgm:cxn modelId="{1B769052-E638-4B0A-B9D3-E435933827F0}" srcId="{A918A02A-6BD9-448A-A6E8-74C2972879FF}" destId="{8B141FCA-7D92-4280-93BA-F0B93ADA0358}" srcOrd="3" destOrd="0" parTransId="{0FAE6C50-D992-433B-A602-6631DC852367}" sibTransId="{8182DE05-626A-4598-BCC2-3B1D02822D42}"/>
    <dgm:cxn modelId="{8EC8DB7A-FE03-4A43-9177-4C909F1BE2C3}" type="presOf" srcId="{3EEC2EEF-BC65-443C-B20D-305285255D19}" destId="{14909B41-FF18-49AD-8371-9C1FDB180257}" srcOrd="0" destOrd="0" presId="urn:microsoft.com/office/officeart/2018/2/layout/IconLabelList"/>
    <dgm:cxn modelId="{4AC2D87D-135B-4592-961B-3D70D2084149}" srcId="{A918A02A-6BD9-448A-A6E8-74C2972879FF}" destId="{180F2B64-71E7-4DA0-92EB-64E6C4DE433A}" srcOrd="2" destOrd="0" parTransId="{3069DE62-1F52-4298-926A-B8FF6D201010}" sibTransId="{EB9A654E-BDB9-4F6F-9754-71140056514E}"/>
    <dgm:cxn modelId="{8E8DB4A1-43BB-4C72-8D9C-518F5337495F}" type="presOf" srcId="{EB62975D-F993-4BBE-B684-9B6BB9BF8C66}" destId="{1DBDAC7A-E917-46B4-B3B7-835521112D15}" srcOrd="0" destOrd="0" presId="urn:microsoft.com/office/officeart/2018/2/layout/IconLabelList"/>
    <dgm:cxn modelId="{961665B5-5866-42F0-9833-F0B3051008D9}" type="presOf" srcId="{180F2B64-71E7-4DA0-92EB-64E6C4DE433A}" destId="{07F16B36-DC4E-4E8F-8504-F27A6FEDCA94}" srcOrd="0" destOrd="0" presId="urn:microsoft.com/office/officeart/2018/2/layout/IconLabelList"/>
    <dgm:cxn modelId="{AD9EF4BC-3374-4CE8-97E0-B248BB8CDE33}" srcId="{A918A02A-6BD9-448A-A6E8-74C2972879FF}" destId="{EB62975D-F993-4BBE-B684-9B6BB9BF8C66}" srcOrd="5" destOrd="0" parTransId="{6080601D-05DC-4F48-A073-93609E04E3E8}" sibTransId="{2E8474FA-7CE4-4F29-BE0B-16F92666E942}"/>
    <dgm:cxn modelId="{D63E2AD2-61B3-4A0C-8C2D-169E5390EBB6}" type="presOf" srcId="{A918A02A-6BD9-448A-A6E8-74C2972879FF}" destId="{6568DED9-1E66-43B3-A3F4-1BAD3CD7ACEF}" srcOrd="0" destOrd="0" presId="urn:microsoft.com/office/officeart/2018/2/layout/IconLabelList"/>
    <dgm:cxn modelId="{9B5642D4-3959-480D-9328-61685CE0B8E5}" srcId="{A918A02A-6BD9-448A-A6E8-74C2972879FF}" destId="{9996AFAC-DF3F-44B3-9C48-1732527A1F4E}" srcOrd="1" destOrd="0" parTransId="{0B61E81D-ACB8-4704-9019-A785A43E6FA9}" sibTransId="{7DCAAC99-BE5C-4638-B283-B8190D1878CF}"/>
    <dgm:cxn modelId="{0A228AEF-74F6-4D97-974F-20E021433725}" type="presOf" srcId="{9996AFAC-DF3F-44B3-9C48-1732527A1F4E}" destId="{ADA1F441-8A0F-4AD4-88B2-8CCF3ED2BE1E}" srcOrd="0" destOrd="0" presId="urn:microsoft.com/office/officeart/2018/2/layout/IconLabelList"/>
    <dgm:cxn modelId="{87BF10FF-E581-442E-A5E2-0D2DF5ABF2BF}" srcId="{A918A02A-6BD9-448A-A6E8-74C2972879FF}" destId="{3EEC2EEF-BC65-443C-B20D-305285255D19}" srcOrd="4" destOrd="0" parTransId="{41AF8DCD-777A-4946-8B5B-E21C739AEFD9}" sibTransId="{CCF2BB7D-4883-4ABE-8580-921B7E293CD4}"/>
    <dgm:cxn modelId="{225AC8EE-5280-4CAE-8A50-37F0AED4F0DE}" type="presParOf" srcId="{6568DED9-1E66-43B3-A3F4-1BAD3CD7ACEF}" destId="{12BFD692-7DA6-49F7-B124-BC267DF89980}" srcOrd="0" destOrd="0" presId="urn:microsoft.com/office/officeart/2018/2/layout/IconLabelList"/>
    <dgm:cxn modelId="{395BE005-D42B-46FD-84B9-CFC1C4F0CDB2}" type="presParOf" srcId="{12BFD692-7DA6-49F7-B124-BC267DF89980}" destId="{1E7AE03A-BAD6-446C-BEB3-CB1D7FCA20CA}" srcOrd="0" destOrd="0" presId="urn:microsoft.com/office/officeart/2018/2/layout/IconLabelList"/>
    <dgm:cxn modelId="{148AE673-9AF3-4973-8A05-9F8F68D8EEBB}" type="presParOf" srcId="{12BFD692-7DA6-49F7-B124-BC267DF89980}" destId="{E7FBF33A-48FD-4BBB-ABCF-2EB7F174CFCA}" srcOrd="1" destOrd="0" presId="urn:microsoft.com/office/officeart/2018/2/layout/IconLabelList"/>
    <dgm:cxn modelId="{1765924D-88EF-4810-B5C6-6068A924C675}" type="presParOf" srcId="{12BFD692-7DA6-49F7-B124-BC267DF89980}" destId="{F2BFC8E8-BDBC-4BCC-B571-E297F29ADBD8}" srcOrd="2" destOrd="0" presId="urn:microsoft.com/office/officeart/2018/2/layout/IconLabelList"/>
    <dgm:cxn modelId="{52F4A997-CD87-4FD0-BE29-F4B4B080DED3}" type="presParOf" srcId="{6568DED9-1E66-43B3-A3F4-1BAD3CD7ACEF}" destId="{006F3F65-33FD-48E6-A19D-824563915351}" srcOrd="1" destOrd="0" presId="urn:microsoft.com/office/officeart/2018/2/layout/IconLabelList"/>
    <dgm:cxn modelId="{456C3385-58C7-4320-993A-1F07B91BA892}" type="presParOf" srcId="{6568DED9-1E66-43B3-A3F4-1BAD3CD7ACEF}" destId="{96AA25C4-7A32-482E-9189-38A033654616}" srcOrd="2" destOrd="0" presId="urn:microsoft.com/office/officeart/2018/2/layout/IconLabelList"/>
    <dgm:cxn modelId="{282A9DD3-FA80-49DC-9A4E-33279EF55A2B}" type="presParOf" srcId="{96AA25C4-7A32-482E-9189-38A033654616}" destId="{7F995404-C7F9-438B-B237-943457AFAEA4}" srcOrd="0" destOrd="0" presId="urn:microsoft.com/office/officeart/2018/2/layout/IconLabelList"/>
    <dgm:cxn modelId="{3DB121B9-56FC-46F0-9188-3FAC89759334}" type="presParOf" srcId="{96AA25C4-7A32-482E-9189-38A033654616}" destId="{5C9FF6A4-FC76-411E-A275-10AEB1630BC5}" srcOrd="1" destOrd="0" presId="urn:microsoft.com/office/officeart/2018/2/layout/IconLabelList"/>
    <dgm:cxn modelId="{9FF921D1-B461-4D54-92E7-D6CEF4ECBF78}" type="presParOf" srcId="{96AA25C4-7A32-482E-9189-38A033654616}" destId="{ADA1F441-8A0F-4AD4-88B2-8CCF3ED2BE1E}" srcOrd="2" destOrd="0" presId="urn:microsoft.com/office/officeart/2018/2/layout/IconLabelList"/>
    <dgm:cxn modelId="{22BDDE5A-737E-4191-AEB9-11A68BA61D11}" type="presParOf" srcId="{6568DED9-1E66-43B3-A3F4-1BAD3CD7ACEF}" destId="{CF67E982-5003-4328-AFE2-7F2B9D53634B}" srcOrd="3" destOrd="0" presId="urn:microsoft.com/office/officeart/2018/2/layout/IconLabelList"/>
    <dgm:cxn modelId="{D1E0103E-0D37-4847-AE50-D64CF0601899}" type="presParOf" srcId="{6568DED9-1E66-43B3-A3F4-1BAD3CD7ACEF}" destId="{1737606F-34EB-424A-9523-24F4DB48C731}" srcOrd="4" destOrd="0" presId="urn:microsoft.com/office/officeart/2018/2/layout/IconLabelList"/>
    <dgm:cxn modelId="{DFD67BD2-C00B-4244-B710-AA940645049F}" type="presParOf" srcId="{1737606F-34EB-424A-9523-24F4DB48C731}" destId="{02B822D9-61B5-4641-A2AC-6071F65DC0C3}" srcOrd="0" destOrd="0" presId="urn:microsoft.com/office/officeart/2018/2/layout/IconLabelList"/>
    <dgm:cxn modelId="{A1815A4D-28E0-46F1-8EC2-CEBA772EFBE2}" type="presParOf" srcId="{1737606F-34EB-424A-9523-24F4DB48C731}" destId="{1E09E631-B523-446E-8695-CA20D8D92DB8}" srcOrd="1" destOrd="0" presId="urn:microsoft.com/office/officeart/2018/2/layout/IconLabelList"/>
    <dgm:cxn modelId="{70CAC634-9B3D-4514-8750-85841A6E1BC1}" type="presParOf" srcId="{1737606F-34EB-424A-9523-24F4DB48C731}" destId="{07F16B36-DC4E-4E8F-8504-F27A6FEDCA94}" srcOrd="2" destOrd="0" presId="urn:microsoft.com/office/officeart/2018/2/layout/IconLabelList"/>
    <dgm:cxn modelId="{3729E14A-0316-4F79-9246-358DCE0805D1}" type="presParOf" srcId="{6568DED9-1E66-43B3-A3F4-1BAD3CD7ACEF}" destId="{C6448E4D-0574-4F45-9D14-61AE7FC184F4}" srcOrd="5" destOrd="0" presId="urn:microsoft.com/office/officeart/2018/2/layout/IconLabelList"/>
    <dgm:cxn modelId="{368DF48A-5848-449C-893E-BEE622BC6D75}" type="presParOf" srcId="{6568DED9-1E66-43B3-A3F4-1BAD3CD7ACEF}" destId="{96236EF7-85C6-4242-A7A4-F7012827E873}" srcOrd="6" destOrd="0" presId="urn:microsoft.com/office/officeart/2018/2/layout/IconLabelList"/>
    <dgm:cxn modelId="{3D376140-60FF-4AB8-AD4E-CC78F4A44F49}" type="presParOf" srcId="{96236EF7-85C6-4242-A7A4-F7012827E873}" destId="{AF6266BC-85AE-40CA-A60E-9A0B454F695A}" srcOrd="0" destOrd="0" presId="urn:microsoft.com/office/officeart/2018/2/layout/IconLabelList"/>
    <dgm:cxn modelId="{CDD6A10E-CB69-4BC6-9870-CC33DF269372}" type="presParOf" srcId="{96236EF7-85C6-4242-A7A4-F7012827E873}" destId="{D634AEBA-28CB-452E-8F41-A35E97663AE0}" srcOrd="1" destOrd="0" presId="urn:microsoft.com/office/officeart/2018/2/layout/IconLabelList"/>
    <dgm:cxn modelId="{5DEB73C1-6203-4C8D-8702-71612453B81D}" type="presParOf" srcId="{96236EF7-85C6-4242-A7A4-F7012827E873}" destId="{92C19DD0-90C7-4E00-A0C3-577E967230EC}" srcOrd="2" destOrd="0" presId="urn:microsoft.com/office/officeart/2018/2/layout/IconLabelList"/>
    <dgm:cxn modelId="{C3021F6A-ED00-4FBE-B733-0CD54692539D}" type="presParOf" srcId="{6568DED9-1E66-43B3-A3F4-1BAD3CD7ACEF}" destId="{B8B7C2F0-3AAD-49E8-BFFC-4DDF3362EAC0}" srcOrd="7" destOrd="0" presId="urn:microsoft.com/office/officeart/2018/2/layout/IconLabelList"/>
    <dgm:cxn modelId="{499961A4-9E0D-428F-8257-DB75F7AF5E94}" type="presParOf" srcId="{6568DED9-1E66-43B3-A3F4-1BAD3CD7ACEF}" destId="{902537DC-AB5E-439F-9F0C-A3B3967F81B7}" srcOrd="8" destOrd="0" presId="urn:microsoft.com/office/officeart/2018/2/layout/IconLabelList"/>
    <dgm:cxn modelId="{A547D1FA-2AE0-40C3-9A6A-EF9182F2C7BB}" type="presParOf" srcId="{902537DC-AB5E-439F-9F0C-A3B3967F81B7}" destId="{B77BDBB4-054A-4EA2-9B56-01603FD57614}" srcOrd="0" destOrd="0" presId="urn:microsoft.com/office/officeart/2018/2/layout/IconLabelList"/>
    <dgm:cxn modelId="{63935F0E-9524-4960-B5CC-4EA9F830C33F}" type="presParOf" srcId="{902537DC-AB5E-439F-9F0C-A3B3967F81B7}" destId="{26BB486E-B0FA-46E2-9482-572F0A0D55E3}" srcOrd="1" destOrd="0" presId="urn:microsoft.com/office/officeart/2018/2/layout/IconLabelList"/>
    <dgm:cxn modelId="{B7578925-1772-4E40-84E0-C59B40803C25}" type="presParOf" srcId="{902537DC-AB5E-439F-9F0C-A3B3967F81B7}" destId="{14909B41-FF18-49AD-8371-9C1FDB180257}" srcOrd="2" destOrd="0" presId="urn:microsoft.com/office/officeart/2018/2/layout/IconLabelList"/>
    <dgm:cxn modelId="{2B3B78B1-4D33-4F8A-99A2-44D4B5CE5ECA}" type="presParOf" srcId="{6568DED9-1E66-43B3-A3F4-1BAD3CD7ACEF}" destId="{C65785A1-0983-4E45-8D68-B0EAA49B4B3E}" srcOrd="9" destOrd="0" presId="urn:microsoft.com/office/officeart/2018/2/layout/IconLabelList"/>
    <dgm:cxn modelId="{16F77D90-B2DC-4C37-966F-4AEAFA1C3C94}" type="presParOf" srcId="{6568DED9-1E66-43B3-A3F4-1BAD3CD7ACEF}" destId="{00844D9A-FB8B-4869-BA08-9E1B97082CC3}" srcOrd="10" destOrd="0" presId="urn:microsoft.com/office/officeart/2018/2/layout/IconLabelList"/>
    <dgm:cxn modelId="{AA73E29E-A466-4624-9D62-3978D10238A2}" type="presParOf" srcId="{00844D9A-FB8B-4869-BA08-9E1B97082CC3}" destId="{CFBE4228-C387-4E7B-BD06-F03D4D7F9E3A}" srcOrd="0" destOrd="0" presId="urn:microsoft.com/office/officeart/2018/2/layout/IconLabelList"/>
    <dgm:cxn modelId="{0D8DC41E-13B4-4219-B632-0387CDB00E86}" type="presParOf" srcId="{00844D9A-FB8B-4869-BA08-9E1B97082CC3}" destId="{4C15CE96-2F46-4916-A294-6109C3C4EAAB}" srcOrd="1" destOrd="0" presId="urn:microsoft.com/office/officeart/2018/2/layout/IconLabelList"/>
    <dgm:cxn modelId="{1BC91CDD-032A-4408-AC41-DD0A351EA44E}" type="presParOf" srcId="{00844D9A-FB8B-4869-BA08-9E1B97082CC3}" destId="{1DBDAC7A-E917-46B4-B3B7-835521112D1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102D70-8CC8-4B5C-B535-D2240FC0F6E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D10CD33-9084-45E9-BACA-D4F3FCD501F6}">
      <dgm:prSet/>
      <dgm:spPr/>
      <dgm:t>
        <a:bodyPr/>
        <a:lstStyle/>
        <a:p>
          <a:r>
            <a:rPr lang="en-US" dirty="0">
              <a:latin typeface="Century Gothic" panose="020B0502020202020204"/>
            </a:rPr>
            <a:t>The</a:t>
          </a:r>
          <a:r>
            <a:rPr lang="en-US" dirty="0"/>
            <a:t> Project </a:t>
          </a:r>
          <a:r>
            <a:rPr lang="en-US" dirty="0">
              <a:latin typeface="Century Gothic" panose="020B0502020202020204"/>
            </a:rPr>
            <a:t>Prototype</a:t>
          </a:r>
          <a:r>
            <a:rPr lang="en-US" dirty="0"/>
            <a:t> and the development process were deemed a success by the team. </a:t>
          </a:r>
        </a:p>
      </dgm:t>
    </dgm:pt>
    <dgm:pt modelId="{13F1E260-50D1-4CC9-BE29-FB4470C6BCF4}" type="parTrans" cxnId="{545BAC1B-07D7-4DF5-8008-74315286C666}">
      <dgm:prSet/>
      <dgm:spPr/>
      <dgm:t>
        <a:bodyPr/>
        <a:lstStyle/>
        <a:p>
          <a:endParaRPr lang="en-US"/>
        </a:p>
      </dgm:t>
    </dgm:pt>
    <dgm:pt modelId="{21448141-08F7-41E2-A82F-B1F6504B74CC}" type="sibTrans" cxnId="{545BAC1B-07D7-4DF5-8008-74315286C666}">
      <dgm:prSet/>
      <dgm:spPr/>
      <dgm:t>
        <a:bodyPr/>
        <a:lstStyle/>
        <a:p>
          <a:endParaRPr lang="en-US"/>
        </a:p>
      </dgm:t>
    </dgm:pt>
    <dgm:pt modelId="{0FE2BE18-1064-4AD6-9FA6-6A2AAAA18820}">
      <dgm:prSet/>
      <dgm:spPr/>
      <dgm:t>
        <a:bodyPr/>
        <a:lstStyle/>
        <a:p>
          <a:r>
            <a:rPr lang="en-US" dirty="0"/>
            <a:t>Future Development iterations would certainly improve on a solid foundation created and presented here.</a:t>
          </a:r>
        </a:p>
      </dgm:t>
    </dgm:pt>
    <dgm:pt modelId="{D14D6C28-2949-4847-8981-25D4FAC28993}" type="parTrans" cxnId="{9EE34B31-012D-4A28-BA1C-BB7E5ECA0F8E}">
      <dgm:prSet/>
      <dgm:spPr/>
      <dgm:t>
        <a:bodyPr/>
        <a:lstStyle/>
        <a:p>
          <a:endParaRPr lang="en-US"/>
        </a:p>
      </dgm:t>
    </dgm:pt>
    <dgm:pt modelId="{4123E2A8-E26C-4B7E-9F49-E740776899EE}" type="sibTrans" cxnId="{9EE34B31-012D-4A28-BA1C-BB7E5ECA0F8E}">
      <dgm:prSet/>
      <dgm:spPr/>
      <dgm:t>
        <a:bodyPr/>
        <a:lstStyle/>
        <a:p>
          <a:endParaRPr lang="en-US"/>
        </a:p>
      </dgm:t>
    </dgm:pt>
    <dgm:pt modelId="{38374FAD-6311-428C-842B-D20BE3BDC8B2}" type="pres">
      <dgm:prSet presAssocID="{29102D70-8CC8-4B5C-B535-D2240FC0F6E7}" presName="root" presStyleCnt="0">
        <dgm:presLayoutVars>
          <dgm:dir/>
          <dgm:resizeHandles val="exact"/>
        </dgm:presLayoutVars>
      </dgm:prSet>
      <dgm:spPr/>
    </dgm:pt>
    <dgm:pt modelId="{8AA9A073-37A4-44C2-9CDB-558699A671A5}" type="pres">
      <dgm:prSet presAssocID="{5D10CD33-9084-45E9-BACA-D4F3FCD501F6}" presName="compNode" presStyleCnt="0"/>
      <dgm:spPr/>
    </dgm:pt>
    <dgm:pt modelId="{7A1502DA-FA59-42CF-BCCD-5B2D29C7D21D}" type="pres">
      <dgm:prSet presAssocID="{5D10CD33-9084-45E9-BACA-D4F3FCD501F6}" presName="bgRect" presStyleLbl="bgShp" presStyleIdx="0" presStyleCnt="2"/>
      <dgm:spPr/>
    </dgm:pt>
    <dgm:pt modelId="{9F16A7F0-17E9-406F-9477-E01DBD61184C}" type="pres">
      <dgm:prSet presAssocID="{5D10CD33-9084-45E9-BACA-D4F3FCD501F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8F532C2A-A508-4E90-A9C8-82E21BC29CFE}" type="pres">
      <dgm:prSet presAssocID="{5D10CD33-9084-45E9-BACA-D4F3FCD501F6}" presName="spaceRect" presStyleCnt="0"/>
      <dgm:spPr/>
    </dgm:pt>
    <dgm:pt modelId="{9CAB1CE8-2875-4AA0-805D-ED8CA4AA34B3}" type="pres">
      <dgm:prSet presAssocID="{5D10CD33-9084-45E9-BACA-D4F3FCD501F6}" presName="parTx" presStyleLbl="revTx" presStyleIdx="0" presStyleCnt="2">
        <dgm:presLayoutVars>
          <dgm:chMax val="0"/>
          <dgm:chPref val="0"/>
        </dgm:presLayoutVars>
      </dgm:prSet>
      <dgm:spPr/>
    </dgm:pt>
    <dgm:pt modelId="{DD8822A8-36D7-4440-B9BB-0BD72ABB4C41}" type="pres">
      <dgm:prSet presAssocID="{21448141-08F7-41E2-A82F-B1F6504B74CC}" presName="sibTrans" presStyleCnt="0"/>
      <dgm:spPr/>
    </dgm:pt>
    <dgm:pt modelId="{3F97C3F9-9C74-48AD-8324-D64C1469734D}" type="pres">
      <dgm:prSet presAssocID="{0FE2BE18-1064-4AD6-9FA6-6A2AAAA18820}" presName="compNode" presStyleCnt="0"/>
      <dgm:spPr/>
    </dgm:pt>
    <dgm:pt modelId="{53B085EA-B04D-449B-9757-7063D010C361}" type="pres">
      <dgm:prSet presAssocID="{0FE2BE18-1064-4AD6-9FA6-6A2AAAA18820}" presName="bgRect" presStyleLbl="bgShp" presStyleIdx="1" presStyleCnt="2"/>
      <dgm:spPr/>
    </dgm:pt>
    <dgm:pt modelId="{455A311C-6FA9-4286-B47F-836BEBF20071}" type="pres">
      <dgm:prSet presAssocID="{0FE2BE18-1064-4AD6-9FA6-6A2AAAA1882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8694319A-1F91-4B0B-9729-9559FE295CE3}" type="pres">
      <dgm:prSet presAssocID="{0FE2BE18-1064-4AD6-9FA6-6A2AAAA18820}" presName="spaceRect" presStyleCnt="0"/>
      <dgm:spPr/>
    </dgm:pt>
    <dgm:pt modelId="{1CC69E35-084A-4599-B9DE-1BDD267FAF06}" type="pres">
      <dgm:prSet presAssocID="{0FE2BE18-1064-4AD6-9FA6-6A2AAAA1882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45BAC1B-07D7-4DF5-8008-74315286C666}" srcId="{29102D70-8CC8-4B5C-B535-D2240FC0F6E7}" destId="{5D10CD33-9084-45E9-BACA-D4F3FCD501F6}" srcOrd="0" destOrd="0" parTransId="{13F1E260-50D1-4CC9-BE29-FB4470C6BCF4}" sibTransId="{21448141-08F7-41E2-A82F-B1F6504B74CC}"/>
    <dgm:cxn modelId="{9EE34B31-012D-4A28-BA1C-BB7E5ECA0F8E}" srcId="{29102D70-8CC8-4B5C-B535-D2240FC0F6E7}" destId="{0FE2BE18-1064-4AD6-9FA6-6A2AAAA18820}" srcOrd="1" destOrd="0" parTransId="{D14D6C28-2949-4847-8981-25D4FAC28993}" sibTransId="{4123E2A8-E26C-4B7E-9F49-E740776899EE}"/>
    <dgm:cxn modelId="{AD629364-12B0-4535-8CEA-50DD4F8FAE9E}" type="presOf" srcId="{5D10CD33-9084-45E9-BACA-D4F3FCD501F6}" destId="{9CAB1CE8-2875-4AA0-805D-ED8CA4AA34B3}" srcOrd="0" destOrd="0" presId="urn:microsoft.com/office/officeart/2018/2/layout/IconVerticalSolidList"/>
    <dgm:cxn modelId="{80CF4AAD-E5EB-4E9D-97CF-2B8E0C72750F}" type="presOf" srcId="{0FE2BE18-1064-4AD6-9FA6-6A2AAAA18820}" destId="{1CC69E35-084A-4599-B9DE-1BDD267FAF06}" srcOrd="0" destOrd="0" presId="urn:microsoft.com/office/officeart/2018/2/layout/IconVerticalSolidList"/>
    <dgm:cxn modelId="{452235B0-49CD-493B-A9D2-72037F088497}" type="presOf" srcId="{29102D70-8CC8-4B5C-B535-D2240FC0F6E7}" destId="{38374FAD-6311-428C-842B-D20BE3BDC8B2}" srcOrd="0" destOrd="0" presId="urn:microsoft.com/office/officeart/2018/2/layout/IconVerticalSolidList"/>
    <dgm:cxn modelId="{A88C9EDC-42E9-4B05-AC55-F4F868A33B06}" type="presParOf" srcId="{38374FAD-6311-428C-842B-D20BE3BDC8B2}" destId="{8AA9A073-37A4-44C2-9CDB-558699A671A5}" srcOrd="0" destOrd="0" presId="urn:microsoft.com/office/officeart/2018/2/layout/IconVerticalSolidList"/>
    <dgm:cxn modelId="{BDC20E53-E050-4BEE-8003-E15C037C922C}" type="presParOf" srcId="{8AA9A073-37A4-44C2-9CDB-558699A671A5}" destId="{7A1502DA-FA59-42CF-BCCD-5B2D29C7D21D}" srcOrd="0" destOrd="0" presId="urn:microsoft.com/office/officeart/2018/2/layout/IconVerticalSolidList"/>
    <dgm:cxn modelId="{B923FA4D-1593-4D78-B28B-B5905E539901}" type="presParOf" srcId="{8AA9A073-37A4-44C2-9CDB-558699A671A5}" destId="{9F16A7F0-17E9-406F-9477-E01DBD61184C}" srcOrd="1" destOrd="0" presId="urn:microsoft.com/office/officeart/2018/2/layout/IconVerticalSolidList"/>
    <dgm:cxn modelId="{0723C6A4-5BA9-4146-86D5-608056A23AC2}" type="presParOf" srcId="{8AA9A073-37A4-44C2-9CDB-558699A671A5}" destId="{8F532C2A-A508-4E90-A9C8-82E21BC29CFE}" srcOrd="2" destOrd="0" presId="urn:microsoft.com/office/officeart/2018/2/layout/IconVerticalSolidList"/>
    <dgm:cxn modelId="{580D3C10-4918-4995-977C-2C5ADFC6B81B}" type="presParOf" srcId="{8AA9A073-37A4-44C2-9CDB-558699A671A5}" destId="{9CAB1CE8-2875-4AA0-805D-ED8CA4AA34B3}" srcOrd="3" destOrd="0" presId="urn:microsoft.com/office/officeart/2018/2/layout/IconVerticalSolidList"/>
    <dgm:cxn modelId="{65D86AE5-2B20-4F51-A46D-18C321E6C2D0}" type="presParOf" srcId="{38374FAD-6311-428C-842B-D20BE3BDC8B2}" destId="{DD8822A8-36D7-4440-B9BB-0BD72ABB4C41}" srcOrd="1" destOrd="0" presId="urn:microsoft.com/office/officeart/2018/2/layout/IconVerticalSolidList"/>
    <dgm:cxn modelId="{0D6268E2-5840-44B7-90C9-7EFE9DE02130}" type="presParOf" srcId="{38374FAD-6311-428C-842B-D20BE3BDC8B2}" destId="{3F97C3F9-9C74-48AD-8324-D64C1469734D}" srcOrd="2" destOrd="0" presId="urn:microsoft.com/office/officeart/2018/2/layout/IconVerticalSolidList"/>
    <dgm:cxn modelId="{1BC599BD-3F7C-4737-AB3D-CAA7341F0E6F}" type="presParOf" srcId="{3F97C3F9-9C74-48AD-8324-D64C1469734D}" destId="{53B085EA-B04D-449B-9757-7063D010C361}" srcOrd="0" destOrd="0" presId="urn:microsoft.com/office/officeart/2018/2/layout/IconVerticalSolidList"/>
    <dgm:cxn modelId="{C1D3C339-0F50-43AE-AB8F-10959159C713}" type="presParOf" srcId="{3F97C3F9-9C74-48AD-8324-D64C1469734D}" destId="{455A311C-6FA9-4286-B47F-836BEBF20071}" srcOrd="1" destOrd="0" presId="urn:microsoft.com/office/officeart/2018/2/layout/IconVerticalSolidList"/>
    <dgm:cxn modelId="{6F5F8440-8037-4791-B829-D0226209F2B1}" type="presParOf" srcId="{3F97C3F9-9C74-48AD-8324-D64C1469734D}" destId="{8694319A-1F91-4B0B-9729-9559FE295CE3}" srcOrd="2" destOrd="0" presId="urn:microsoft.com/office/officeart/2018/2/layout/IconVerticalSolidList"/>
    <dgm:cxn modelId="{B4E84906-A186-4C4E-9352-BE141237ED2E}" type="presParOf" srcId="{3F97C3F9-9C74-48AD-8324-D64C1469734D}" destId="{1CC69E35-084A-4599-B9DE-1BDD267FAF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E3E93-E2A3-4F92-B149-287CE6713B1C}">
      <dsp:nvSpPr>
        <dsp:cNvPr id="0" name=""/>
        <dsp:cNvSpPr/>
      </dsp:nvSpPr>
      <dsp:spPr>
        <a:xfrm>
          <a:off x="707776" y="512392"/>
          <a:ext cx="1252520" cy="12525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4B3E4D-C9A0-4C53-9026-0E8B238A2A61}">
      <dsp:nvSpPr>
        <dsp:cNvPr id="0" name=""/>
        <dsp:cNvSpPr/>
      </dsp:nvSpPr>
      <dsp:spPr>
        <a:xfrm>
          <a:off x="974707" y="779323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C9CCF-D50F-432D-85A8-E1FEE35096F4}">
      <dsp:nvSpPr>
        <dsp:cNvPr id="0" name=""/>
        <dsp:cNvSpPr/>
      </dsp:nvSpPr>
      <dsp:spPr>
        <a:xfrm>
          <a:off x="307380" y="2155043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Technology</a:t>
          </a:r>
        </a:p>
      </dsp:txBody>
      <dsp:txXfrm>
        <a:off x="307380" y="2155043"/>
        <a:ext cx="2053312" cy="720000"/>
      </dsp:txXfrm>
    </dsp:sp>
    <dsp:sp modelId="{0AD079C8-2F23-40A6-ABD6-72714F8357A1}">
      <dsp:nvSpPr>
        <dsp:cNvPr id="0" name=""/>
        <dsp:cNvSpPr/>
      </dsp:nvSpPr>
      <dsp:spPr>
        <a:xfrm>
          <a:off x="3120418" y="512392"/>
          <a:ext cx="1252520" cy="12525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92B440-573E-4705-A21A-FB6866666A53}">
      <dsp:nvSpPr>
        <dsp:cNvPr id="0" name=""/>
        <dsp:cNvSpPr/>
      </dsp:nvSpPr>
      <dsp:spPr>
        <a:xfrm>
          <a:off x="3387349" y="779323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379D7-195B-4B43-8B17-9B9B3E84E74B}">
      <dsp:nvSpPr>
        <dsp:cNvPr id="0" name=""/>
        <dsp:cNvSpPr/>
      </dsp:nvSpPr>
      <dsp:spPr>
        <a:xfrm>
          <a:off x="2720022" y="2155043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Design</a:t>
          </a:r>
        </a:p>
      </dsp:txBody>
      <dsp:txXfrm>
        <a:off x="2720022" y="2155043"/>
        <a:ext cx="2053312" cy="720000"/>
      </dsp:txXfrm>
    </dsp:sp>
    <dsp:sp modelId="{D6256DC7-83EF-4D3E-AA01-C54C8A0D70FB}">
      <dsp:nvSpPr>
        <dsp:cNvPr id="0" name=""/>
        <dsp:cNvSpPr/>
      </dsp:nvSpPr>
      <dsp:spPr>
        <a:xfrm>
          <a:off x="5533060" y="512392"/>
          <a:ext cx="1252520" cy="12525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8F744B-CF14-44D1-8A8A-DE30C89F4F9C}">
      <dsp:nvSpPr>
        <dsp:cNvPr id="0" name=""/>
        <dsp:cNvSpPr/>
      </dsp:nvSpPr>
      <dsp:spPr>
        <a:xfrm>
          <a:off x="5799991" y="779323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B7020-3184-48FE-BC01-0BBF9C411D82}">
      <dsp:nvSpPr>
        <dsp:cNvPr id="0" name=""/>
        <dsp:cNvSpPr/>
      </dsp:nvSpPr>
      <dsp:spPr>
        <a:xfrm>
          <a:off x="5132664" y="2155043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Known Bugs</a:t>
          </a:r>
        </a:p>
      </dsp:txBody>
      <dsp:txXfrm>
        <a:off x="5132664" y="2155043"/>
        <a:ext cx="2053312" cy="720000"/>
      </dsp:txXfrm>
    </dsp:sp>
    <dsp:sp modelId="{3280BD6D-05D9-45CC-81BB-3393B14ED657}">
      <dsp:nvSpPr>
        <dsp:cNvPr id="0" name=""/>
        <dsp:cNvSpPr/>
      </dsp:nvSpPr>
      <dsp:spPr>
        <a:xfrm>
          <a:off x="7945702" y="512392"/>
          <a:ext cx="1252520" cy="12525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25A333-CF90-4612-BC32-A27D6D9DE7C5}">
      <dsp:nvSpPr>
        <dsp:cNvPr id="0" name=""/>
        <dsp:cNvSpPr/>
      </dsp:nvSpPr>
      <dsp:spPr>
        <a:xfrm>
          <a:off x="8212633" y="779323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BF0F7-894E-4364-A902-73A57329CA49}">
      <dsp:nvSpPr>
        <dsp:cNvPr id="0" name=""/>
        <dsp:cNvSpPr/>
      </dsp:nvSpPr>
      <dsp:spPr>
        <a:xfrm>
          <a:off x="7545307" y="2155043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Future work</a:t>
          </a:r>
        </a:p>
      </dsp:txBody>
      <dsp:txXfrm>
        <a:off x="7545307" y="2155043"/>
        <a:ext cx="20533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AF22B-2185-46A6-93D2-13278B5F146B}">
      <dsp:nvSpPr>
        <dsp:cNvPr id="0" name=""/>
        <dsp:cNvSpPr/>
      </dsp:nvSpPr>
      <dsp:spPr>
        <a:xfrm>
          <a:off x="0" y="1570"/>
          <a:ext cx="657368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7D6C81-63E6-415D-9152-145471AE9C9D}">
      <dsp:nvSpPr>
        <dsp:cNvPr id="0" name=""/>
        <dsp:cNvSpPr/>
      </dsp:nvSpPr>
      <dsp:spPr>
        <a:xfrm>
          <a:off x="0" y="1570"/>
          <a:ext cx="6573683" cy="535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ReactJS</a:t>
          </a:r>
        </a:p>
      </dsp:txBody>
      <dsp:txXfrm>
        <a:off x="0" y="1570"/>
        <a:ext cx="6573683" cy="535522"/>
      </dsp:txXfrm>
    </dsp:sp>
    <dsp:sp modelId="{A6FE916D-6559-4D90-9E47-B09A537C97AC}">
      <dsp:nvSpPr>
        <dsp:cNvPr id="0" name=""/>
        <dsp:cNvSpPr/>
      </dsp:nvSpPr>
      <dsp:spPr>
        <a:xfrm>
          <a:off x="0" y="537092"/>
          <a:ext cx="657368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C28B7F-F1B2-4168-A36F-0D42E398271D}">
      <dsp:nvSpPr>
        <dsp:cNvPr id="0" name=""/>
        <dsp:cNvSpPr/>
      </dsp:nvSpPr>
      <dsp:spPr>
        <a:xfrm>
          <a:off x="0" y="537092"/>
          <a:ext cx="6573683" cy="535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NodeJS</a:t>
          </a:r>
        </a:p>
      </dsp:txBody>
      <dsp:txXfrm>
        <a:off x="0" y="537092"/>
        <a:ext cx="6573683" cy="535522"/>
      </dsp:txXfrm>
    </dsp:sp>
    <dsp:sp modelId="{A65D6E2F-AFDA-43E1-AC18-6517BB3B4939}">
      <dsp:nvSpPr>
        <dsp:cNvPr id="0" name=""/>
        <dsp:cNvSpPr/>
      </dsp:nvSpPr>
      <dsp:spPr>
        <a:xfrm>
          <a:off x="0" y="1072615"/>
          <a:ext cx="657368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945E193-1F7C-4966-8900-B3666CADADAC}">
      <dsp:nvSpPr>
        <dsp:cNvPr id="0" name=""/>
        <dsp:cNvSpPr/>
      </dsp:nvSpPr>
      <dsp:spPr>
        <a:xfrm>
          <a:off x="0" y="1072615"/>
          <a:ext cx="6573683" cy="535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CSS Stylesheets</a:t>
          </a:r>
        </a:p>
      </dsp:txBody>
      <dsp:txXfrm>
        <a:off x="0" y="1072615"/>
        <a:ext cx="6573683" cy="535522"/>
      </dsp:txXfrm>
    </dsp:sp>
    <dsp:sp modelId="{CA784959-52A0-43CB-AE41-6EBB92E7D58F}">
      <dsp:nvSpPr>
        <dsp:cNvPr id="0" name=""/>
        <dsp:cNvSpPr/>
      </dsp:nvSpPr>
      <dsp:spPr>
        <a:xfrm>
          <a:off x="0" y="1608137"/>
          <a:ext cx="657368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7547041-DEA8-482C-BB9B-0E1E25219622}">
      <dsp:nvSpPr>
        <dsp:cNvPr id="0" name=""/>
        <dsp:cNvSpPr/>
      </dsp:nvSpPr>
      <dsp:spPr>
        <a:xfrm>
          <a:off x="0" y="1608137"/>
          <a:ext cx="6573683" cy="535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Firebase Realtime-Database</a:t>
          </a:r>
        </a:p>
      </dsp:txBody>
      <dsp:txXfrm>
        <a:off x="0" y="1608137"/>
        <a:ext cx="6573683" cy="535522"/>
      </dsp:txXfrm>
    </dsp:sp>
    <dsp:sp modelId="{648C63ED-BDDE-4B2E-8938-95993594472D}">
      <dsp:nvSpPr>
        <dsp:cNvPr id="0" name=""/>
        <dsp:cNvSpPr/>
      </dsp:nvSpPr>
      <dsp:spPr>
        <a:xfrm>
          <a:off x="0" y="2143660"/>
          <a:ext cx="657368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67191-0741-4008-97B8-1CFA5ABF85B4}">
      <dsp:nvSpPr>
        <dsp:cNvPr id="0" name=""/>
        <dsp:cNvSpPr/>
      </dsp:nvSpPr>
      <dsp:spPr>
        <a:xfrm>
          <a:off x="0" y="2143660"/>
          <a:ext cx="6573683" cy="535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Replit.co</a:t>
          </a:r>
        </a:p>
      </dsp:txBody>
      <dsp:txXfrm>
        <a:off x="0" y="2143660"/>
        <a:ext cx="6573683" cy="535522"/>
      </dsp:txXfrm>
    </dsp:sp>
    <dsp:sp modelId="{81B52C7E-CE7A-4700-9DA7-D265A8AAF128}">
      <dsp:nvSpPr>
        <dsp:cNvPr id="0" name=""/>
        <dsp:cNvSpPr/>
      </dsp:nvSpPr>
      <dsp:spPr>
        <a:xfrm>
          <a:off x="0" y="2679183"/>
          <a:ext cx="657368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1A3AC22-CDB5-42A0-9A89-C8F1FD5F8F6E}">
      <dsp:nvSpPr>
        <dsp:cNvPr id="0" name=""/>
        <dsp:cNvSpPr/>
      </dsp:nvSpPr>
      <dsp:spPr>
        <a:xfrm>
          <a:off x="0" y="2679183"/>
          <a:ext cx="6573683" cy="535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GitHub</a:t>
          </a:r>
        </a:p>
      </dsp:txBody>
      <dsp:txXfrm>
        <a:off x="0" y="2679183"/>
        <a:ext cx="6573683" cy="5355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C870C-0D91-4724-A54F-F57F92E755DD}">
      <dsp:nvSpPr>
        <dsp:cNvPr id="0" name=""/>
        <dsp:cNvSpPr/>
      </dsp:nvSpPr>
      <dsp:spPr>
        <a:xfrm>
          <a:off x="480949" y="825308"/>
          <a:ext cx="781523" cy="781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D89DA-D03B-4B83-870D-C3387FB59135}">
      <dsp:nvSpPr>
        <dsp:cNvPr id="0" name=""/>
        <dsp:cNvSpPr/>
      </dsp:nvSpPr>
      <dsp:spPr>
        <a:xfrm>
          <a:off x="3351" y="1867439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Authentication</a:t>
          </a:r>
        </a:p>
      </dsp:txBody>
      <dsp:txXfrm>
        <a:off x="3351" y="1867439"/>
        <a:ext cx="1736718" cy="694687"/>
      </dsp:txXfrm>
    </dsp:sp>
    <dsp:sp modelId="{5DF71A08-6938-457D-97F6-AA7F4C24A6AD}">
      <dsp:nvSpPr>
        <dsp:cNvPr id="0" name=""/>
        <dsp:cNvSpPr/>
      </dsp:nvSpPr>
      <dsp:spPr>
        <a:xfrm>
          <a:off x="2521593" y="825308"/>
          <a:ext cx="781523" cy="781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4D675-97A8-4ED2-AC7C-AE5A0902F8FC}">
      <dsp:nvSpPr>
        <dsp:cNvPr id="0" name=""/>
        <dsp:cNvSpPr/>
      </dsp:nvSpPr>
      <dsp:spPr>
        <a:xfrm>
          <a:off x="2043996" y="1867439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Home Page</a:t>
          </a:r>
        </a:p>
      </dsp:txBody>
      <dsp:txXfrm>
        <a:off x="2043996" y="1867439"/>
        <a:ext cx="1736718" cy="694687"/>
      </dsp:txXfrm>
    </dsp:sp>
    <dsp:sp modelId="{40394C6D-FE3E-44F2-A738-330040C4BFD3}">
      <dsp:nvSpPr>
        <dsp:cNvPr id="0" name=""/>
        <dsp:cNvSpPr/>
      </dsp:nvSpPr>
      <dsp:spPr>
        <a:xfrm>
          <a:off x="4562238" y="825308"/>
          <a:ext cx="781523" cy="7815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476F7-F688-4B91-828B-9FE09FDBB2D8}">
      <dsp:nvSpPr>
        <dsp:cNvPr id="0" name=""/>
        <dsp:cNvSpPr/>
      </dsp:nvSpPr>
      <dsp:spPr>
        <a:xfrm>
          <a:off x="4084640" y="1867439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Navigation</a:t>
          </a:r>
        </a:p>
      </dsp:txBody>
      <dsp:txXfrm>
        <a:off x="4084640" y="1867439"/>
        <a:ext cx="1736718" cy="694687"/>
      </dsp:txXfrm>
    </dsp:sp>
    <dsp:sp modelId="{26039B09-2341-4E76-AF20-48254DF57263}">
      <dsp:nvSpPr>
        <dsp:cNvPr id="0" name=""/>
        <dsp:cNvSpPr/>
      </dsp:nvSpPr>
      <dsp:spPr>
        <a:xfrm>
          <a:off x="6602882" y="825308"/>
          <a:ext cx="781523" cy="7815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292D7-2978-45D7-A5E4-F5325859743D}">
      <dsp:nvSpPr>
        <dsp:cNvPr id="0" name=""/>
        <dsp:cNvSpPr/>
      </dsp:nvSpPr>
      <dsp:spPr>
        <a:xfrm>
          <a:off x="6125285" y="1867439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Journal Entry Creation</a:t>
          </a:r>
        </a:p>
      </dsp:txBody>
      <dsp:txXfrm>
        <a:off x="6125285" y="1867439"/>
        <a:ext cx="1736718" cy="694687"/>
      </dsp:txXfrm>
    </dsp:sp>
    <dsp:sp modelId="{EEE6E348-C31E-49C5-9116-208A5B7EDA58}">
      <dsp:nvSpPr>
        <dsp:cNvPr id="0" name=""/>
        <dsp:cNvSpPr/>
      </dsp:nvSpPr>
      <dsp:spPr>
        <a:xfrm>
          <a:off x="8643527" y="825308"/>
          <a:ext cx="781523" cy="7815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745B3-0375-4A4B-929F-73D75BF023FD}">
      <dsp:nvSpPr>
        <dsp:cNvPr id="0" name=""/>
        <dsp:cNvSpPr/>
      </dsp:nvSpPr>
      <dsp:spPr>
        <a:xfrm>
          <a:off x="8165929" y="1867439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Settings</a:t>
          </a:r>
        </a:p>
      </dsp:txBody>
      <dsp:txXfrm>
        <a:off x="8165929" y="1867439"/>
        <a:ext cx="1736718" cy="6946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3EAF2-C5D4-40E2-AAD6-6E62E61FF000}">
      <dsp:nvSpPr>
        <dsp:cNvPr id="0" name=""/>
        <dsp:cNvSpPr/>
      </dsp:nvSpPr>
      <dsp:spPr>
        <a:xfrm>
          <a:off x="0" y="1911"/>
          <a:ext cx="6046132" cy="9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0E5860-BB30-4477-8496-44C6E1131408}">
      <dsp:nvSpPr>
        <dsp:cNvPr id="0" name=""/>
        <dsp:cNvSpPr/>
      </dsp:nvSpPr>
      <dsp:spPr>
        <a:xfrm>
          <a:off x="293077" y="219903"/>
          <a:ext cx="532868" cy="5328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F9AEC-3F2D-41BE-A928-26D8108BFCDC}">
      <dsp:nvSpPr>
        <dsp:cNvPr id="0" name=""/>
        <dsp:cNvSpPr/>
      </dsp:nvSpPr>
      <dsp:spPr>
        <a:xfrm>
          <a:off x="1119023" y="1911"/>
          <a:ext cx="4927109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Word cloud Rendering</a:t>
          </a:r>
        </a:p>
      </dsp:txBody>
      <dsp:txXfrm>
        <a:off x="1119023" y="1911"/>
        <a:ext cx="4927109" cy="968851"/>
      </dsp:txXfrm>
    </dsp:sp>
    <dsp:sp modelId="{518137C9-B10B-43D0-96C1-9F61623B950C}">
      <dsp:nvSpPr>
        <dsp:cNvPr id="0" name=""/>
        <dsp:cNvSpPr/>
      </dsp:nvSpPr>
      <dsp:spPr>
        <a:xfrm>
          <a:off x="0" y="1212975"/>
          <a:ext cx="6046132" cy="9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7146BF-3B2C-4D8D-A59A-CB7D6F43A0DF}">
      <dsp:nvSpPr>
        <dsp:cNvPr id="0" name=""/>
        <dsp:cNvSpPr/>
      </dsp:nvSpPr>
      <dsp:spPr>
        <a:xfrm>
          <a:off x="293077" y="1430967"/>
          <a:ext cx="532868" cy="5328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1C3D0-2FF8-4472-BB3D-21B23A27759A}">
      <dsp:nvSpPr>
        <dsp:cNvPr id="0" name=""/>
        <dsp:cNvSpPr/>
      </dsp:nvSpPr>
      <dsp:spPr>
        <a:xfrm>
          <a:off x="1119023" y="1212975"/>
          <a:ext cx="4927109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Google Authentication Inconsistencies</a:t>
          </a:r>
        </a:p>
      </dsp:txBody>
      <dsp:txXfrm>
        <a:off x="1119023" y="1212975"/>
        <a:ext cx="4927109" cy="968851"/>
      </dsp:txXfrm>
    </dsp:sp>
    <dsp:sp modelId="{C8D076D6-C742-4216-9F6F-09A05D04E0BD}">
      <dsp:nvSpPr>
        <dsp:cNvPr id="0" name=""/>
        <dsp:cNvSpPr/>
      </dsp:nvSpPr>
      <dsp:spPr>
        <a:xfrm>
          <a:off x="0" y="2424039"/>
          <a:ext cx="6046132" cy="9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6EBF3F-E5B1-461F-AF1C-37D53702CDFB}">
      <dsp:nvSpPr>
        <dsp:cNvPr id="0" name=""/>
        <dsp:cNvSpPr/>
      </dsp:nvSpPr>
      <dsp:spPr>
        <a:xfrm>
          <a:off x="293077" y="2642030"/>
          <a:ext cx="532868" cy="5328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7BB86-FB73-419C-BA45-1C7DF4E8DAD6}">
      <dsp:nvSpPr>
        <dsp:cNvPr id="0" name=""/>
        <dsp:cNvSpPr/>
      </dsp:nvSpPr>
      <dsp:spPr>
        <a:xfrm>
          <a:off x="1119023" y="2424039"/>
          <a:ext cx="4927109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Authorized Page Access</a:t>
          </a:r>
        </a:p>
      </dsp:txBody>
      <dsp:txXfrm>
        <a:off x="1119023" y="2424039"/>
        <a:ext cx="4927109" cy="968851"/>
      </dsp:txXfrm>
    </dsp:sp>
    <dsp:sp modelId="{70183CB0-053C-45C1-97C2-79EB39493CCE}">
      <dsp:nvSpPr>
        <dsp:cNvPr id="0" name=""/>
        <dsp:cNvSpPr/>
      </dsp:nvSpPr>
      <dsp:spPr>
        <a:xfrm>
          <a:off x="0" y="3635103"/>
          <a:ext cx="6046132" cy="9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66CAA2-6353-48BA-93F4-E4525D5BAA8D}">
      <dsp:nvSpPr>
        <dsp:cNvPr id="0" name=""/>
        <dsp:cNvSpPr/>
      </dsp:nvSpPr>
      <dsp:spPr>
        <a:xfrm>
          <a:off x="293077" y="3853094"/>
          <a:ext cx="532868" cy="5328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96662-F835-403A-A750-69C546E0FF52}">
      <dsp:nvSpPr>
        <dsp:cNvPr id="0" name=""/>
        <dsp:cNvSpPr/>
      </dsp:nvSpPr>
      <dsp:spPr>
        <a:xfrm>
          <a:off x="1119023" y="3635103"/>
          <a:ext cx="4927109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Mobile to Laptop Styling </a:t>
          </a:r>
        </a:p>
      </dsp:txBody>
      <dsp:txXfrm>
        <a:off x="1119023" y="3635103"/>
        <a:ext cx="4927109" cy="9688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AE03A-BAD6-446C-BEB3-CB1D7FCA20CA}">
      <dsp:nvSpPr>
        <dsp:cNvPr id="0" name=""/>
        <dsp:cNvSpPr/>
      </dsp:nvSpPr>
      <dsp:spPr>
        <a:xfrm>
          <a:off x="400111" y="973892"/>
          <a:ext cx="647841" cy="647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FC8E8-BDBC-4BCC-B571-E297F29ADBD8}">
      <dsp:nvSpPr>
        <dsp:cNvPr id="0" name=""/>
        <dsp:cNvSpPr/>
      </dsp:nvSpPr>
      <dsp:spPr>
        <a:xfrm>
          <a:off x="4208" y="183768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Expanded Word Cloud Filtering</a:t>
          </a:r>
        </a:p>
      </dsp:txBody>
      <dsp:txXfrm>
        <a:off x="4208" y="1837683"/>
        <a:ext cx="1439648" cy="575859"/>
      </dsp:txXfrm>
    </dsp:sp>
    <dsp:sp modelId="{7F995404-C7F9-438B-B237-943457AFAEA4}">
      <dsp:nvSpPr>
        <dsp:cNvPr id="0" name=""/>
        <dsp:cNvSpPr/>
      </dsp:nvSpPr>
      <dsp:spPr>
        <a:xfrm>
          <a:off x="2091698" y="973892"/>
          <a:ext cx="647841" cy="6478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1F441-8A0F-4AD4-88B2-8CCF3ED2BE1E}">
      <dsp:nvSpPr>
        <dsp:cNvPr id="0" name=""/>
        <dsp:cNvSpPr/>
      </dsp:nvSpPr>
      <dsp:spPr>
        <a:xfrm>
          <a:off x="1695795" y="183768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Theme Selection Component</a:t>
          </a:r>
        </a:p>
      </dsp:txBody>
      <dsp:txXfrm>
        <a:off x="1695795" y="1837683"/>
        <a:ext cx="1439648" cy="575859"/>
      </dsp:txXfrm>
    </dsp:sp>
    <dsp:sp modelId="{02B822D9-61B5-4641-A2AC-6071F65DC0C3}">
      <dsp:nvSpPr>
        <dsp:cNvPr id="0" name=""/>
        <dsp:cNvSpPr/>
      </dsp:nvSpPr>
      <dsp:spPr>
        <a:xfrm>
          <a:off x="3783285" y="973892"/>
          <a:ext cx="647841" cy="6478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6B36-DC4E-4E8F-8504-F27A6FEDCA94}">
      <dsp:nvSpPr>
        <dsp:cNvPr id="0" name=""/>
        <dsp:cNvSpPr/>
      </dsp:nvSpPr>
      <dsp:spPr>
        <a:xfrm>
          <a:off x="3387382" y="183768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Cloud Mask Element</a:t>
          </a:r>
        </a:p>
      </dsp:txBody>
      <dsp:txXfrm>
        <a:off x="3387382" y="1837683"/>
        <a:ext cx="1439648" cy="575859"/>
      </dsp:txXfrm>
    </dsp:sp>
    <dsp:sp modelId="{AF6266BC-85AE-40CA-A60E-9A0B454F695A}">
      <dsp:nvSpPr>
        <dsp:cNvPr id="0" name=""/>
        <dsp:cNvSpPr/>
      </dsp:nvSpPr>
      <dsp:spPr>
        <a:xfrm>
          <a:off x="5474872" y="973892"/>
          <a:ext cx="647841" cy="6478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19DD0-90C7-4E00-A0C3-577E967230EC}">
      <dsp:nvSpPr>
        <dsp:cNvPr id="0" name=""/>
        <dsp:cNvSpPr/>
      </dsp:nvSpPr>
      <dsp:spPr>
        <a:xfrm>
          <a:off x="5078969" y="183768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Audio/Video Input</a:t>
          </a:r>
        </a:p>
      </dsp:txBody>
      <dsp:txXfrm>
        <a:off x="5078969" y="1837683"/>
        <a:ext cx="1439648" cy="575859"/>
      </dsp:txXfrm>
    </dsp:sp>
    <dsp:sp modelId="{B77BDBB4-054A-4EA2-9B56-01603FD57614}">
      <dsp:nvSpPr>
        <dsp:cNvPr id="0" name=""/>
        <dsp:cNvSpPr/>
      </dsp:nvSpPr>
      <dsp:spPr>
        <a:xfrm>
          <a:off x="7166459" y="973892"/>
          <a:ext cx="647841" cy="6478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09B41-FF18-49AD-8371-9C1FDB180257}">
      <dsp:nvSpPr>
        <dsp:cNvPr id="0" name=""/>
        <dsp:cNvSpPr/>
      </dsp:nvSpPr>
      <dsp:spPr>
        <a:xfrm>
          <a:off x="6770556" y="183768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User Data</a:t>
          </a:r>
        </a:p>
      </dsp:txBody>
      <dsp:txXfrm>
        <a:off x="6770556" y="1837683"/>
        <a:ext cx="1439648" cy="575859"/>
      </dsp:txXfrm>
    </dsp:sp>
    <dsp:sp modelId="{CFBE4228-C387-4E7B-BD06-F03D4D7F9E3A}">
      <dsp:nvSpPr>
        <dsp:cNvPr id="0" name=""/>
        <dsp:cNvSpPr/>
      </dsp:nvSpPr>
      <dsp:spPr>
        <a:xfrm>
          <a:off x="8858046" y="973892"/>
          <a:ext cx="647841" cy="6478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DAC7A-E917-46B4-B3B7-835521112D15}">
      <dsp:nvSpPr>
        <dsp:cNvPr id="0" name=""/>
        <dsp:cNvSpPr/>
      </dsp:nvSpPr>
      <dsp:spPr>
        <a:xfrm>
          <a:off x="8462143" y="183768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Full Testing and Debugging</a:t>
          </a:r>
        </a:p>
      </dsp:txBody>
      <dsp:txXfrm>
        <a:off x="8462143" y="1837683"/>
        <a:ext cx="1439648" cy="5758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502DA-FA59-42CF-BCCD-5B2D29C7D21D}">
      <dsp:nvSpPr>
        <dsp:cNvPr id="0" name=""/>
        <dsp:cNvSpPr/>
      </dsp:nvSpPr>
      <dsp:spPr>
        <a:xfrm>
          <a:off x="0" y="905298"/>
          <a:ext cx="6243991" cy="16713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6A7F0-17E9-406F-9477-E01DBD61184C}">
      <dsp:nvSpPr>
        <dsp:cNvPr id="0" name=""/>
        <dsp:cNvSpPr/>
      </dsp:nvSpPr>
      <dsp:spPr>
        <a:xfrm>
          <a:off x="505574" y="1281344"/>
          <a:ext cx="919225" cy="9192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B1CE8-2875-4AA0-805D-ED8CA4AA34B3}">
      <dsp:nvSpPr>
        <dsp:cNvPr id="0" name=""/>
        <dsp:cNvSpPr/>
      </dsp:nvSpPr>
      <dsp:spPr>
        <a:xfrm>
          <a:off x="1930374" y="905298"/>
          <a:ext cx="4313617" cy="1671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881" tIns="176881" rIns="176881" bIns="17688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entury Gothic" panose="020B0502020202020204"/>
            </a:rPr>
            <a:t>The</a:t>
          </a:r>
          <a:r>
            <a:rPr lang="en-US" sz="2100" kern="1200" dirty="0"/>
            <a:t> Project </a:t>
          </a:r>
          <a:r>
            <a:rPr lang="en-US" sz="2100" kern="1200" dirty="0">
              <a:latin typeface="Century Gothic" panose="020B0502020202020204"/>
            </a:rPr>
            <a:t>Prototype</a:t>
          </a:r>
          <a:r>
            <a:rPr lang="en-US" sz="2100" kern="1200" dirty="0"/>
            <a:t> and the development process were deemed a success by the team. </a:t>
          </a:r>
        </a:p>
      </dsp:txBody>
      <dsp:txXfrm>
        <a:off x="1930374" y="905298"/>
        <a:ext cx="4313617" cy="1671319"/>
      </dsp:txXfrm>
    </dsp:sp>
    <dsp:sp modelId="{53B085EA-B04D-449B-9757-7063D010C361}">
      <dsp:nvSpPr>
        <dsp:cNvPr id="0" name=""/>
        <dsp:cNvSpPr/>
      </dsp:nvSpPr>
      <dsp:spPr>
        <a:xfrm>
          <a:off x="0" y="2994447"/>
          <a:ext cx="6243991" cy="16713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A311C-6FA9-4286-B47F-836BEBF20071}">
      <dsp:nvSpPr>
        <dsp:cNvPr id="0" name=""/>
        <dsp:cNvSpPr/>
      </dsp:nvSpPr>
      <dsp:spPr>
        <a:xfrm>
          <a:off x="505574" y="3370494"/>
          <a:ext cx="919225" cy="9192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69E35-084A-4599-B9DE-1BDD267FAF06}">
      <dsp:nvSpPr>
        <dsp:cNvPr id="0" name=""/>
        <dsp:cNvSpPr/>
      </dsp:nvSpPr>
      <dsp:spPr>
        <a:xfrm>
          <a:off x="1930374" y="2994447"/>
          <a:ext cx="4313617" cy="1671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881" tIns="176881" rIns="176881" bIns="17688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Future Development iterations would certainly improve on a solid foundation created and presented here.</a:t>
          </a:r>
        </a:p>
      </dsp:txBody>
      <dsp:txXfrm>
        <a:off x="1930374" y="2994447"/>
        <a:ext cx="4313617" cy="16713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9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3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91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18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16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88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30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7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5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7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0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7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2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5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3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3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051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atitude-app.joelscott1.repl.co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6ABAF8-A5F0-4E99-AB6D-67BFBB982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4106" y="609600"/>
            <a:ext cx="3369133" cy="3642851"/>
          </a:xfrm>
        </p:spPr>
        <p:txBody>
          <a:bodyPr>
            <a:normAutofit/>
          </a:bodyPr>
          <a:lstStyle/>
          <a:p>
            <a:r>
              <a:rPr lang="en-US" sz="37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a typeface="Calibri Light"/>
                <a:cs typeface="Calibri Light"/>
              </a:rPr>
              <a:t>Gratitude++ Journal Application</a:t>
            </a:r>
            <a:br>
              <a:rPr lang="en-US" sz="37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a typeface="Calibri Light"/>
                <a:cs typeface="Calibri Light"/>
              </a:rPr>
            </a:br>
            <a:endParaRPr lang="en-US" sz="370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4106" y="4365523"/>
            <a:ext cx="3369132" cy="1793053"/>
          </a:xfrm>
        </p:spPr>
        <p:txBody>
          <a:bodyPr>
            <a:normAutofit/>
          </a:bodyPr>
          <a:lstStyle/>
          <a:p>
            <a:r>
              <a:rPr lang="en-US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400000" scaled="0"/>
                  <a:tileRect/>
                </a:gradFill>
                <a:ea typeface="Batang"/>
              </a:rPr>
              <a:t>Developers</a:t>
            </a:r>
            <a:endParaRPr lang="en-US" dirty="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400000" scaled="0"/>
                <a:tileRect/>
              </a:gradFill>
              <a:ea typeface="Batang"/>
            </a:endParaRPr>
          </a:p>
          <a:p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400000" scaled="0"/>
                  <a:tileRect/>
                </a:gradFill>
                <a:ea typeface="Batang"/>
              </a:rPr>
              <a:t>Joel Scott and Benjamin Seifried</a:t>
            </a:r>
            <a:endParaRPr lang="en-US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40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5F7833E7-6A14-4F78-A2DD-5640A4F6C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90" y="620720"/>
            <a:ext cx="6884079" cy="5597200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0BE6EFB-1747-05D1-2D1C-BA3C4FE8B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3695" y="1115604"/>
            <a:ext cx="4853267" cy="460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5E9C-85BE-9DA7-1ACB-530D88AE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99" y="-435429"/>
            <a:ext cx="9905998" cy="1905000"/>
          </a:xfrm>
        </p:spPr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Journal Entry Creation</a:t>
            </a:r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FEC8058-3EA4-33F1-08A2-C23828061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967" y="1366158"/>
            <a:ext cx="4599347" cy="4114800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0CFB08D-37B1-6D40-E3C0-EEE4B7EF7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870" y="1618570"/>
            <a:ext cx="31527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47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66D0-D104-2E3F-E084-F5271D831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9" y="-370114"/>
            <a:ext cx="9905998" cy="1905000"/>
          </a:xfrm>
        </p:spPr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Settings</a:t>
            </a:r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47B1AE8-0933-167F-CAFF-74207E5EC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164" y="1126672"/>
            <a:ext cx="3455869" cy="5225142"/>
          </a:xfrm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D87C146-2BBF-2439-CB4C-4E97A3944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564" y="1578429"/>
            <a:ext cx="290218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3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6639-AE81-D7E2-74D3-0DFA6C6C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US" sz="4000">
                <a:ea typeface="Batang"/>
              </a:rPr>
              <a:t>Known Bugs</a:t>
            </a:r>
            <a:endParaRPr lang="en-US" sz="4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0C5A7F-4831-ED95-19B5-949F98D65B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90220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9826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E82A-FDCC-F0F6-EB0A-6E03A9B9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pPr algn="ctr"/>
            <a:r>
              <a:rPr lang="en-US">
                <a:ea typeface="Batang"/>
              </a:rPr>
              <a:t>Future Work</a:t>
            </a:r>
            <a:endParaRPr lang="en-US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89EE2D-BFF3-21BE-2245-BC9C65DE45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02635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9418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918C3-B1CA-DFB6-F2BC-F241726A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en-US" sz="33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Conclusion of Project</a:t>
            </a:r>
            <a:endParaRPr lang="en-US" sz="33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D876F4-DDA3-71AF-CFA8-292E7110C4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253052"/>
              </p:ext>
            </p:extLst>
          </p:nvPr>
        </p:nvGraphicFramePr>
        <p:xfrm>
          <a:off x="643467" y="643467"/>
          <a:ext cx="6243992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7045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8FA8-A8EB-D550-1101-8F5E393F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Demonstration </a:t>
            </a:r>
            <a:b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sz="340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2D9574D5-7B81-C03F-DD5D-50799EDB64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988" b="33273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CD34F2-0974-8965-C39F-E0C58B15BFA3}"/>
              </a:ext>
            </a:extLst>
          </p:cNvPr>
          <p:cNvSpPr txBox="1"/>
          <p:nvPr/>
        </p:nvSpPr>
        <p:spPr>
          <a:xfrm>
            <a:off x="3687535" y="5442857"/>
            <a:ext cx="51571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  <a:hlinkClick r:id="rId4"/>
              </a:rPr>
              <a:t>https://gratitude-app.joelscott1.repl.co/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1973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EF54833B-F545-3FC9-E753-E3E76F903D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7719" r="-2" b="172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46E862-EF12-B5E4-76F1-4D242812F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797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2598-BCB3-3107-D3B4-C76F4DB2F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>
                <a:ea typeface="Batang"/>
              </a:rPr>
              <a:t>Agenda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547195-7019-E739-FE11-4F632456FE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370500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64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21CF-68DF-2519-3FC5-20848EDD4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US">
                <a:ea typeface="Batang"/>
              </a:rPr>
              <a:t>Technology</a:t>
            </a:r>
            <a:endParaRPr lang="en-US"/>
          </a:p>
        </p:txBody>
      </p:sp>
      <p:pic>
        <p:nvPicPr>
          <p:cNvPr id="21" name="Picture 20" descr="A diagram of a server&#10;&#10;Description automatically generated">
            <a:extLst>
              <a:ext uri="{FF2B5EF4-FFF2-40B4-BE49-F238E27FC236}">
                <a16:creationId xmlns:a16="http://schemas.microsoft.com/office/drawing/2014/main" id="{63A7E906-05AA-E241-B324-ED15A39BF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839" y="1782655"/>
            <a:ext cx="3976788" cy="297264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8E7ABD-562C-7C18-E8CD-0B9BFB0D64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831412"/>
              </p:ext>
            </p:extLst>
          </p:nvPr>
        </p:nvGraphicFramePr>
        <p:xfrm>
          <a:off x="643192" y="2666999"/>
          <a:ext cx="6573684" cy="321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6183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917D-6460-11B2-1E9C-E6EED571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Developer Experiences</a:t>
            </a:r>
            <a:b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11BD5-2947-D566-7E1C-71E2612448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spcBef>
                <a:spcPts val="1400"/>
              </a:spcBef>
              <a:buNone/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Benjamin</a:t>
            </a:r>
            <a:endParaRPr lang="en-US"/>
          </a:p>
          <a:p>
            <a:pPr marL="0" indent="0" algn="ctr">
              <a:spcBef>
                <a:spcPts val="1400"/>
              </a:spcBef>
              <a:buNone/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Tasked Primarily with front-end </a:t>
            </a:r>
            <a:endParaRPr lang="en-US"/>
          </a:p>
          <a:p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ReactJS</a:t>
            </a:r>
          </a:p>
          <a:p>
            <a:pPr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NodeJS</a:t>
            </a:r>
          </a:p>
          <a:p>
            <a:pPr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Replit.co</a:t>
            </a:r>
          </a:p>
          <a:p>
            <a:pPr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GitHub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39BB3-122B-5A9D-B912-35B96D631C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Joel</a:t>
            </a:r>
          </a:p>
          <a:p>
            <a:pPr marL="0" indent="0" algn="ctr">
              <a:buNone/>
            </a:pPr>
            <a:b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Tasked Primarily with Back-End</a:t>
            </a:r>
          </a:p>
          <a:p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NodeJS</a:t>
            </a:r>
          </a:p>
          <a:p>
            <a:pPr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Firebase</a:t>
            </a:r>
          </a:p>
          <a:p>
            <a:pPr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Replit.co</a:t>
            </a:r>
          </a:p>
          <a:p>
            <a:pPr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940986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A672405-5F81-4E97-B4FC-E7F2CC16F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8CAED-25BD-AB8E-B67C-538080F5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542" y="990601"/>
            <a:ext cx="6054045" cy="46329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Design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86C303-74D6-4DF3-9113-E0A374D71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769" y="2057400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23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79DCE-E9C8-5017-836F-BD493C06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Featured Elements</a:t>
            </a:r>
          </a:p>
        </p:txBody>
      </p:sp>
      <p:graphicFrame>
        <p:nvGraphicFramePr>
          <p:cNvPr id="17" name="Content Placeholder 5">
            <a:extLst>
              <a:ext uri="{FF2B5EF4-FFF2-40B4-BE49-F238E27FC236}">
                <a16:creationId xmlns:a16="http://schemas.microsoft.com/office/drawing/2014/main" id="{223414B3-11D8-C073-5B45-D85086B9A6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1336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91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E0CB6-254F-D2C1-DCD6-8AF23A3A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84" y="-185057"/>
            <a:ext cx="9905998" cy="1905000"/>
          </a:xfrm>
        </p:spPr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Authentication </a:t>
            </a:r>
            <a:b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/>
          </a:p>
        </p:txBody>
      </p:sp>
      <p:pic>
        <p:nvPicPr>
          <p:cNvPr id="4" name="Content Placeholder 3" descr="A black and white drawing of a sun and cloud&#10;&#10;Description automatically generated">
            <a:extLst>
              <a:ext uri="{FF2B5EF4-FFF2-40B4-BE49-F238E27FC236}">
                <a16:creationId xmlns:a16="http://schemas.microsoft.com/office/drawing/2014/main" id="{673645FD-AE74-4C15-C378-471F00764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4721" y="1257299"/>
            <a:ext cx="3482811" cy="4114800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34C5473-9433-9CF9-13DF-7B67613F5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877" y="2166257"/>
            <a:ext cx="359561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23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74F0-6408-AC5B-2522-25A9C6281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84" y="-141515"/>
            <a:ext cx="10439398" cy="1905000"/>
          </a:xfrm>
        </p:spPr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Home Page</a:t>
            </a:r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59BAFBA-36DB-8C3B-76B3-CF972AC1B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6163" y="299357"/>
            <a:ext cx="4416809" cy="6096000"/>
          </a:xfrm>
        </p:spPr>
      </p:pic>
      <p:pic>
        <p:nvPicPr>
          <p:cNvPr id="5" name="Picture 4" descr="A screenshot of a web page&#10;&#10;Description automatically generated">
            <a:extLst>
              <a:ext uri="{FF2B5EF4-FFF2-40B4-BE49-F238E27FC236}">
                <a16:creationId xmlns:a16="http://schemas.microsoft.com/office/drawing/2014/main" id="{D86C8B0A-4DC6-8081-1C40-A710772E7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286" y="1219199"/>
            <a:ext cx="3331487" cy="443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61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F2CE49-C21A-4443-8675-81065EA7F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FCC63-5562-39D6-BD4A-1349ED695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418" y="609600"/>
            <a:ext cx="6223821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Navigation</a:t>
            </a:r>
          </a:p>
        </p:txBody>
      </p:sp>
      <p:sp>
        <p:nvSpPr>
          <p:cNvPr id="11" name="Rounded Rectangle 2">
            <a:extLst>
              <a:ext uri="{FF2B5EF4-FFF2-40B4-BE49-F238E27FC236}">
                <a16:creationId xmlns:a16="http://schemas.microsoft.com/office/drawing/2014/main" id="{33CC603E-E717-4079-AE0C-BCDC60E238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90" y="620720"/>
            <a:ext cx="4001315" cy="5597200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phone&#10;&#10;Description automatically generated">
            <a:extLst>
              <a:ext uri="{FF2B5EF4-FFF2-40B4-BE49-F238E27FC236}">
                <a16:creationId xmlns:a16="http://schemas.microsoft.com/office/drawing/2014/main" id="{45BE2564-522F-4613-BD79-73BD45947B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8554"/>
          <a:stretch/>
        </p:blipFill>
        <p:spPr>
          <a:xfrm>
            <a:off x="1490108" y="1115604"/>
            <a:ext cx="2337677" cy="460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08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Mesh</vt:lpstr>
      <vt:lpstr>Gratitude++ Journal Application </vt:lpstr>
      <vt:lpstr>Agenda</vt:lpstr>
      <vt:lpstr>Technology</vt:lpstr>
      <vt:lpstr> Developer Experiences </vt:lpstr>
      <vt:lpstr>Design</vt:lpstr>
      <vt:lpstr>Featured Elements</vt:lpstr>
      <vt:lpstr>Authentication  </vt:lpstr>
      <vt:lpstr>Home Page</vt:lpstr>
      <vt:lpstr>Navigation</vt:lpstr>
      <vt:lpstr>Journal Entry Creation</vt:lpstr>
      <vt:lpstr>Settings</vt:lpstr>
      <vt:lpstr>Known Bugs</vt:lpstr>
      <vt:lpstr>Future Work</vt:lpstr>
      <vt:lpstr>Conclusion of Project</vt:lpstr>
      <vt:lpstr>Demonstration 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100</cp:revision>
  <dcterms:created xsi:type="dcterms:W3CDTF">2023-12-04T16:56:28Z</dcterms:created>
  <dcterms:modified xsi:type="dcterms:W3CDTF">2023-12-12T18:36:45Z</dcterms:modified>
</cp:coreProperties>
</file>