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A6D0180-C78D-4BF1-8DDF-915169573AAC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29DC4F-E136-4B9F-81BD-018D36FD511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1631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0180-C78D-4BF1-8DDF-915169573AAC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DC4F-E136-4B9F-81BD-018D36FD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5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0180-C78D-4BF1-8DDF-915169573AAC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DC4F-E136-4B9F-81BD-018D36FD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0180-C78D-4BF1-8DDF-915169573AAC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DC4F-E136-4B9F-81BD-018D36FD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4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6D0180-C78D-4BF1-8DDF-915169573AAC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29DC4F-E136-4B9F-81BD-018D36FD51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82976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0180-C78D-4BF1-8DDF-915169573AAC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DC4F-E136-4B9F-81BD-018D36FD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0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0180-C78D-4BF1-8DDF-915169573AAC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DC4F-E136-4B9F-81BD-018D36FD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0180-C78D-4BF1-8DDF-915169573AAC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DC4F-E136-4B9F-81BD-018D36FD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9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0180-C78D-4BF1-8DDF-915169573AAC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DC4F-E136-4B9F-81BD-018D36FD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5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6D0180-C78D-4BF1-8DDF-915169573AAC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29DC4F-E136-4B9F-81BD-018D36FD51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624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6D0180-C78D-4BF1-8DDF-915169573AAC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29DC4F-E136-4B9F-81BD-018D36FD51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117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A6D0180-C78D-4BF1-8DDF-915169573AAC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729DC4F-E136-4B9F-81BD-018D36FD51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468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Automat</a:t>
            </a:r>
            <a:r>
              <a:rPr lang="pl-PL" sz="6600" dirty="0" smtClean="0"/>
              <a:t>yzacja Raportowania w 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Damian Skrzypiec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37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Pakiet ReporteRs 2/2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518012"/>
          </a:xfrm>
        </p:spPr>
        <p:txBody>
          <a:bodyPr>
            <a:normAutofit/>
          </a:bodyPr>
          <a:lstStyle/>
          <a:p>
            <a:endParaRPr lang="pl-PL" sz="2400" dirty="0" smtClean="0"/>
          </a:p>
          <a:p>
            <a:endParaRPr lang="pl-PL" sz="2400" dirty="0" smtClean="0"/>
          </a:p>
          <a:p>
            <a:endParaRPr lang="pl-PL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54100" y="1333500"/>
            <a:ext cx="1046480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1211429" y="1428750"/>
            <a:ext cx="9601200" cy="423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 smtClean="0"/>
              <a:t>Kod tworzący przykładowy raport przy użyciu pakietu ReporteRs: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85" y="1981201"/>
            <a:ext cx="8175287" cy="397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0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Przykład użycia aplikacji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518012"/>
          </a:xfrm>
        </p:spPr>
        <p:txBody>
          <a:bodyPr>
            <a:normAutofit/>
          </a:bodyPr>
          <a:lstStyle/>
          <a:p>
            <a:endParaRPr lang="pl-PL" sz="2400" dirty="0" smtClean="0"/>
          </a:p>
          <a:p>
            <a:endParaRPr lang="pl-PL" sz="2400" dirty="0" smtClean="0"/>
          </a:p>
          <a:p>
            <a:endParaRPr lang="pl-PL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54100" y="1333500"/>
            <a:ext cx="1046480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1689100" y="1754305"/>
            <a:ext cx="9601200" cy="423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36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800" y="2171700"/>
            <a:ext cx="9601200" cy="3581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400" dirty="0" smtClean="0"/>
              <a:t>Bio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 smtClean="0"/>
              <a:t>Dlaczego akurat w R?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 smtClean="0"/>
              <a:t>Kluczowe aspekty automatyzacji raportowania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 smtClean="0"/>
              <a:t>Omówienie struktury projektu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 smtClean="0"/>
              <a:t>Pakiet ReporteRs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 smtClean="0"/>
              <a:t>Przykład użycia aplikacji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 smtClean="0"/>
              <a:t>Q&amp;A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54100" y="1333500"/>
            <a:ext cx="1046480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19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81201"/>
            <a:ext cx="9601200" cy="3581400"/>
          </a:xfrm>
        </p:spPr>
        <p:txBody>
          <a:bodyPr>
            <a:normAutofit/>
          </a:bodyPr>
          <a:lstStyle/>
          <a:p>
            <a:endParaRPr lang="pl-PL" sz="2400" dirty="0" smtClean="0"/>
          </a:p>
          <a:p>
            <a:r>
              <a:rPr lang="pl-PL" sz="2400" dirty="0" smtClean="0"/>
              <a:t>Quasi-Absolwent matematyki wydziały MIM Uniwersytetu Warszawskiego</a:t>
            </a:r>
          </a:p>
          <a:p>
            <a:r>
              <a:rPr lang="pl-PL" sz="2400" dirty="0" smtClean="0"/>
              <a:t>Obecnie konsultant w dziale Zarządzania Ryzykiem Finansowym w PwC Polska</a:t>
            </a:r>
          </a:p>
          <a:p>
            <a:r>
              <a:rPr lang="pl-PL" sz="2400" dirty="0" smtClean="0"/>
              <a:t>Entuzjasta R, statystyki oraz machine learningu</a:t>
            </a:r>
          </a:p>
          <a:p>
            <a:endParaRPr lang="pl-PL" sz="2400" dirty="0" smtClean="0"/>
          </a:p>
          <a:p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54100" y="1333500"/>
            <a:ext cx="1046480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88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akurat w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2400" dirty="0" smtClean="0"/>
          </a:p>
          <a:p>
            <a:r>
              <a:rPr lang="pl-PL" sz="2400" dirty="0" smtClean="0"/>
              <a:t>Łatwość budowania raportów</a:t>
            </a:r>
          </a:p>
          <a:p>
            <a:r>
              <a:rPr lang="pl-PL" sz="2400" dirty="0" smtClean="0"/>
              <a:t>Możliwość korzystania z pakietów statystycznych</a:t>
            </a:r>
          </a:p>
          <a:p>
            <a:r>
              <a:rPr lang="pl-PL" sz="2400" dirty="0" smtClean="0"/>
              <a:t>Wygodne połączenia R ze źródłami danych</a:t>
            </a:r>
          </a:p>
          <a:p>
            <a:r>
              <a:rPr lang="pl-PL" sz="2400" dirty="0" smtClean="0"/>
              <a:t>Rozbudowana wizualizacja danych</a:t>
            </a:r>
          </a:p>
          <a:p>
            <a:endParaRPr lang="pl-PL" sz="2400" dirty="0" smtClean="0"/>
          </a:p>
          <a:p>
            <a:endParaRPr lang="pl-PL" sz="2400" dirty="0" smtClean="0"/>
          </a:p>
          <a:p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54100" y="1333500"/>
            <a:ext cx="1046480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Kluczowe aspekty automatyzacji raportowania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2400" dirty="0" smtClean="0"/>
          </a:p>
          <a:p>
            <a:endParaRPr lang="pl-PL" sz="2400" dirty="0" smtClean="0"/>
          </a:p>
          <a:p>
            <a:endParaRPr lang="pl-PL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54100" y="1333500"/>
            <a:ext cx="1046480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2400" dirty="0" smtClean="0"/>
          </a:p>
          <a:p>
            <a:r>
              <a:rPr lang="pl-PL" sz="2400" dirty="0" smtClean="0"/>
              <a:t>Wersjonowanie raportów</a:t>
            </a:r>
          </a:p>
          <a:p>
            <a:r>
              <a:rPr lang="pl-PL" sz="2400" dirty="0" smtClean="0"/>
              <a:t>Wersjonowanie parametryzacji</a:t>
            </a:r>
          </a:p>
          <a:p>
            <a:r>
              <a:rPr lang="pl-PL" sz="2400" dirty="0" smtClean="0"/>
              <a:t>Środowisko wersjonowania</a:t>
            </a:r>
          </a:p>
          <a:p>
            <a:r>
              <a:rPr lang="pl-PL" sz="2400" dirty="0" smtClean="0"/>
              <a:t>Interface do generowania raportów</a:t>
            </a:r>
          </a:p>
          <a:p>
            <a:endParaRPr lang="pl-PL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054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Omówienie struktury projektu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  <a:p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54100" y="1333500"/>
            <a:ext cx="1046480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2171699"/>
            <a:ext cx="4907458" cy="3000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812" y="1518880"/>
            <a:ext cx="4839375" cy="511563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943600" y="3581400"/>
            <a:ext cx="990600" cy="49529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5500" y="1428750"/>
            <a:ext cx="9601200" cy="839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l-PL" dirty="0" smtClean="0"/>
              <a:t>Cel aplikacji: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pl-PL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0" y="5774710"/>
            <a:ext cx="27432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8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Omówienie struktury projektu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428750"/>
            <a:ext cx="9601200" cy="839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Interfejs użytkownika:</a:t>
            </a:r>
          </a:p>
          <a:p>
            <a:pPr marL="0" indent="0">
              <a:buNone/>
            </a:pPr>
            <a:endParaRPr lang="pl-PL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54100" y="1333500"/>
            <a:ext cx="1046480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08" y="2171700"/>
            <a:ext cx="7626183" cy="432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65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Omówienie struktury projektu 3/3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428750"/>
            <a:ext cx="9601200" cy="839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54100" y="1333500"/>
            <a:ext cx="1046480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30032"/>
            <a:ext cx="2870829" cy="25787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940" y="1542792"/>
            <a:ext cx="3264615" cy="20960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832" y="4467111"/>
            <a:ext cx="2870829" cy="1308422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9592100" y="3752850"/>
            <a:ext cx="350291" cy="58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9892" y="5775533"/>
            <a:ext cx="3264615" cy="106706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916199" y="4149711"/>
            <a:ext cx="2938692" cy="1527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977720" y="2819399"/>
            <a:ext cx="2001918" cy="285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172199" y="5121322"/>
            <a:ext cx="1962741" cy="55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6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Pakiet ReporteRs 1/2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518012"/>
          </a:xfrm>
        </p:spPr>
        <p:txBody>
          <a:bodyPr>
            <a:normAutofit/>
          </a:bodyPr>
          <a:lstStyle/>
          <a:p>
            <a:endParaRPr lang="pl-PL" sz="2400" dirty="0" smtClean="0"/>
          </a:p>
          <a:p>
            <a:endParaRPr lang="pl-PL" sz="2400" dirty="0" smtClean="0"/>
          </a:p>
          <a:p>
            <a:endParaRPr lang="pl-PL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54100" y="1333500"/>
            <a:ext cx="1046480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1689100" y="1754305"/>
            <a:ext cx="9601200" cy="423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 smtClean="0"/>
              <a:t>Zalety</a:t>
            </a:r>
          </a:p>
          <a:p>
            <a:r>
              <a:rPr lang="pl-PL" dirty="0"/>
              <a:t>W</a:t>
            </a:r>
            <a:r>
              <a:rPr lang="pl-PL" dirty="0" smtClean="0"/>
              <a:t>ygodna i lepsza alternatywa Markdowna dla Worda</a:t>
            </a:r>
          </a:p>
          <a:p>
            <a:r>
              <a:rPr lang="pl-PL" dirty="0" smtClean="0"/>
              <a:t>W całości programowalny w R</a:t>
            </a:r>
          </a:p>
          <a:p>
            <a:r>
              <a:rPr lang="pl-PL" dirty="0" smtClean="0"/>
              <a:t>Łatwy i intuicyjny</a:t>
            </a:r>
          </a:p>
          <a:p>
            <a:r>
              <a:rPr lang="pl-PL" dirty="0" smtClean="0"/>
              <a:t>Dobra dokumentacja</a:t>
            </a:r>
          </a:p>
          <a:p>
            <a:endParaRPr lang="pl-PL" sz="2400" dirty="0" smtClean="0"/>
          </a:p>
          <a:p>
            <a:pPr marL="0" indent="0">
              <a:buNone/>
            </a:pPr>
            <a:r>
              <a:rPr lang="pl-PL" sz="2400" dirty="0" smtClean="0"/>
              <a:t>Wady</a:t>
            </a:r>
          </a:p>
          <a:p>
            <a:r>
              <a:rPr lang="pl-PL" dirty="0" smtClean="0"/>
              <a:t>Dostępny tylko na Windowsie</a:t>
            </a:r>
          </a:p>
          <a:p>
            <a:r>
              <a:rPr lang="pl-PL" dirty="0" smtClean="0"/>
              <a:t>Raporty mogą być generowane tylko w Word oraz PowerPoint </a:t>
            </a:r>
          </a:p>
          <a:p>
            <a:endParaRPr lang="pl-PL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98854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1654</TotalTime>
  <Words>155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Automatyzacja Raportowania w R</vt:lpstr>
      <vt:lpstr>Agenda</vt:lpstr>
      <vt:lpstr>Bio</vt:lpstr>
      <vt:lpstr>Dlaczego akurat w R?</vt:lpstr>
      <vt:lpstr>Kluczowe aspekty automatyzacji raportowania</vt:lpstr>
      <vt:lpstr>Omówienie struktury projektu 1/3</vt:lpstr>
      <vt:lpstr>Omówienie struktury projektu 2/3</vt:lpstr>
      <vt:lpstr>Omówienie struktury projektu 3/3</vt:lpstr>
      <vt:lpstr>Pakiet ReporteRs 1/2</vt:lpstr>
      <vt:lpstr>Pakiet ReporteRs 2/2</vt:lpstr>
      <vt:lpstr>Przykład użycia aplikacji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Automatyzacja Raportowania w R</dc:title>
  <dc:creator>Damian</dc:creator>
  <cp:lastModifiedBy>Damian</cp:lastModifiedBy>
  <cp:revision>21</cp:revision>
  <dcterms:created xsi:type="dcterms:W3CDTF">2017-03-19T18:49:24Z</dcterms:created>
  <dcterms:modified xsi:type="dcterms:W3CDTF">2017-03-20T22:23:40Z</dcterms:modified>
</cp:coreProperties>
</file>