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5" r:id="rId9"/>
    <p:sldId id="259" r:id="rId10"/>
    <p:sldId id="261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BD8DEA-971A-476E-85DE-25AB1DFEFE61}" type="datetimeFigureOut">
              <a:rPr lang="hu-HU" smtClean="0"/>
              <a:t>2020. 05. 28.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AC9E99-1AA9-4367-A049-791AAAFAF6B9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Spotify</a:t>
            </a:r>
            <a:r>
              <a:rPr lang="hu-HU" dirty="0" smtClean="0"/>
              <a:t> kliens adatmániásoknak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Séllyei</a:t>
            </a:r>
            <a:r>
              <a:rPr lang="hu-HU" dirty="0" smtClean="0"/>
              <a:t> Bence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3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sz="4800" dirty="0" smtClean="0"/>
          </a:p>
          <a:p>
            <a:pPr marL="0" indent="0" algn="ctr">
              <a:buNone/>
            </a:pPr>
            <a:r>
              <a:rPr lang="hu-HU" sz="5400" dirty="0" smtClean="0"/>
              <a:t>Köszönöm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33105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Spotify</a:t>
            </a:r>
            <a:r>
              <a:rPr lang="hu-HU" dirty="0" smtClean="0"/>
              <a:t> alkalmazásban kevés adat jelenik meg</a:t>
            </a:r>
          </a:p>
          <a:p>
            <a:r>
              <a:rPr lang="hu-HU" dirty="0" err="1" smtClean="0"/>
              <a:t>Spotify</a:t>
            </a:r>
            <a:r>
              <a:rPr lang="hu-HU" dirty="0" smtClean="0"/>
              <a:t> </a:t>
            </a:r>
            <a:r>
              <a:rPr lang="hu-HU" dirty="0" err="1" smtClean="0"/>
              <a:t>API-ban</a:t>
            </a:r>
            <a:r>
              <a:rPr lang="hu-HU" dirty="0" smtClean="0"/>
              <a:t> mégis sok az adat</a:t>
            </a:r>
          </a:p>
          <a:p>
            <a:r>
              <a:rPr lang="hu-HU" dirty="0" smtClean="0"/>
              <a:t>Átlag felhasználó számára ez nem elérhető</a:t>
            </a:r>
          </a:p>
          <a:p>
            <a:r>
              <a:rPr lang="hu-HU" dirty="0" smtClean="0"/>
              <a:t>Célközönség: adatok alapján állítják össze zenei profiljukat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51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Technológia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Xamarin.Forms</a:t>
            </a:r>
            <a:endParaRPr lang="hu-HU" dirty="0" smtClean="0"/>
          </a:p>
          <a:p>
            <a:r>
              <a:rPr lang="hu-HU" dirty="0" smtClean="0"/>
              <a:t>MVVM mintához: </a:t>
            </a:r>
            <a:r>
              <a:rPr lang="hu-HU" dirty="0" err="1" smtClean="0"/>
              <a:t>MvvmCross</a:t>
            </a:r>
            <a:endParaRPr lang="hu-HU" dirty="0" smtClean="0"/>
          </a:p>
          <a:p>
            <a:r>
              <a:rPr lang="hu-HU" dirty="0" err="1" smtClean="0"/>
              <a:t>Célplatfrom</a:t>
            </a:r>
            <a:r>
              <a:rPr lang="hu-HU" dirty="0" smtClean="0"/>
              <a:t>: </a:t>
            </a:r>
            <a:r>
              <a:rPr lang="hu-HU" dirty="0" err="1" smtClean="0"/>
              <a:t>Android</a:t>
            </a:r>
            <a:endParaRPr lang="hu-HU" dirty="0"/>
          </a:p>
        </p:txBody>
      </p:sp>
      <p:pic>
        <p:nvPicPr>
          <p:cNvPr id="1026" name="Picture 2" descr="D:\Dokumentumok\school\onlab\előadás\xamarin.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514342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kumentumok\school\onlab\előadás\mvvmcr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33285"/>
            <a:ext cx="2481585" cy="24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/>
          <a:lstStyle/>
          <a:p>
            <a:r>
              <a:rPr lang="hu-HU" dirty="0" smtClean="0"/>
              <a:t>Böngészés</a:t>
            </a:r>
          </a:p>
          <a:p>
            <a:r>
              <a:rPr lang="hu-HU" dirty="0" smtClean="0"/>
              <a:t>Keresés</a:t>
            </a:r>
          </a:p>
          <a:p>
            <a:r>
              <a:rPr lang="hu-HU" dirty="0" smtClean="0"/>
              <a:t>Saját zenekönyvtár böngészése</a:t>
            </a:r>
          </a:p>
          <a:p>
            <a:r>
              <a:rPr lang="hu-HU" dirty="0" smtClean="0"/>
              <a:t>Bővebb megjelenítés: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albumoknak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előadóknak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lejátszási listáknak</a:t>
            </a:r>
            <a:endParaRPr lang="hu-HU" dirty="0"/>
          </a:p>
          <a:p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35" y="944990"/>
            <a:ext cx="3277865" cy="579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1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535966"/>
            <a:ext cx="8229600" cy="1143000"/>
          </a:xfrm>
        </p:spPr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/>
          <a:lstStyle/>
          <a:p>
            <a:r>
              <a:rPr lang="hu-HU" dirty="0" smtClean="0"/>
              <a:t>Böngészés</a:t>
            </a:r>
          </a:p>
          <a:p>
            <a:r>
              <a:rPr lang="hu-HU" dirty="0" smtClean="0"/>
              <a:t>Keresés</a:t>
            </a:r>
          </a:p>
          <a:p>
            <a:r>
              <a:rPr lang="hu-HU" dirty="0" smtClean="0"/>
              <a:t>Saját zenekönyvtár böngészése</a:t>
            </a:r>
          </a:p>
          <a:p>
            <a:r>
              <a:rPr lang="hu-HU" dirty="0" smtClean="0"/>
              <a:t>Bővebb megjelenítés: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albumoknak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előadóknak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lejátszási listáknak</a:t>
            </a:r>
            <a:endParaRPr lang="hu-HU" dirty="0"/>
          </a:p>
          <a:p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07466"/>
            <a:ext cx="3244602" cy="210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3202661"/>
            <a:ext cx="3244601" cy="30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0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549793"/>
            <a:ext cx="8229600" cy="1143000"/>
          </a:xfrm>
        </p:spPr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/>
          <a:lstStyle/>
          <a:p>
            <a:r>
              <a:rPr lang="hu-HU" dirty="0" smtClean="0"/>
              <a:t>Böngészés</a:t>
            </a:r>
          </a:p>
          <a:p>
            <a:r>
              <a:rPr lang="hu-HU" dirty="0" smtClean="0"/>
              <a:t>Keresés</a:t>
            </a:r>
          </a:p>
          <a:p>
            <a:r>
              <a:rPr lang="hu-HU" dirty="0" smtClean="0"/>
              <a:t>Saját zenekönyvtár böngészése</a:t>
            </a:r>
          </a:p>
          <a:p>
            <a:r>
              <a:rPr lang="hu-HU" dirty="0" smtClean="0"/>
              <a:t>Bővebb megjelenítés: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albumoknak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előadóknak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lejátszási listáknak</a:t>
            </a:r>
            <a:endParaRPr lang="hu-HU" dirty="0"/>
          </a:p>
          <a:p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39" y="1121293"/>
            <a:ext cx="343536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1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6856" y="132521"/>
            <a:ext cx="8229600" cy="989816"/>
          </a:xfrm>
        </p:spPr>
        <p:txBody>
          <a:bodyPr/>
          <a:lstStyle/>
          <a:p>
            <a:r>
              <a:rPr lang="hu-HU" dirty="0" smtClean="0"/>
              <a:t>Felület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07325"/>
            <a:ext cx="3096344" cy="547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Jobbra nyíl 5"/>
          <p:cNvSpPr/>
          <p:nvPr/>
        </p:nvSpPr>
        <p:spPr>
          <a:xfrm>
            <a:off x="3851920" y="3108356"/>
            <a:ext cx="1483955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3912"/>
            <a:ext cx="3136966" cy="554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4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9097" y="156551"/>
            <a:ext cx="8229600" cy="1002454"/>
          </a:xfrm>
        </p:spPr>
        <p:txBody>
          <a:bodyPr/>
          <a:lstStyle/>
          <a:p>
            <a:r>
              <a:rPr lang="hu-HU" dirty="0" smtClean="0"/>
              <a:t>Felület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Jobbra nyíl 5"/>
          <p:cNvSpPr/>
          <p:nvPr/>
        </p:nvSpPr>
        <p:spPr>
          <a:xfrm>
            <a:off x="3851920" y="3108356"/>
            <a:ext cx="1483955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59005"/>
            <a:ext cx="3422526" cy="555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3282"/>
            <a:ext cx="3462786" cy="555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Hova tovább?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Authentikáció</a:t>
            </a:r>
            <a:endParaRPr lang="hu-HU" dirty="0" smtClean="0"/>
          </a:p>
          <a:p>
            <a:r>
              <a:rPr lang="hu-HU" dirty="0" smtClean="0"/>
              <a:t>Zenelejátszás</a:t>
            </a:r>
          </a:p>
          <a:p>
            <a:r>
              <a:rPr lang="hu-HU" dirty="0" smtClean="0"/>
              <a:t>Részletes keresés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8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84</Words>
  <Application>Microsoft Office PowerPoint</Application>
  <PresentationFormat>Diavetítés a képernyőre (4:3 oldalarány)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Áramlás</vt:lpstr>
      <vt:lpstr>Spotify kliens adatmániásoknak</vt:lpstr>
      <vt:lpstr>A feladat</vt:lpstr>
      <vt:lpstr>Technológia</vt:lpstr>
      <vt:lpstr>Funkciók</vt:lpstr>
      <vt:lpstr>Funkciók</vt:lpstr>
      <vt:lpstr>Funkciók</vt:lpstr>
      <vt:lpstr>Felület</vt:lpstr>
      <vt:lpstr>Felület</vt:lpstr>
      <vt:lpstr>Hova tovább?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10</cp:revision>
  <dcterms:created xsi:type="dcterms:W3CDTF">2020-05-24T14:13:39Z</dcterms:created>
  <dcterms:modified xsi:type="dcterms:W3CDTF">2020-05-28T09:05:33Z</dcterms:modified>
</cp:coreProperties>
</file>