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72" r:id="rId8"/>
    <p:sldId id="273" r:id="rId9"/>
    <p:sldId id="274" r:id="rId10"/>
    <p:sldId id="276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A1A2D5-FA72-41FC-A932-02DA6CFA49ED}" v="9" dt="2024-01-11T22:55:27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704" autoAdjust="0"/>
  </p:normalViewPr>
  <p:slideViewPr>
    <p:cSldViewPr snapToGrid="0">
      <p:cViewPr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an Serino" userId="c4ec01ddc1c0e086" providerId="LiveId" clId="{11A1A2D5-FA72-41FC-A932-02DA6CFA49ED}"/>
    <pc:docChg chg="custSel addSld delSld modSld">
      <pc:chgData name="Bryan Serino" userId="c4ec01ddc1c0e086" providerId="LiveId" clId="{11A1A2D5-FA72-41FC-A932-02DA6CFA49ED}" dt="2024-01-11T23:03:40.795" v="496" actId="47"/>
      <pc:docMkLst>
        <pc:docMk/>
      </pc:docMkLst>
      <pc:sldChg chg="modSp mod">
        <pc:chgData name="Bryan Serino" userId="c4ec01ddc1c0e086" providerId="LiveId" clId="{11A1A2D5-FA72-41FC-A932-02DA6CFA49ED}" dt="2024-01-11T22:50:46.600" v="294" actId="20577"/>
        <pc:sldMkLst>
          <pc:docMk/>
          <pc:sldMk cId="1713219598" sldId="257"/>
        </pc:sldMkLst>
        <pc:spChg chg="mod">
          <ac:chgData name="Bryan Serino" userId="c4ec01ddc1c0e086" providerId="LiveId" clId="{11A1A2D5-FA72-41FC-A932-02DA6CFA49ED}" dt="2024-01-11T22:50:46.600" v="294" actId="20577"/>
          <ac:spMkLst>
            <pc:docMk/>
            <pc:sldMk cId="1713219598" sldId="257"/>
            <ac:spMk id="3" creationId="{5671D7E5-EF66-4BCD-8DAA-E9061157F0BE}"/>
          </ac:spMkLst>
        </pc:spChg>
      </pc:sldChg>
      <pc:sldChg chg="addSp modSp mod">
        <pc:chgData name="Bryan Serino" userId="c4ec01ddc1c0e086" providerId="LiveId" clId="{11A1A2D5-FA72-41FC-A932-02DA6CFA49ED}" dt="2024-01-11T22:46:59.977" v="210" actId="20577"/>
        <pc:sldMkLst>
          <pc:docMk/>
          <pc:sldMk cId="3571516367" sldId="258"/>
        </pc:sldMkLst>
        <pc:spChg chg="mod">
          <ac:chgData name="Bryan Serino" userId="c4ec01ddc1c0e086" providerId="LiveId" clId="{11A1A2D5-FA72-41FC-A932-02DA6CFA49ED}" dt="2024-01-10T19:42:05.921" v="3" actId="1076"/>
          <ac:spMkLst>
            <pc:docMk/>
            <pc:sldMk cId="3571516367" sldId="258"/>
            <ac:spMk id="2" creationId="{0A32731C-311B-46F7-A865-6C3AF6B09A47}"/>
          </ac:spMkLst>
        </pc:spChg>
        <pc:spChg chg="mod">
          <ac:chgData name="Bryan Serino" userId="c4ec01ddc1c0e086" providerId="LiveId" clId="{11A1A2D5-FA72-41FC-A932-02DA6CFA49ED}" dt="2024-01-10T19:42:20.219" v="7" actId="27636"/>
          <ac:spMkLst>
            <pc:docMk/>
            <pc:sldMk cId="3571516367" sldId="258"/>
            <ac:spMk id="3" creationId="{9D5232F9-FD00-464A-9F17-619C91AEF8F3}"/>
          </ac:spMkLst>
        </pc:spChg>
        <pc:spChg chg="add mod">
          <ac:chgData name="Bryan Serino" userId="c4ec01ddc1c0e086" providerId="LiveId" clId="{11A1A2D5-FA72-41FC-A932-02DA6CFA49ED}" dt="2024-01-11T22:46:59.977" v="210" actId="20577"/>
          <ac:spMkLst>
            <pc:docMk/>
            <pc:sldMk cId="3571516367" sldId="258"/>
            <ac:spMk id="11" creationId="{26C764AF-AC9F-9F9B-B096-784B97264C0C}"/>
          </ac:spMkLst>
        </pc:spChg>
        <pc:picChg chg="mod">
          <ac:chgData name="Bryan Serino" userId="c4ec01ddc1c0e086" providerId="LiveId" clId="{11A1A2D5-FA72-41FC-A932-02DA6CFA49ED}" dt="2024-01-10T19:42:10.679" v="4" actId="1076"/>
          <ac:picMkLst>
            <pc:docMk/>
            <pc:sldMk cId="3571516367" sldId="258"/>
            <ac:picMk id="7" creationId="{19FD45C7-358D-F42A-7674-77452DA577FE}"/>
          </ac:picMkLst>
        </pc:picChg>
        <pc:picChg chg="add mod">
          <ac:chgData name="Bryan Serino" userId="c4ec01ddc1c0e086" providerId="LiveId" clId="{11A1A2D5-FA72-41FC-A932-02DA6CFA49ED}" dt="2024-01-10T19:42:52.681" v="15" actId="1076"/>
          <ac:picMkLst>
            <pc:docMk/>
            <pc:sldMk cId="3571516367" sldId="258"/>
            <ac:picMk id="9" creationId="{8F5BED41-2E92-3065-5120-C52574C7064E}"/>
          </ac:picMkLst>
        </pc:picChg>
      </pc:sldChg>
      <pc:sldChg chg="del">
        <pc:chgData name="Bryan Serino" userId="c4ec01ddc1c0e086" providerId="LiveId" clId="{11A1A2D5-FA72-41FC-A932-02DA6CFA49ED}" dt="2024-01-11T22:56:53.895" v="441" actId="47"/>
        <pc:sldMkLst>
          <pc:docMk/>
          <pc:sldMk cId="332104327" sldId="259"/>
        </pc:sldMkLst>
      </pc:sldChg>
      <pc:sldChg chg="addSp delSp modSp mod">
        <pc:chgData name="Bryan Serino" userId="c4ec01ddc1c0e086" providerId="LiveId" clId="{11A1A2D5-FA72-41FC-A932-02DA6CFA49ED}" dt="2024-01-11T23:02:53.237" v="493" actId="20577"/>
        <pc:sldMkLst>
          <pc:docMk/>
          <pc:sldMk cId="1663780162" sldId="260"/>
        </pc:sldMkLst>
        <pc:spChg chg="mod">
          <ac:chgData name="Bryan Serino" userId="c4ec01ddc1c0e086" providerId="LiveId" clId="{11A1A2D5-FA72-41FC-A932-02DA6CFA49ED}" dt="2024-01-11T23:02:53.237" v="493" actId="20577"/>
          <ac:spMkLst>
            <pc:docMk/>
            <pc:sldMk cId="1663780162" sldId="260"/>
            <ac:spMk id="2" creationId="{09140014-73D5-419B-8867-972BB18D52D4}"/>
          </ac:spMkLst>
        </pc:spChg>
        <pc:spChg chg="del mod">
          <ac:chgData name="Bryan Serino" userId="c4ec01ddc1c0e086" providerId="LiveId" clId="{11A1A2D5-FA72-41FC-A932-02DA6CFA49ED}" dt="2024-01-11T23:01:46.263" v="471" actId="478"/>
          <ac:spMkLst>
            <pc:docMk/>
            <pc:sldMk cId="1663780162" sldId="260"/>
            <ac:spMk id="3" creationId="{A45AD8B9-3719-4696-A80F-16A618C5D134}"/>
          </ac:spMkLst>
        </pc:spChg>
        <pc:spChg chg="del">
          <ac:chgData name="Bryan Serino" userId="c4ec01ddc1c0e086" providerId="LiveId" clId="{11A1A2D5-FA72-41FC-A932-02DA6CFA49ED}" dt="2024-01-11T23:01:43.277" v="470" actId="478"/>
          <ac:spMkLst>
            <pc:docMk/>
            <pc:sldMk cId="1663780162" sldId="260"/>
            <ac:spMk id="4" creationId="{33D8731E-4977-402E-8BFD-895B4D0544CC}"/>
          </ac:spMkLst>
        </pc:spChg>
        <pc:spChg chg="del mod">
          <ac:chgData name="Bryan Serino" userId="c4ec01ddc1c0e086" providerId="LiveId" clId="{11A1A2D5-FA72-41FC-A932-02DA6CFA49ED}" dt="2024-01-11T23:01:49.865" v="473" actId="478"/>
          <ac:spMkLst>
            <pc:docMk/>
            <pc:sldMk cId="1663780162" sldId="260"/>
            <ac:spMk id="5" creationId="{91CDEC5F-B8EE-4BC1-843F-13135E6E7AB2}"/>
          </ac:spMkLst>
        </pc:spChg>
        <pc:spChg chg="del mod">
          <ac:chgData name="Bryan Serino" userId="c4ec01ddc1c0e086" providerId="LiveId" clId="{11A1A2D5-FA72-41FC-A932-02DA6CFA49ED}" dt="2024-01-11T23:01:52.861" v="475" actId="478"/>
          <ac:spMkLst>
            <pc:docMk/>
            <pc:sldMk cId="1663780162" sldId="260"/>
            <ac:spMk id="6" creationId="{50B65871-FA95-449A-B8BC-90486DE532EF}"/>
          </ac:spMkLst>
        </pc:spChg>
        <pc:spChg chg="mod">
          <ac:chgData name="Bryan Serino" userId="c4ec01ddc1c0e086" providerId="LiveId" clId="{11A1A2D5-FA72-41FC-A932-02DA6CFA49ED}" dt="2024-01-11T23:01:54.585" v="476" actId="1076"/>
          <ac:spMkLst>
            <pc:docMk/>
            <pc:sldMk cId="1663780162" sldId="260"/>
            <ac:spMk id="8" creationId="{905F172A-5D5D-43CD-A187-DA0D303F4144}"/>
          </ac:spMkLst>
        </pc:spChg>
        <pc:spChg chg="add mod">
          <ac:chgData name="Bryan Serino" userId="c4ec01ddc1c0e086" providerId="LiveId" clId="{11A1A2D5-FA72-41FC-A932-02DA6CFA49ED}" dt="2024-01-11T23:01:43.277" v="470" actId="478"/>
          <ac:spMkLst>
            <pc:docMk/>
            <pc:sldMk cId="1663780162" sldId="260"/>
            <ac:spMk id="10" creationId="{5D8769A8-A093-9BA4-5310-2F9AD46EBCC9}"/>
          </ac:spMkLst>
        </pc:spChg>
        <pc:spChg chg="add mod">
          <ac:chgData name="Bryan Serino" userId="c4ec01ddc1c0e086" providerId="LiveId" clId="{11A1A2D5-FA72-41FC-A932-02DA6CFA49ED}" dt="2024-01-11T23:01:46.263" v="471" actId="478"/>
          <ac:spMkLst>
            <pc:docMk/>
            <pc:sldMk cId="1663780162" sldId="260"/>
            <ac:spMk id="12" creationId="{A2376183-11F2-EC2C-1D3A-046851DE5CE2}"/>
          </ac:spMkLst>
        </pc:spChg>
        <pc:spChg chg="add mod">
          <ac:chgData name="Bryan Serino" userId="c4ec01ddc1c0e086" providerId="LiveId" clId="{11A1A2D5-FA72-41FC-A932-02DA6CFA49ED}" dt="2024-01-11T23:01:49.865" v="473" actId="478"/>
          <ac:spMkLst>
            <pc:docMk/>
            <pc:sldMk cId="1663780162" sldId="260"/>
            <ac:spMk id="14" creationId="{99A3F84B-3DD0-1DC4-A69E-42663AED5ABD}"/>
          </ac:spMkLst>
        </pc:spChg>
        <pc:spChg chg="add mod">
          <ac:chgData name="Bryan Serino" userId="c4ec01ddc1c0e086" providerId="LiveId" clId="{11A1A2D5-FA72-41FC-A932-02DA6CFA49ED}" dt="2024-01-11T23:01:52.861" v="475" actId="478"/>
          <ac:spMkLst>
            <pc:docMk/>
            <pc:sldMk cId="1663780162" sldId="260"/>
            <ac:spMk id="16" creationId="{8EA413B0-6592-A33D-6555-AE2D9A82A4C2}"/>
          </ac:spMkLst>
        </pc:spChg>
        <pc:picChg chg="add mod">
          <ac:chgData name="Bryan Serino" userId="c4ec01ddc1c0e086" providerId="LiveId" clId="{11A1A2D5-FA72-41FC-A932-02DA6CFA49ED}" dt="2024-01-11T23:02:30.816" v="478" actId="1076"/>
          <ac:picMkLst>
            <pc:docMk/>
            <pc:sldMk cId="1663780162" sldId="260"/>
            <ac:picMk id="18" creationId="{D61E9902-1E4A-6191-91C0-F23900942584}"/>
          </ac:picMkLst>
        </pc:picChg>
      </pc:sldChg>
      <pc:sldChg chg="del">
        <pc:chgData name="Bryan Serino" userId="c4ec01ddc1c0e086" providerId="LiveId" clId="{11A1A2D5-FA72-41FC-A932-02DA6CFA49ED}" dt="2024-01-11T23:03:36.175" v="494" actId="47"/>
        <pc:sldMkLst>
          <pc:docMk/>
          <pc:sldMk cId="1429429409" sldId="261"/>
        </pc:sldMkLst>
      </pc:sldChg>
      <pc:sldChg chg="del">
        <pc:chgData name="Bryan Serino" userId="c4ec01ddc1c0e086" providerId="LiveId" clId="{11A1A2D5-FA72-41FC-A932-02DA6CFA49ED}" dt="2024-01-11T22:57:01.571" v="445" actId="47"/>
        <pc:sldMkLst>
          <pc:docMk/>
          <pc:sldMk cId="379728094" sldId="262"/>
        </pc:sldMkLst>
      </pc:sldChg>
      <pc:sldChg chg="del">
        <pc:chgData name="Bryan Serino" userId="c4ec01ddc1c0e086" providerId="LiveId" clId="{11A1A2D5-FA72-41FC-A932-02DA6CFA49ED}" dt="2024-01-11T22:56:56.335" v="442" actId="47"/>
        <pc:sldMkLst>
          <pc:docMk/>
          <pc:sldMk cId="4055079983" sldId="263"/>
        </pc:sldMkLst>
      </pc:sldChg>
      <pc:sldChg chg="del">
        <pc:chgData name="Bryan Serino" userId="c4ec01ddc1c0e086" providerId="LiveId" clId="{11A1A2D5-FA72-41FC-A932-02DA6CFA49ED}" dt="2024-01-11T22:56:57.245" v="443" actId="47"/>
        <pc:sldMkLst>
          <pc:docMk/>
          <pc:sldMk cId="2619301236" sldId="264"/>
        </pc:sldMkLst>
      </pc:sldChg>
      <pc:sldChg chg="del">
        <pc:chgData name="Bryan Serino" userId="c4ec01ddc1c0e086" providerId="LiveId" clId="{11A1A2D5-FA72-41FC-A932-02DA6CFA49ED}" dt="2024-01-11T22:56:58.325" v="444" actId="47"/>
        <pc:sldMkLst>
          <pc:docMk/>
          <pc:sldMk cId="744379741" sldId="265"/>
        </pc:sldMkLst>
      </pc:sldChg>
      <pc:sldChg chg="del">
        <pc:chgData name="Bryan Serino" userId="c4ec01ddc1c0e086" providerId="LiveId" clId="{11A1A2D5-FA72-41FC-A932-02DA6CFA49ED}" dt="2024-01-11T23:03:36.895" v="495" actId="47"/>
        <pc:sldMkLst>
          <pc:docMk/>
          <pc:sldMk cId="1742861620" sldId="266"/>
        </pc:sldMkLst>
      </pc:sldChg>
      <pc:sldChg chg="del">
        <pc:chgData name="Bryan Serino" userId="c4ec01ddc1c0e086" providerId="LiveId" clId="{11A1A2D5-FA72-41FC-A932-02DA6CFA49ED}" dt="2024-01-11T22:56:50.865" v="439" actId="47"/>
        <pc:sldMkLst>
          <pc:docMk/>
          <pc:sldMk cId="2499682613" sldId="269"/>
        </pc:sldMkLst>
      </pc:sldChg>
      <pc:sldChg chg="del">
        <pc:chgData name="Bryan Serino" userId="c4ec01ddc1c0e086" providerId="LiveId" clId="{11A1A2D5-FA72-41FC-A932-02DA6CFA49ED}" dt="2024-01-11T22:56:53.299" v="440" actId="47"/>
        <pc:sldMkLst>
          <pc:docMk/>
          <pc:sldMk cId="2896385493" sldId="270"/>
        </pc:sldMkLst>
      </pc:sldChg>
      <pc:sldChg chg="del">
        <pc:chgData name="Bryan Serino" userId="c4ec01ddc1c0e086" providerId="LiveId" clId="{11A1A2D5-FA72-41FC-A932-02DA6CFA49ED}" dt="2024-01-11T23:03:40.795" v="496" actId="47"/>
        <pc:sldMkLst>
          <pc:docMk/>
          <pc:sldMk cId="1969787568" sldId="271"/>
        </pc:sldMkLst>
      </pc:sldChg>
      <pc:sldChg chg="addSp delSp modSp mod">
        <pc:chgData name="Bryan Serino" userId="c4ec01ddc1c0e086" providerId="LiveId" clId="{11A1A2D5-FA72-41FC-A932-02DA6CFA49ED}" dt="2024-01-11T22:52:21.345" v="316" actId="1076"/>
        <pc:sldMkLst>
          <pc:docMk/>
          <pc:sldMk cId="917835176" sldId="272"/>
        </pc:sldMkLst>
        <pc:spChg chg="mod">
          <ac:chgData name="Bryan Serino" userId="c4ec01ddc1c0e086" providerId="LiveId" clId="{11A1A2D5-FA72-41FC-A932-02DA6CFA49ED}" dt="2024-01-11T22:48:46.898" v="244" actId="313"/>
          <ac:spMkLst>
            <pc:docMk/>
            <pc:sldMk cId="917835176" sldId="272"/>
            <ac:spMk id="2" creationId="{0A32731C-311B-46F7-A865-6C3AF6B09A47}"/>
          </ac:spMkLst>
        </pc:spChg>
        <pc:spChg chg="del">
          <ac:chgData name="Bryan Serino" userId="c4ec01ddc1c0e086" providerId="LiveId" clId="{11A1A2D5-FA72-41FC-A932-02DA6CFA49ED}" dt="2024-01-11T22:48:04.997" v="212" actId="478"/>
          <ac:spMkLst>
            <pc:docMk/>
            <pc:sldMk cId="917835176" sldId="272"/>
            <ac:spMk id="3" creationId="{9D5232F9-FD00-464A-9F17-619C91AEF8F3}"/>
          </ac:spMkLst>
        </pc:spChg>
        <pc:spChg chg="add del mod">
          <ac:chgData name="Bryan Serino" userId="c4ec01ddc1c0e086" providerId="LiveId" clId="{11A1A2D5-FA72-41FC-A932-02DA6CFA49ED}" dt="2024-01-11T22:48:19.199" v="216" actId="478"/>
          <ac:spMkLst>
            <pc:docMk/>
            <pc:sldMk cId="917835176" sldId="272"/>
            <ac:spMk id="8" creationId="{5875725A-6845-E658-0062-068C12D56000}"/>
          </ac:spMkLst>
        </pc:spChg>
        <pc:spChg chg="del mod">
          <ac:chgData name="Bryan Serino" userId="c4ec01ddc1c0e086" providerId="LiveId" clId="{11A1A2D5-FA72-41FC-A932-02DA6CFA49ED}" dt="2024-01-11T22:48:16.499" v="215" actId="478"/>
          <ac:spMkLst>
            <pc:docMk/>
            <pc:sldMk cId="917835176" sldId="272"/>
            <ac:spMk id="11" creationId="{26C764AF-AC9F-9F9B-B096-784B97264C0C}"/>
          </ac:spMkLst>
        </pc:spChg>
        <pc:spChg chg="add mod">
          <ac:chgData name="Bryan Serino" userId="c4ec01ddc1c0e086" providerId="LiveId" clId="{11A1A2D5-FA72-41FC-A932-02DA6CFA49ED}" dt="2024-01-11T22:52:21.345" v="316" actId="1076"/>
          <ac:spMkLst>
            <pc:docMk/>
            <pc:sldMk cId="917835176" sldId="272"/>
            <ac:spMk id="13" creationId="{736C490D-07D6-FE89-7625-CD8A586EF817}"/>
          </ac:spMkLst>
        </pc:spChg>
        <pc:picChg chg="del">
          <ac:chgData name="Bryan Serino" userId="c4ec01ddc1c0e086" providerId="LiveId" clId="{11A1A2D5-FA72-41FC-A932-02DA6CFA49ED}" dt="2024-01-11T22:48:03.262" v="211" actId="478"/>
          <ac:picMkLst>
            <pc:docMk/>
            <pc:sldMk cId="917835176" sldId="272"/>
            <ac:picMk id="7" creationId="{19FD45C7-358D-F42A-7674-77452DA577FE}"/>
          </ac:picMkLst>
        </pc:picChg>
        <pc:picChg chg="del">
          <ac:chgData name="Bryan Serino" userId="c4ec01ddc1c0e086" providerId="LiveId" clId="{11A1A2D5-FA72-41FC-A932-02DA6CFA49ED}" dt="2024-01-11T22:48:09.122" v="213" actId="478"/>
          <ac:picMkLst>
            <pc:docMk/>
            <pc:sldMk cId="917835176" sldId="272"/>
            <ac:picMk id="9" creationId="{8F5BED41-2E92-3065-5120-C52574C7064E}"/>
          </ac:picMkLst>
        </pc:picChg>
        <pc:picChg chg="add mod">
          <ac:chgData name="Bryan Serino" userId="c4ec01ddc1c0e086" providerId="LiveId" clId="{11A1A2D5-FA72-41FC-A932-02DA6CFA49ED}" dt="2024-01-11T22:48:55.716" v="247" actId="1076"/>
          <ac:picMkLst>
            <pc:docMk/>
            <pc:sldMk cId="917835176" sldId="272"/>
            <ac:picMk id="12" creationId="{882BE366-436D-FE79-A365-80D078376619}"/>
          </ac:picMkLst>
        </pc:picChg>
      </pc:sldChg>
      <pc:sldChg chg="addSp delSp modSp mod">
        <pc:chgData name="Bryan Serino" userId="c4ec01ddc1c0e086" providerId="LiveId" clId="{11A1A2D5-FA72-41FC-A932-02DA6CFA49ED}" dt="2024-01-11T22:52:52.933" v="359" actId="1076"/>
        <pc:sldMkLst>
          <pc:docMk/>
          <pc:sldMk cId="3181473185" sldId="273"/>
        </pc:sldMkLst>
        <pc:spChg chg="add mod">
          <ac:chgData name="Bryan Serino" userId="c4ec01ddc1c0e086" providerId="LiveId" clId="{11A1A2D5-FA72-41FC-A932-02DA6CFA49ED}" dt="2024-01-11T22:52:52.933" v="359" actId="1076"/>
          <ac:spMkLst>
            <pc:docMk/>
            <pc:sldMk cId="3181473185" sldId="273"/>
            <ac:spMk id="7" creationId="{3652D142-5505-88A4-D9C9-6B3668CFD194}"/>
          </ac:spMkLst>
        </pc:spChg>
        <pc:picChg chg="add mod">
          <ac:chgData name="Bryan Serino" userId="c4ec01ddc1c0e086" providerId="LiveId" clId="{11A1A2D5-FA72-41FC-A932-02DA6CFA49ED}" dt="2024-01-11T22:50:08.509" v="252" actId="1076"/>
          <ac:picMkLst>
            <pc:docMk/>
            <pc:sldMk cId="3181473185" sldId="273"/>
            <ac:picMk id="4" creationId="{33F44EFC-5CBE-73DD-7119-744C63350E49}"/>
          </ac:picMkLst>
        </pc:picChg>
        <pc:picChg chg="del">
          <ac:chgData name="Bryan Serino" userId="c4ec01ddc1c0e086" providerId="LiveId" clId="{11A1A2D5-FA72-41FC-A932-02DA6CFA49ED}" dt="2024-01-11T22:50:00.437" v="248" actId="478"/>
          <ac:picMkLst>
            <pc:docMk/>
            <pc:sldMk cId="3181473185" sldId="273"/>
            <ac:picMk id="12" creationId="{882BE366-436D-FE79-A365-80D078376619}"/>
          </ac:picMkLst>
        </pc:picChg>
      </pc:sldChg>
      <pc:sldChg chg="addSp delSp modSp mod">
        <pc:chgData name="Bryan Serino" userId="c4ec01ddc1c0e086" providerId="LiveId" clId="{11A1A2D5-FA72-41FC-A932-02DA6CFA49ED}" dt="2024-01-11T22:53:32.174" v="368" actId="14100"/>
        <pc:sldMkLst>
          <pc:docMk/>
          <pc:sldMk cId="1232627347" sldId="274"/>
        </pc:sldMkLst>
        <pc:spChg chg="add mod">
          <ac:chgData name="Bryan Serino" userId="c4ec01ddc1c0e086" providerId="LiveId" clId="{11A1A2D5-FA72-41FC-A932-02DA6CFA49ED}" dt="2024-01-11T22:53:32.174" v="368" actId="14100"/>
          <ac:spMkLst>
            <pc:docMk/>
            <pc:sldMk cId="1232627347" sldId="274"/>
            <ac:spMk id="8" creationId="{03B08D05-849F-5980-9D67-58FD20F23C1A}"/>
          </ac:spMkLst>
        </pc:spChg>
        <pc:picChg chg="del">
          <ac:chgData name="Bryan Serino" userId="c4ec01ddc1c0e086" providerId="LiveId" clId="{11A1A2D5-FA72-41FC-A932-02DA6CFA49ED}" dt="2024-01-11T22:53:06.616" v="360" actId="478"/>
          <ac:picMkLst>
            <pc:docMk/>
            <pc:sldMk cId="1232627347" sldId="274"/>
            <ac:picMk id="4" creationId="{33F44EFC-5CBE-73DD-7119-744C63350E49}"/>
          </ac:picMkLst>
        </pc:picChg>
        <pc:picChg chg="add mod">
          <ac:chgData name="Bryan Serino" userId="c4ec01ddc1c0e086" providerId="LiveId" clId="{11A1A2D5-FA72-41FC-A932-02DA6CFA49ED}" dt="2024-01-11T22:53:14.945" v="363" actId="1076"/>
          <ac:picMkLst>
            <pc:docMk/>
            <pc:sldMk cId="1232627347" sldId="274"/>
            <ac:picMk id="7" creationId="{0DC57A63-0E57-21E5-051A-F82F549C1D11}"/>
          </ac:picMkLst>
        </pc:picChg>
      </pc:sldChg>
      <pc:sldChg chg="delSp del mod">
        <pc:chgData name="Bryan Serino" userId="c4ec01ddc1c0e086" providerId="LiveId" clId="{11A1A2D5-FA72-41FC-A932-02DA6CFA49ED}" dt="2024-01-11T22:57:15.875" v="446" actId="47"/>
        <pc:sldMkLst>
          <pc:docMk/>
          <pc:sldMk cId="1323432929" sldId="275"/>
        </pc:sldMkLst>
        <pc:picChg chg="del">
          <ac:chgData name="Bryan Serino" userId="c4ec01ddc1c0e086" providerId="LiveId" clId="{11A1A2D5-FA72-41FC-A932-02DA6CFA49ED}" dt="2024-01-11T22:55:25.865" v="369" actId="478"/>
          <ac:picMkLst>
            <pc:docMk/>
            <pc:sldMk cId="1323432929" sldId="275"/>
            <ac:picMk id="7" creationId="{0DC57A63-0E57-21E5-051A-F82F549C1D11}"/>
          </ac:picMkLst>
        </pc:picChg>
      </pc:sldChg>
      <pc:sldChg chg="addSp delSp modSp add mod">
        <pc:chgData name="Bryan Serino" userId="c4ec01ddc1c0e086" providerId="LiveId" clId="{11A1A2D5-FA72-41FC-A932-02DA6CFA49ED}" dt="2024-01-11T22:56:44.942" v="438" actId="1076"/>
        <pc:sldMkLst>
          <pc:docMk/>
          <pc:sldMk cId="3547984874" sldId="276"/>
        </pc:sldMkLst>
        <pc:spChg chg="mod">
          <ac:chgData name="Bryan Serino" userId="c4ec01ddc1c0e086" providerId="LiveId" clId="{11A1A2D5-FA72-41FC-A932-02DA6CFA49ED}" dt="2024-01-11T22:56:44.942" v="438" actId="1076"/>
          <ac:spMkLst>
            <pc:docMk/>
            <pc:sldMk cId="3547984874" sldId="276"/>
            <ac:spMk id="8" creationId="{03B08D05-849F-5980-9D67-58FD20F23C1A}"/>
          </ac:spMkLst>
        </pc:spChg>
        <pc:picChg chg="add mod">
          <ac:chgData name="Bryan Serino" userId="c4ec01ddc1c0e086" providerId="LiveId" clId="{11A1A2D5-FA72-41FC-A932-02DA6CFA49ED}" dt="2024-01-11T22:55:53.675" v="377" actId="14100"/>
          <ac:picMkLst>
            <pc:docMk/>
            <pc:sldMk cId="3547984874" sldId="276"/>
            <ac:picMk id="4" creationId="{7C58198D-3153-C0AB-B3D8-4460AFE85CCB}"/>
          </ac:picMkLst>
        </pc:picChg>
        <pc:picChg chg="del mod">
          <ac:chgData name="Bryan Serino" userId="c4ec01ddc1c0e086" providerId="LiveId" clId="{11A1A2D5-FA72-41FC-A932-02DA6CFA49ED}" dt="2024-01-11T22:55:48.040" v="374" actId="478"/>
          <ac:picMkLst>
            <pc:docMk/>
            <pc:sldMk cId="3547984874" sldId="276"/>
            <ac:picMk id="7" creationId="{0DC57A63-0E57-21E5-051A-F82F549C1D11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1/9/2024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1/9/2024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api.census.gov/data/2022/acs/acs1/subject/groups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US Census and </a:t>
            </a:r>
            <a:r>
              <a:rPr lang="en-US" dirty="0" err="1"/>
              <a:t>Geoapify</a:t>
            </a:r>
            <a:r>
              <a:rPr lang="en-US" dirty="0"/>
              <a:t> Api data extraction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They Who Shall Not Be Named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102" y="3082974"/>
            <a:ext cx="4522095" cy="795337"/>
          </a:xfrm>
        </p:spPr>
        <p:txBody>
          <a:bodyPr/>
          <a:lstStyle/>
          <a:p>
            <a:r>
              <a:rPr lang="en-US" dirty="0"/>
              <a:t>Project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0028" y="694206"/>
            <a:ext cx="2413747" cy="1871943"/>
          </a:xfrm>
        </p:spPr>
        <p:txBody>
          <a:bodyPr/>
          <a:lstStyle/>
          <a:p>
            <a:r>
              <a:rPr lang="en-US" dirty="0"/>
              <a:t>Introduction to the APIs</a:t>
            </a:r>
          </a:p>
          <a:p>
            <a:r>
              <a:rPr lang="en-US" dirty="0"/>
              <a:t>Python API Data Extract</a:t>
            </a:r>
          </a:p>
          <a:p>
            <a:r>
              <a:rPr lang="en-US" dirty="0"/>
              <a:t>Summaries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DCD511-5F6C-0580-12AC-883A38D61FDF}"/>
              </a:ext>
            </a:extLst>
          </p:cNvPr>
          <p:cNvSpPr txBox="1">
            <a:spLocks/>
          </p:cNvSpPr>
          <p:nvPr/>
        </p:nvSpPr>
        <p:spPr>
          <a:xfrm>
            <a:off x="1339102" y="-88387"/>
            <a:ext cx="2895600" cy="7953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1E5B6A-F17F-C22B-B210-23AEE09FCEC0}"/>
              </a:ext>
            </a:extLst>
          </p:cNvPr>
          <p:cNvSpPr txBox="1">
            <a:spLocks/>
          </p:cNvSpPr>
          <p:nvPr/>
        </p:nvSpPr>
        <p:spPr>
          <a:xfrm>
            <a:off x="588504" y="3863789"/>
            <a:ext cx="5441577" cy="26849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have hypothesized the potential disparity and overall availability/ease of access between healthy consumer items vs potentially unhealthy consumer items in areas of high income as opposed to low income. </a:t>
            </a:r>
          </a:p>
          <a:p>
            <a:endParaRPr lang="en-US" dirty="0"/>
          </a:p>
          <a:p>
            <a:r>
              <a:rPr lang="en-US" dirty="0"/>
              <a:t>The use of free publicly available datasets provided by the US Census and </a:t>
            </a:r>
            <a:r>
              <a:rPr lang="en-US" dirty="0" err="1"/>
              <a:t>Geoapify</a:t>
            </a:r>
            <a:r>
              <a:rPr lang="en-US" dirty="0"/>
              <a:t> will be used to infer and measure these disparities if they exist.</a:t>
            </a:r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60" y="-156649"/>
            <a:ext cx="5111750" cy="586347"/>
          </a:xfrm>
        </p:spPr>
        <p:txBody>
          <a:bodyPr/>
          <a:lstStyle/>
          <a:p>
            <a:r>
              <a:rPr lang="en-US" dirty="0"/>
              <a:t>INTRODUCTION to the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961923"/>
            <a:ext cx="9475694" cy="74946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b="1" dirty="0"/>
              <a:t>US Census data </a:t>
            </a:r>
            <a:r>
              <a:rPr lang="en-US" dirty="0"/>
              <a:t>is publicly available and can be extracted from their web page. There are thousands of endpoints (tables) of varying topics available from human-centric to economy-based data for analysis.</a:t>
            </a:r>
          </a:p>
          <a:p>
            <a:r>
              <a:rPr lang="en-US" dirty="0">
                <a:hlinkClick r:id="rId2"/>
              </a:rPr>
              <a:t>https://api.census.gov/data/2022/acs/acs1/subject/groups.html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FD45C7-358D-F42A-7674-77452DA57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81" y="429698"/>
            <a:ext cx="8877655" cy="25115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5BED41-2E92-3065-5120-C52574C706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3882" y="3711389"/>
            <a:ext cx="5898774" cy="29962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6C764AF-AC9F-9F9B-B096-784B97264C0C}"/>
              </a:ext>
            </a:extLst>
          </p:cNvPr>
          <p:cNvSpPr txBox="1"/>
          <p:nvPr/>
        </p:nvSpPr>
        <p:spPr>
          <a:xfrm>
            <a:off x="7610289" y="3842979"/>
            <a:ext cx="423582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US Census data </a:t>
            </a:r>
            <a:r>
              <a:rPr lang="en-US" dirty="0"/>
              <a:t>is publicly available and can be extracted from their web page. Thousands of endpoints (tables) of various topics are available ranging from human-centric to industry-specific and income based data for analysis.</a:t>
            </a:r>
          </a:p>
          <a:p>
            <a:r>
              <a:rPr lang="en-US" dirty="0">
                <a:hlinkClick r:id="rId2"/>
              </a:rPr>
              <a:t>https://api.census.gov/data/2022/acs/acs1/subject/groups.html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60" y="-156649"/>
            <a:ext cx="5111750" cy="586347"/>
          </a:xfrm>
        </p:spPr>
        <p:txBody>
          <a:bodyPr/>
          <a:lstStyle/>
          <a:p>
            <a:r>
              <a:rPr lang="en-US" dirty="0"/>
              <a:t>Python and the API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2BE366-436D-FE79-A365-80D078376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09" y="714151"/>
            <a:ext cx="9778261" cy="542969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36C490D-07D6-FE89-7625-CD8A586EF817}"/>
              </a:ext>
            </a:extLst>
          </p:cNvPr>
          <p:cNvSpPr txBox="1"/>
          <p:nvPr/>
        </p:nvSpPr>
        <p:spPr>
          <a:xfrm>
            <a:off x="4437529" y="344819"/>
            <a:ext cx="3644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Census DF creation</a:t>
            </a:r>
          </a:p>
        </p:txBody>
      </p:sp>
    </p:spTree>
    <p:extLst>
      <p:ext uri="{BB962C8B-B14F-4D97-AF65-F5344CB8AC3E}">
        <p14:creationId xmlns:p14="http://schemas.microsoft.com/office/powerpoint/2010/main" val="917835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60" y="-156649"/>
            <a:ext cx="5111750" cy="586347"/>
          </a:xfrm>
        </p:spPr>
        <p:txBody>
          <a:bodyPr/>
          <a:lstStyle/>
          <a:p>
            <a:r>
              <a:rPr lang="en-US" dirty="0"/>
              <a:t>Python and the API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F44EFC-5CBE-73DD-7119-744C63350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35" y="711726"/>
            <a:ext cx="10092731" cy="54345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52D142-5505-88A4-D9C9-6B3668CFD194}"/>
              </a:ext>
            </a:extLst>
          </p:cNvPr>
          <p:cNvSpPr txBox="1"/>
          <p:nvPr/>
        </p:nvSpPr>
        <p:spPr>
          <a:xfrm>
            <a:off x="3783106" y="342394"/>
            <a:ext cx="511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to append Coords to Census DF</a:t>
            </a:r>
          </a:p>
        </p:txBody>
      </p:sp>
    </p:spTree>
    <p:extLst>
      <p:ext uri="{BB962C8B-B14F-4D97-AF65-F5344CB8AC3E}">
        <p14:creationId xmlns:p14="http://schemas.microsoft.com/office/powerpoint/2010/main" val="3181473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60" y="-156649"/>
            <a:ext cx="5111750" cy="586347"/>
          </a:xfrm>
        </p:spPr>
        <p:txBody>
          <a:bodyPr/>
          <a:lstStyle/>
          <a:p>
            <a:r>
              <a:rPr lang="en-US" dirty="0"/>
              <a:t>Python and the API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C57A63-0E57-21E5-051A-F82F549C1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369" y="735096"/>
            <a:ext cx="8848325" cy="59863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B08D05-849F-5980-9D67-58FD20F23C1A}"/>
              </a:ext>
            </a:extLst>
          </p:cNvPr>
          <p:cNvSpPr txBox="1"/>
          <p:nvPr/>
        </p:nvSpPr>
        <p:spPr>
          <a:xfrm>
            <a:off x="3783106" y="342394"/>
            <a:ext cx="329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Append Coords to Census DF</a:t>
            </a:r>
          </a:p>
        </p:txBody>
      </p:sp>
    </p:spTree>
    <p:extLst>
      <p:ext uri="{BB962C8B-B14F-4D97-AF65-F5344CB8AC3E}">
        <p14:creationId xmlns:p14="http://schemas.microsoft.com/office/powerpoint/2010/main" val="1232627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60" y="-156649"/>
            <a:ext cx="5111750" cy="586347"/>
          </a:xfrm>
        </p:spPr>
        <p:txBody>
          <a:bodyPr/>
          <a:lstStyle/>
          <a:p>
            <a:r>
              <a:rPr lang="en-US" dirty="0"/>
              <a:t>Python and the API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08D05-849F-5980-9D67-58FD20F23C1A}"/>
              </a:ext>
            </a:extLst>
          </p:cNvPr>
          <p:cNvSpPr txBox="1"/>
          <p:nvPr/>
        </p:nvSpPr>
        <p:spPr>
          <a:xfrm>
            <a:off x="3757705" y="294385"/>
            <a:ext cx="5368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Append </a:t>
            </a:r>
            <a:r>
              <a:rPr lang="en-US" dirty="0" err="1"/>
              <a:t>Geoapify</a:t>
            </a:r>
            <a:r>
              <a:rPr lang="en-US" dirty="0"/>
              <a:t> “places” to Census DF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58198D-3153-C0AB-B3D8-4460AFE85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59" y="663717"/>
            <a:ext cx="10074275" cy="615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984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382" y="178119"/>
            <a:ext cx="6541995" cy="618565"/>
          </a:xfrm>
        </p:spPr>
        <p:txBody>
          <a:bodyPr/>
          <a:lstStyle/>
          <a:p>
            <a:r>
              <a:rPr lang="en-US" dirty="0"/>
              <a:t>Analysis / Correlation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49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D8769A8-A093-9BA4-5310-2F9AD46EBC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2376183-11F2-EC2C-1D3A-046851DE5C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9A3F84B-3DD0-1DC4-A69E-42663AED5A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8EA413B0-6592-A33D-6555-AE2D9A82A4C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61E9902-1E4A-6191-91C0-F23900942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51" y="903420"/>
            <a:ext cx="10714649" cy="577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" id="{11346FDE-2DA4-453A-ACF7-41117CE5C235}" vid="{A628C74B-DC45-4C37-9A15-B37206CA45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0E6EE1E-660B-46C6-AC21-8E505FB957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{CB227D69-CB41-4E20-8DA8-6FB14333F39F}tf67328976_win32</Template>
  <TotalTime>2680</TotalTime>
  <Words>269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Tenorite</vt:lpstr>
      <vt:lpstr>Office Theme</vt:lpstr>
      <vt:lpstr>US Census and Geoapify Api data extraction</vt:lpstr>
      <vt:lpstr>Project summary</vt:lpstr>
      <vt:lpstr>INTRODUCTION to the API</vt:lpstr>
      <vt:lpstr>Python and the API</vt:lpstr>
      <vt:lpstr>Python and the API</vt:lpstr>
      <vt:lpstr>Python and the API</vt:lpstr>
      <vt:lpstr>Python and the API</vt:lpstr>
      <vt:lpstr>Analysis / Correlation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Census and Geoapify Api data extraction</dc:title>
  <dc:creator>Bryan Serino</dc:creator>
  <cp:lastModifiedBy>Bryan Serino</cp:lastModifiedBy>
  <cp:revision>1</cp:revision>
  <dcterms:created xsi:type="dcterms:W3CDTF">2024-01-10T02:23:09Z</dcterms:created>
  <dcterms:modified xsi:type="dcterms:W3CDTF">2024-01-11T23:03:45Z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