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7" r:id="rId4"/>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f1c38943c_7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project was to investigate potential trends between cities categorized as having high median income versus low median income. This comparison was conducted by analyzing counts of various establishments, including health food stores, gun stores, alcohol stores, and parks. To gather city data, we utilized the Census API to randomly select a set of US cities along with their median incomes, which were then divided into two datasets based on whether the median income was higher or lower than the national average.</a:t>
            </a:r>
            <a:endParaRPr/>
          </a:p>
        </p:txBody>
      </p:sp>
      <p:sp>
        <p:nvSpPr>
          <p:cNvPr id="311" name="Google Shape;311;g1ef1c38943c_7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da808be36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ada808be36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ee9b6601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1ee9b6601f9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ee9b6601f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1ee9b6601f9_1_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e9b6601f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1ee9b6601f9_1_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ee9b6601f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1ee9b6601f9_1_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f1c38943c_7_2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1ef1c38943c_7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f1c38943c_7_2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1ef1c38943c_7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ee9b6601f9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project was to investigate potential trends between cities categorized as having high median income versus low median income. This comparison was conducted by analyzing counts of various establishments, including health food stores, gun stores, alcohol stores, and parks. To gather city data, we utilized the Census API to randomly select a set of US cities along with their median incomes, which were then divided into two datasets based on whether the median income was higher or lower than the national average.</a:t>
            </a:r>
            <a:endParaRPr/>
          </a:p>
        </p:txBody>
      </p:sp>
      <p:sp>
        <p:nvSpPr>
          <p:cNvPr id="455" name="Google Shape;455;g1ee9b6601f9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f1c38943c_7_1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ef1c38943c_7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ef1c38943c_7_1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ef1c38943c_7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ef1c38943c_7_1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ef1c38943c_7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f1c38943c_7_2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ef1c38943c_7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f1c38943c_7_2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ef1c38943c_7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ee9b6601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ee9b6601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ee9b6601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ee9b6601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da808be36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ada808be36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3"/>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1200"/>
              </a:spcBef>
              <a:spcAft>
                <a:spcPts val="0"/>
              </a:spcAft>
              <a:buClr>
                <a:schemeClr val="dk1"/>
              </a:buClr>
              <a:buSzPts val="1500"/>
              <a:buNone/>
              <a:defRPr b="1" sz="1500"/>
            </a:lvl2pPr>
            <a:lvl3pPr indent="-228600" lvl="2" marL="1371600" algn="l">
              <a:lnSpc>
                <a:spcPct val="90000"/>
              </a:lnSpc>
              <a:spcBef>
                <a:spcPts val="1200"/>
              </a:spcBef>
              <a:spcAft>
                <a:spcPts val="0"/>
              </a:spcAft>
              <a:buClr>
                <a:schemeClr val="dk1"/>
              </a:buClr>
              <a:buSzPts val="1400"/>
              <a:buNone/>
              <a:defRPr b="1" sz="1400"/>
            </a:lvl3pPr>
            <a:lvl4pPr indent="-228600" lvl="3" marL="1828800" algn="l">
              <a:lnSpc>
                <a:spcPct val="90000"/>
              </a:lnSpc>
              <a:spcBef>
                <a:spcPts val="1200"/>
              </a:spcBef>
              <a:spcAft>
                <a:spcPts val="0"/>
              </a:spcAft>
              <a:buClr>
                <a:schemeClr val="dk1"/>
              </a:buClr>
              <a:buSzPts val="1200"/>
              <a:buNone/>
              <a:defRPr b="1" sz="1200"/>
            </a:lvl4pPr>
            <a:lvl5pPr indent="-228600" lvl="4" marL="2286000" algn="l">
              <a:lnSpc>
                <a:spcPct val="9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53" name="Google Shape;53;p13"/>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4" name="Google Shape;54;p13"/>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1200"/>
              </a:spcBef>
              <a:spcAft>
                <a:spcPts val="0"/>
              </a:spcAft>
              <a:buClr>
                <a:schemeClr val="dk1"/>
              </a:buClr>
              <a:buSzPts val="1500"/>
              <a:buNone/>
              <a:defRPr b="1" sz="1500"/>
            </a:lvl2pPr>
            <a:lvl3pPr indent="-228600" lvl="2" marL="1371600" algn="l">
              <a:lnSpc>
                <a:spcPct val="90000"/>
              </a:lnSpc>
              <a:spcBef>
                <a:spcPts val="1200"/>
              </a:spcBef>
              <a:spcAft>
                <a:spcPts val="0"/>
              </a:spcAft>
              <a:buClr>
                <a:schemeClr val="dk1"/>
              </a:buClr>
              <a:buSzPts val="1400"/>
              <a:buNone/>
              <a:defRPr b="1" sz="1400"/>
            </a:lvl3pPr>
            <a:lvl4pPr indent="-228600" lvl="3" marL="1828800" algn="l">
              <a:lnSpc>
                <a:spcPct val="90000"/>
              </a:lnSpc>
              <a:spcBef>
                <a:spcPts val="1200"/>
              </a:spcBef>
              <a:spcAft>
                <a:spcPts val="0"/>
              </a:spcAft>
              <a:buClr>
                <a:schemeClr val="dk1"/>
              </a:buClr>
              <a:buSzPts val="1200"/>
              <a:buNone/>
              <a:defRPr b="1" sz="1200"/>
            </a:lvl4pPr>
            <a:lvl5pPr indent="-228600" lvl="4" marL="2286000" algn="l">
              <a:lnSpc>
                <a:spcPct val="9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55" name="Google Shape;55;p13"/>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6" name="Google Shape;56;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7" name="Google Shape;57;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8" name="Google Shape;58;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61" name="Google Shape;61;p1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1200"/>
              </a:spcBef>
              <a:spcAft>
                <a:spcPts val="0"/>
              </a:spcAft>
              <a:buClr>
                <a:schemeClr val="dk1"/>
              </a:buClr>
              <a:buSzPts val="2100"/>
              <a:buChar char="○"/>
              <a:defRPr sz="2100"/>
            </a:lvl2pPr>
            <a:lvl3pPr indent="-342900" lvl="2" marL="1371600" algn="l">
              <a:lnSpc>
                <a:spcPct val="90000"/>
              </a:lnSpc>
              <a:spcBef>
                <a:spcPts val="1200"/>
              </a:spcBef>
              <a:spcAft>
                <a:spcPts val="0"/>
              </a:spcAft>
              <a:buClr>
                <a:schemeClr val="dk1"/>
              </a:buClr>
              <a:buSzPts val="1800"/>
              <a:buChar char="■"/>
              <a:defRPr sz="1800"/>
            </a:lvl3pPr>
            <a:lvl4pPr indent="-323850" lvl="3" marL="1828800" algn="l">
              <a:lnSpc>
                <a:spcPct val="90000"/>
              </a:lnSpc>
              <a:spcBef>
                <a:spcPts val="1200"/>
              </a:spcBef>
              <a:spcAft>
                <a:spcPts val="0"/>
              </a:spcAft>
              <a:buClr>
                <a:schemeClr val="dk1"/>
              </a:buClr>
              <a:buSzPts val="1500"/>
              <a:buChar char="●"/>
              <a:defRPr sz="1500"/>
            </a:lvl4pPr>
            <a:lvl5pPr indent="-323850" lvl="4" marL="2286000" algn="l">
              <a:lnSpc>
                <a:spcPct val="90000"/>
              </a:lnSpc>
              <a:spcBef>
                <a:spcPts val="1200"/>
              </a:spcBef>
              <a:spcAft>
                <a:spcPts val="0"/>
              </a:spcAft>
              <a:buClr>
                <a:schemeClr val="dk1"/>
              </a:buClr>
              <a:buSzPts val="1500"/>
              <a:buChar char="○"/>
              <a:defRPr sz="1500"/>
            </a:lvl5pPr>
            <a:lvl6pPr indent="-323850" lvl="5" marL="2743200" algn="l">
              <a:lnSpc>
                <a:spcPct val="90000"/>
              </a:lnSpc>
              <a:spcBef>
                <a:spcPts val="1200"/>
              </a:spcBef>
              <a:spcAft>
                <a:spcPts val="0"/>
              </a:spcAft>
              <a:buClr>
                <a:schemeClr val="dk1"/>
              </a:buClr>
              <a:buSzPts val="1500"/>
              <a:buChar char="■"/>
              <a:defRPr sz="1500"/>
            </a:lvl6pPr>
            <a:lvl7pPr indent="-323850" lvl="6" marL="3200400" algn="l">
              <a:lnSpc>
                <a:spcPct val="90000"/>
              </a:lnSpc>
              <a:spcBef>
                <a:spcPts val="1200"/>
              </a:spcBef>
              <a:spcAft>
                <a:spcPts val="0"/>
              </a:spcAft>
              <a:buClr>
                <a:schemeClr val="dk1"/>
              </a:buClr>
              <a:buSzPts val="1500"/>
              <a:buChar char="●"/>
              <a:defRPr sz="1500"/>
            </a:lvl7pPr>
            <a:lvl8pPr indent="-323850" lvl="7" marL="3657600" algn="l">
              <a:lnSpc>
                <a:spcPct val="90000"/>
              </a:lnSpc>
              <a:spcBef>
                <a:spcPts val="1200"/>
              </a:spcBef>
              <a:spcAft>
                <a:spcPts val="0"/>
              </a:spcAft>
              <a:buClr>
                <a:schemeClr val="dk1"/>
              </a:buClr>
              <a:buSzPts val="1500"/>
              <a:buChar char="○"/>
              <a:defRPr sz="1500"/>
            </a:lvl8pPr>
            <a:lvl9pPr indent="-323850" lvl="8" marL="4114800" algn="l">
              <a:lnSpc>
                <a:spcPct val="90000"/>
              </a:lnSpc>
              <a:spcBef>
                <a:spcPts val="1200"/>
              </a:spcBef>
              <a:spcAft>
                <a:spcPts val="1200"/>
              </a:spcAft>
              <a:buClr>
                <a:schemeClr val="dk1"/>
              </a:buClr>
              <a:buSzPts val="1500"/>
              <a:buChar char="■"/>
              <a:defRPr sz="1500"/>
            </a:lvl9pPr>
          </a:lstStyle>
          <a:p/>
        </p:txBody>
      </p:sp>
      <p:sp>
        <p:nvSpPr>
          <p:cNvPr id="62" name="Google Shape;62;p1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1200"/>
              </a:spcBef>
              <a:spcAft>
                <a:spcPts val="0"/>
              </a:spcAft>
              <a:buClr>
                <a:schemeClr val="dk1"/>
              </a:buClr>
              <a:buSzPts val="1100"/>
              <a:buNone/>
              <a:defRPr sz="1100"/>
            </a:lvl2pPr>
            <a:lvl3pPr indent="-228600" lvl="2" marL="1371600" algn="l">
              <a:lnSpc>
                <a:spcPct val="90000"/>
              </a:lnSpc>
              <a:spcBef>
                <a:spcPts val="1200"/>
              </a:spcBef>
              <a:spcAft>
                <a:spcPts val="0"/>
              </a:spcAft>
              <a:buClr>
                <a:schemeClr val="dk1"/>
              </a:buClr>
              <a:buSzPts val="900"/>
              <a:buNone/>
              <a:defRPr sz="900"/>
            </a:lvl3pPr>
            <a:lvl4pPr indent="-228600" lvl="3" marL="1828800" algn="l">
              <a:lnSpc>
                <a:spcPct val="90000"/>
              </a:lnSpc>
              <a:spcBef>
                <a:spcPts val="1200"/>
              </a:spcBef>
              <a:spcAft>
                <a:spcPts val="0"/>
              </a:spcAft>
              <a:buClr>
                <a:schemeClr val="dk1"/>
              </a:buClr>
              <a:buSzPts val="800"/>
              <a:buNone/>
              <a:defRPr sz="800"/>
            </a:lvl4pPr>
            <a:lvl5pPr indent="-228600" lvl="4" marL="2286000" algn="l">
              <a:lnSpc>
                <a:spcPct val="90000"/>
              </a:lnSpc>
              <a:spcBef>
                <a:spcPts val="1200"/>
              </a:spcBef>
              <a:spcAft>
                <a:spcPts val="0"/>
              </a:spcAft>
              <a:buClr>
                <a:schemeClr val="dk1"/>
              </a:buClr>
              <a:buSzPts val="800"/>
              <a:buNone/>
              <a:defRPr sz="800"/>
            </a:lvl5pPr>
            <a:lvl6pPr indent="-228600" lvl="5" marL="2743200" algn="l">
              <a:lnSpc>
                <a:spcPct val="90000"/>
              </a:lnSpc>
              <a:spcBef>
                <a:spcPts val="1200"/>
              </a:spcBef>
              <a:spcAft>
                <a:spcPts val="0"/>
              </a:spcAft>
              <a:buClr>
                <a:schemeClr val="dk1"/>
              </a:buClr>
              <a:buSzPts val="800"/>
              <a:buNone/>
              <a:defRPr sz="800"/>
            </a:lvl6pPr>
            <a:lvl7pPr indent="-228600" lvl="6" marL="3200400" algn="l">
              <a:lnSpc>
                <a:spcPct val="90000"/>
              </a:lnSpc>
              <a:spcBef>
                <a:spcPts val="1200"/>
              </a:spcBef>
              <a:spcAft>
                <a:spcPts val="0"/>
              </a:spcAft>
              <a:buClr>
                <a:schemeClr val="dk1"/>
              </a:buClr>
              <a:buSzPts val="800"/>
              <a:buNone/>
              <a:defRPr sz="800"/>
            </a:lvl7pPr>
            <a:lvl8pPr indent="-228600" lvl="7" marL="3657600" algn="l">
              <a:lnSpc>
                <a:spcPct val="90000"/>
              </a:lnSpc>
              <a:spcBef>
                <a:spcPts val="1200"/>
              </a:spcBef>
              <a:spcAft>
                <a:spcPts val="0"/>
              </a:spcAft>
              <a:buClr>
                <a:schemeClr val="dk1"/>
              </a:buClr>
              <a:buSzPts val="800"/>
              <a:buNone/>
              <a:defRPr sz="800"/>
            </a:lvl8pPr>
            <a:lvl9pPr indent="-228600" lvl="8" marL="4114800" algn="l">
              <a:lnSpc>
                <a:spcPct val="90000"/>
              </a:lnSpc>
              <a:spcBef>
                <a:spcPts val="1200"/>
              </a:spcBef>
              <a:spcAft>
                <a:spcPts val="1200"/>
              </a:spcAft>
              <a:buClr>
                <a:schemeClr val="dk1"/>
              </a:buClr>
              <a:buSzPts val="800"/>
              <a:buNone/>
              <a:defRPr sz="800"/>
            </a:lvl9pPr>
          </a:lstStyle>
          <a:p/>
        </p:txBody>
      </p:sp>
      <p:sp>
        <p:nvSpPr>
          <p:cNvPr id="63" name="Google Shape;63;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4" name="Google Shape;64;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5" name="Google Shape;65;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5" name="Google Shape;7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8"/>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 name="Google Shape;94;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20"/>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0" name="Google Shape;100;p20"/>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2" name="Google Shape;102;p2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3" name="Google Shape;103;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8" name="Google Shape;118;p23"/>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9" name="Google Shape;11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24"/>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4"/>
          <p:cNvSpPr/>
          <p:nvPr>
            <p:ph idx="2" type="pic"/>
          </p:nvPr>
        </p:nvSpPr>
        <p:spPr>
          <a:xfrm>
            <a:off x="3887391" y="740569"/>
            <a:ext cx="4629300" cy="3655200"/>
          </a:xfrm>
          <a:prstGeom prst="rect">
            <a:avLst/>
          </a:prstGeom>
          <a:noFill/>
          <a:ln>
            <a:noFill/>
          </a:ln>
        </p:spPr>
      </p:sp>
      <p:sp>
        <p:nvSpPr>
          <p:cNvPr id="125" name="Google Shape;125;p24"/>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6" name="Google Shape;12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2" name="Google Shape;132;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8" name="Google Shape;138;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7" name="Shape 147"/>
        <p:cNvGrpSpPr/>
        <p:nvPr/>
      </p:nvGrpSpPr>
      <p:grpSpPr>
        <a:xfrm>
          <a:off x="0" y="0"/>
          <a:ext cx="0" cy="0"/>
          <a:chOff x="0" y="0"/>
          <a:chExt cx="0" cy="0"/>
        </a:xfrm>
      </p:grpSpPr>
      <p:sp>
        <p:nvSpPr>
          <p:cNvPr id="148" name="Google Shape;148;p28"/>
          <p:cNvSpPr txBox="1"/>
          <p:nvPr>
            <p:ph type="ctrTitle"/>
          </p:nvPr>
        </p:nvSpPr>
        <p:spPr>
          <a:xfrm>
            <a:off x="4812030" y="3326130"/>
            <a:ext cx="3706200" cy="8418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28"/>
          <p:cNvSpPr txBox="1"/>
          <p:nvPr>
            <p:ph idx="1" type="subTitle"/>
          </p:nvPr>
        </p:nvSpPr>
        <p:spPr>
          <a:xfrm>
            <a:off x="4812031" y="4190168"/>
            <a:ext cx="3706200" cy="2976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chemeClr val="dk1"/>
              </a:buClr>
              <a:buSzPts val="1200"/>
              <a:buNone/>
              <a:defRPr sz="12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50" name="Google Shape;150;p28"/>
          <p:cNvPicPr preferRelativeResize="0"/>
          <p:nvPr/>
        </p:nvPicPr>
        <p:blipFill rotWithShape="1">
          <a:blip r:embed="rId2">
            <a:alphaModFix/>
          </a:blip>
          <a:srcRect b="-7" l="9354" r="0" t="23654"/>
          <a:stretch/>
        </p:blipFill>
        <p:spPr>
          <a:xfrm>
            <a:off x="0" y="0"/>
            <a:ext cx="7116231" cy="37907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151" name="Shape 151"/>
        <p:cNvGrpSpPr/>
        <p:nvPr/>
      </p:nvGrpSpPr>
      <p:grpSpPr>
        <a:xfrm>
          <a:off x="0" y="0"/>
          <a:ext cx="0" cy="0"/>
          <a:chOff x="0" y="0"/>
          <a:chExt cx="0" cy="0"/>
        </a:xfrm>
      </p:grpSpPr>
      <p:pic>
        <p:nvPicPr>
          <p:cNvPr id="152" name="Google Shape;152;p29"/>
          <p:cNvPicPr preferRelativeResize="0"/>
          <p:nvPr/>
        </p:nvPicPr>
        <p:blipFill rotWithShape="1">
          <a:blip r:embed="rId2">
            <a:alphaModFix/>
          </a:blip>
          <a:srcRect b="23069" l="0" r="28341" t="18303"/>
          <a:stretch/>
        </p:blipFill>
        <p:spPr>
          <a:xfrm>
            <a:off x="4116611" y="0"/>
            <a:ext cx="5027390" cy="5143500"/>
          </a:xfrm>
          <a:prstGeom prst="rect">
            <a:avLst/>
          </a:prstGeom>
          <a:noFill/>
          <a:ln>
            <a:noFill/>
          </a:ln>
        </p:spPr>
      </p:pic>
      <p:sp>
        <p:nvSpPr>
          <p:cNvPr id="153" name="Google Shape;153;p29"/>
          <p:cNvSpPr txBox="1"/>
          <p:nvPr>
            <p:ph type="title"/>
          </p:nvPr>
        </p:nvSpPr>
        <p:spPr>
          <a:xfrm>
            <a:off x="1000125" y="765334"/>
            <a:ext cx="2171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100"/>
              <a:buFont typeface="Arial"/>
              <a:buNone/>
              <a:defRPr sz="2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4" name="Google Shape;154;p29"/>
          <p:cNvSpPr txBox="1"/>
          <p:nvPr>
            <p:ph idx="1" type="body"/>
          </p:nvPr>
        </p:nvSpPr>
        <p:spPr>
          <a:xfrm>
            <a:off x="1000125" y="2193131"/>
            <a:ext cx="2171700" cy="18894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800"/>
              </a:spcBef>
              <a:spcAft>
                <a:spcPts val="0"/>
              </a:spcAft>
              <a:buClr>
                <a:schemeClr val="lt1"/>
              </a:buClr>
              <a:buSzPts val="1100"/>
              <a:buNone/>
              <a:defRPr sz="1100">
                <a:solidFill>
                  <a:schemeClr val="lt1"/>
                </a:solidFill>
              </a:defRPr>
            </a:lvl1pPr>
            <a:lvl2pPr indent="-228600" lvl="1" marL="914400" rtl="0" algn="l">
              <a:lnSpc>
                <a:spcPct val="150000"/>
              </a:lnSpc>
              <a:spcBef>
                <a:spcPts val="400"/>
              </a:spcBef>
              <a:spcAft>
                <a:spcPts val="0"/>
              </a:spcAft>
              <a:buClr>
                <a:schemeClr val="lt1"/>
              </a:buClr>
              <a:buSzPts val="1100"/>
              <a:buNone/>
              <a:defRPr sz="1100">
                <a:solidFill>
                  <a:schemeClr val="lt1"/>
                </a:solidFill>
              </a:defRPr>
            </a:lvl2pPr>
            <a:lvl3pPr indent="-228600" lvl="2" marL="1371600" rtl="0" algn="l">
              <a:lnSpc>
                <a:spcPct val="150000"/>
              </a:lnSpc>
              <a:spcBef>
                <a:spcPts val="400"/>
              </a:spcBef>
              <a:spcAft>
                <a:spcPts val="0"/>
              </a:spcAft>
              <a:buClr>
                <a:schemeClr val="lt1"/>
              </a:buClr>
              <a:buSzPts val="1100"/>
              <a:buNone/>
              <a:defRPr sz="1100">
                <a:solidFill>
                  <a:schemeClr val="lt1"/>
                </a:solidFill>
              </a:defRPr>
            </a:lvl3pPr>
            <a:lvl4pPr indent="-228600" lvl="3" marL="1828800" rtl="0" algn="l">
              <a:lnSpc>
                <a:spcPct val="150000"/>
              </a:lnSpc>
              <a:spcBef>
                <a:spcPts val="400"/>
              </a:spcBef>
              <a:spcAft>
                <a:spcPts val="0"/>
              </a:spcAft>
              <a:buClr>
                <a:schemeClr val="lt1"/>
              </a:buClr>
              <a:buSzPts val="1100"/>
              <a:buNone/>
              <a:defRPr sz="1100">
                <a:solidFill>
                  <a:schemeClr val="lt1"/>
                </a:solidFill>
              </a:defRPr>
            </a:lvl4pPr>
            <a:lvl5pPr indent="-228600" lvl="4" marL="2286000" rtl="0" algn="l">
              <a:lnSpc>
                <a:spcPct val="150000"/>
              </a:lnSpc>
              <a:spcBef>
                <a:spcPts val="400"/>
              </a:spcBef>
              <a:spcAft>
                <a:spcPts val="0"/>
              </a:spcAft>
              <a:buClr>
                <a:schemeClr val="lt1"/>
              </a:buClr>
              <a:buSzPts val="1100"/>
              <a:buNone/>
              <a:defRPr sz="1100">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5" name="Google Shape;155;p29"/>
          <p:cNvSpPr txBox="1"/>
          <p:nvPr>
            <p:ph idx="10" type="dt"/>
          </p:nvPr>
        </p:nvSpPr>
        <p:spPr>
          <a:xfrm>
            <a:off x="1000125" y="4767263"/>
            <a:ext cx="738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29"/>
          <p:cNvSpPr txBox="1"/>
          <p:nvPr>
            <p:ph idx="11" type="ftr"/>
          </p:nvPr>
        </p:nvSpPr>
        <p:spPr>
          <a:xfrm>
            <a:off x="2002414" y="4767262"/>
            <a:ext cx="1862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29"/>
          <p:cNvSpPr txBox="1"/>
          <p:nvPr>
            <p:ph idx="12" type="sldNum"/>
          </p:nvPr>
        </p:nvSpPr>
        <p:spPr>
          <a:xfrm>
            <a:off x="4152229" y="4767263"/>
            <a:ext cx="7407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700" u="none" cap="none" strike="noStrike">
                <a:solidFill>
                  <a:srgbClr val="888888"/>
                </a:solidFill>
                <a:latin typeface="Arial"/>
                <a:ea typeface="Arial"/>
                <a:cs typeface="Arial"/>
                <a:sym typeface="Arial"/>
              </a:defRPr>
            </a:lvl1pPr>
            <a:lvl2pPr indent="0" lvl="1" marL="0" rtl="0" algn="r">
              <a:spcBef>
                <a:spcPts val="0"/>
              </a:spcBef>
              <a:buNone/>
              <a:defRPr b="0" i="0" sz="700" u="none" cap="none" strike="noStrike">
                <a:solidFill>
                  <a:srgbClr val="888888"/>
                </a:solidFill>
                <a:latin typeface="Arial"/>
                <a:ea typeface="Arial"/>
                <a:cs typeface="Arial"/>
                <a:sym typeface="Arial"/>
              </a:defRPr>
            </a:lvl2pPr>
            <a:lvl3pPr indent="0" lvl="2" marL="0" rtl="0" algn="r">
              <a:spcBef>
                <a:spcPts val="0"/>
              </a:spcBef>
              <a:buNone/>
              <a:defRPr b="0" i="0" sz="700" u="none" cap="none" strike="noStrike">
                <a:solidFill>
                  <a:srgbClr val="888888"/>
                </a:solidFill>
                <a:latin typeface="Arial"/>
                <a:ea typeface="Arial"/>
                <a:cs typeface="Arial"/>
                <a:sym typeface="Arial"/>
              </a:defRPr>
            </a:lvl3pPr>
            <a:lvl4pPr indent="0" lvl="3" marL="0" rtl="0" algn="r">
              <a:spcBef>
                <a:spcPts val="0"/>
              </a:spcBef>
              <a:buNone/>
              <a:defRPr b="0" i="0" sz="700" u="none" cap="none" strike="noStrike">
                <a:solidFill>
                  <a:srgbClr val="888888"/>
                </a:solidFill>
                <a:latin typeface="Arial"/>
                <a:ea typeface="Arial"/>
                <a:cs typeface="Arial"/>
                <a:sym typeface="Arial"/>
              </a:defRPr>
            </a:lvl4pPr>
            <a:lvl5pPr indent="0" lvl="4" marL="0" rtl="0" algn="r">
              <a:spcBef>
                <a:spcPts val="0"/>
              </a:spcBef>
              <a:buNone/>
              <a:defRPr b="0" i="0" sz="700" u="none" cap="none" strike="noStrike">
                <a:solidFill>
                  <a:srgbClr val="888888"/>
                </a:solidFill>
                <a:latin typeface="Arial"/>
                <a:ea typeface="Arial"/>
                <a:cs typeface="Arial"/>
                <a:sym typeface="Arial"/>
              </a:defRPr>
            </a:lvl5pPr>
            <a:lvl6pPr indent="0" lvl="5" marL="0" rtl="0" algn="r">
              <a:spcBef>
                <a:spcPts val="0"/>
              </a:spcBef>
              <a:buNone/>
              <a:defRPr b="0" i="0" sz="700" u="none" cap="none" strike="noStrike">
                <a:solidFill>
                  <a:srgbClr val="888888"/>
                </a:solidFill>
                <a:latin typeface="Arial"/>
                <a:ea typeface="Arial"/>
                <a:cs typeface="Arial"/>
                <a:sym typeface="Arial"/>
              </a:defRPr>
            </a:lvl6pPr>
            <a:lvl7pPr indent="0" lvl="6" marL="0" rtl="0" algn="r">
              <a:spcBef>
                <a:spcPts val="0"/>
              </a:spcBef>
              <a:buNone/>
              <a:defRPr b="0" i="0" sz="700" u="none" cap="none" strike="noStrike">
                <a:solidFill>
                  <a:srgbClr val="888888"/>
                </a:solidFill>
                <a:latin typeface="Arial"/>
                <a:ea typeface="Arial"/>
                <a:cs typeface="Arial"/>
                <a:sym typeface="Arial"/>
              </a:defRPr>
            </a:lvl7pPr>
            <a:lvl8pPr indent="0" lvl="7" marL="0" rtl="0" algn="r">
              <a:spcBef>
                <a:spcPts val="0"/>
              </a:spcBef>
              <a:buNone/>
              <a:defRPr b="0" i="0" sz="700" u="none" cap="none" strike="noStrike">
                <a:solidFill>
                  <a:srgbClr val="888888"/>
                </a:solidFill>
                <a:latin typeface="Arial"/>
                <a:ea typeface="Arial"/>
                <a:cs typeface="Arial"/>
                <a:sym typeface="Arial"/>
              </a:defRPr>
            </a:lvl8pPr>
            <a:lvl9pPr indent="0" lvl="8" marL="0" rt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158" name="Shape 158"/>
        <p:cNvGrpSpPr/>
        <p:nvPr/>
      </p:nvGrpSpPr>
      <p:grpSpPr>
        <a:xfrm>
          <a:off x="0" y="0"/>
          <a:ext cx="0" cy="0"/>
          <a:chOff x="0" y="0"/>
          <a:chExt cx="0" cy="0"/>
        </a:xfrm>
      </p:grpSpPr>
      <p:sp>
        <p:nvSpPr>
          <p:cNvPr id="159" name="Google Shape;159;p30"/>
          <p:cNvSpPr txBox="1"/>
          <p:nvPr>
            <p:ph type="title"/>
          </p:nvPr>
        </p:nvSpPr>
        <p:spPr>
          <a:xfrm>
            <a:off x="1021556" y="1253729"/>
            <a:ext cx="3833700" cy="903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30"/>
          <p:cNvSpPr txBox="1"/>
          <p:nvPr>
            <p:ph idx="1" type="body"/>
          </p:nvPr>
        </p:nvSpPr>
        <p:spPr>
          <a:xfrm>
            <a:off x="1021556" y="2745581"/>
            <a:ext cx="3833700" cy="11442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61" name="Google Shape;161;p30"/>
          <p:cNvSpPr txBox="1"/>
          <p:nvPr>
            <p:ph idx="10" type="dt"/>
          </p:nvPr>
        </p:nvSpPr>
        <p:spPr>
          <a:xfrm>
            <a:off x="628650" y="4767263"/>
            <a:ext cx="914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30"/>
          <p:cNvSpPr txBox="1"/>
          <p:nvPr>
            <p:ph idx="11" type="ftr"/>
          </p:nvPr>
        </p:nvSpPr>
        <p:spPr>
          <a:xfrm>
            <a:off x="1847850" y="4767263"/>
            <a:ext cx="26100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700" u="none" cap="none" strike="noStrike">
                <a:solidFill>
                  <a:srgbClr val="888888"/>
                </a:solidFill>
                <a:latin typeface="Arial"/>
                <a:ea typeface="Arial"/>
                <a:cs typeface="Arial"/>
                <a:sym typeface="Arial"/>
              </a:defRPr>
            </a:lvl1pPr>
            <a:lvl2pPr indent="0" lvl="1" marL="0" rtl="0" algn="r">
              <a:spcBef>
                <a:spcPts val="0"/>
              </a:spcBef>
              <a:buNone/>
              <a:defRPr b="0" i="0" sz="700" u="none" cap="none" strike="noStrike">
                <a:solidFill>
                  <a:srgbClr val="888888"/>
                </a:solidFill>
                <a:latin typeface="Arial"/>
                <a:ea typeface="Arial"/>
                <a:cs typeface="Arial"/>
                <a:sym typeface="Arial"/>
              </a:defRPr>
            </a:lvl2pPr>
            <a:lvl3pPr indent="0" lvl="2" marL="0" rtl="0" algn="r">
              <a:spcBef>
                <a:spcPts val="0"/>
              </a:spcBef>
              <a:buNone/>
              <a:defRPr b="0" i="0" sz="700" u="none" cap="none" strike="noStrike">
                <a:solidFill>
                  <a:srgbClr val="888888"/>
                </a:solidFill>
                <a:latin typeface="Arial"/>
                <a:ea typeface="Arial"/>
                <a:cs typeface="Arial"/>
                <a:sym typeface="Arial"/>
              </a:defRPr>
            </a:lvl3pPr>
            <a:lvl4pPr indent="0" lvl="3" marL="0" rtl="0" algn="r">
              <a:spcBef>
                <a:spcPts val="0"/>
              </a:spcBef>
              <a:buNone/>
              <a:defRPr b="0" i="0" sz="700" u="none" cap="none" strike="noStrike">
                <a:solidFill>
                  <a:srgbClr val="888888"/>
                </a:solidFill>
                <a:latin typeface="Arial"/>
                <a:ea typeface="Arial"/>
                <a:cs typeface="Arial"/>
                <a:sym typeface="Arial"/>
              </a:defRPr>
            </a:lvl4pPr>
            <a:lvl5pPr indent="0" lvl="4" marL="0" rtl="0" algn="r">
              <a:spcBef>
                <a:spcPts val="0"/>
              </a:spcBef>
              <a:buNone/>
              <a:defRPr b="0" i="0" sz="700" u="none" cap="none" strike="noStrike">
                <a:solidFill>
                  <a:srgbClr val="888888"/>
                </a:solidFill>
                <a:latin typeface="Arial"/>
                <a:ea typeface="Arial"/>
                <a:cs typeface="Arial"/>
                <a:sym typeface="Arial"/>
              </a:defRPr>
            </a:lvl5pPr>
            <a:lvl6pPr indent="0" lvl="5" marL="0" rtl="0" algn="r">
              <a:spcBef>
                <a:spcPts val="0"/>
              </a:spcBef>
              <a:buNone/>
              <a:defRPr b="0" i="0" sz="700" u="none" cap="none" strike="noStrike">
                <a:solidFill>
                  <a:srgbClr val="888888"/>
                </a:solidFill>
                <a:latin typeface="Arial"/>
                <a:ea typeface="Arial"/>
                <a:cs typeface="Arial"/>
                <a:sym typeface="Arial"/>
              </a:defRPr>
            </a:lvl6pPr>
            <a:lvl7pPr indent="0" lvl="6" marL="0" rtl="0" algn="r">
              <a:spcBef>
                <a:spcPts val="0"/>
              </a:spcBef>
              <a:buNone/>
              <a:defRPr b="0" i="0" sz="700" u="none" cap="none" strike="noStrike">
                <a:solidFill>
                  <a:srgbClr val="888888"/>
                </a:solidFill>
                <a:latin typeface="Arial"/>
                <a:ea typeface="Arial"/>
                <a:cs typeface="Arial"/>
                <a:sym typeface="Arial"/>
              </a:defRPr>
            </a:lvl7pPr>
            <a:lvl8pPr indent="0" lvl="7" marL="0" rtl="0" algn="r">
              <a:spcBef>
                <a:spcPts val="0"/>
              </a:spcBef>
              <a:buNone/>
              <a:defRPr b="0" i="0" sz="700" u="none" cap="none" strike="noStrike">
                <a:solidFill>
                  <a:srgbClr val="888888"/>
                </a:solidFill>
                <a:latin typeface="Arial"/>
                <a:ea typeface="Arial"/>
                <a:cs typeface="Arial"/>
                <a:sym typeface="Arial"/>
              </a:defRPr>
            </a:lvl8pPr>
            <a:lvl9pPr indent="0" lvl="8" marL="0" rt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30"/>
          <p:cNvGrpSpPr/>
          <p:nvPr/>
        </p:nvGrpSpPr>
        <p:grpSpPr>
          <a:xfrm>
            <a:off x="5215050" y="-19051"/>
            <a:ext cx="3929006" cy="5176800"/>
            <a:chOff x="6953400" y="-25401"/>
            <a:chExt cx="5238675" cy="6902400"/>
          </a:xfrm>
        </p:grpSpPr>
        <p:cxnSp>
          <p:nvCxnSpPr>
            <p:cNvPr id="165" name="Google Shape;165;p30"/>
            <p:cNvCxnSpPr/>
            <p:nvPr/>
          </p:nvCxnSpPr>
          <p:spPr>
            <a:xfrm>
              <a:off x="9096375" y="1497012"/>
              <a:ext cx="3095700" cy="0"/>
            </a:xfrm>
            <a:prstGeom prst="straightConnector1">
              <a:avLst/>
            </a:prstGeom>
            <a:noFill/>
            <a:ln cap="flat" cmpd="sng" w="9525">
              <a:solidFill>
                <a:schemeClr val="dk1"/>
              </a:solidFill>
              <a:prstDash val="solid"/>
              <a:miter lim="800000"/>
              <a:headEnd len="sm" w="sm" type="none"/>
              <a:tailEnd len="sm" w="sm" type="none"/>
            </a:ln>
          </p:spPr>
        </p:cxnSp>
        <p:cxnSp>
          <p:nvCxnSpPr>
            <p:cNvPr id="166" name="Google Shape;166;p30"/>
            <p:cNvCxnSpPr/>
            <p:nvPr/>
          </p:nvCxnSpPr>
          <p:spPr>
            <a:xfrm flipH="1">
              <a:off x="6953400" y="-25401"/>
              <a:ext cx="3790800" cy="69024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67" name="Shape 167"/>
        <p:cNvGrpSpPr/>
        <p:nvPr/>
      </p:nvGrpSpPr>
      <p:grpSpPr>
        <a:xfrm>
          <a:off x="0" y="0"/>
          <a:ext cx="0" cy="0"/>
          <a:chOff x="0" y="0"/>
          <a:chExt cx="0" cy="0"/>
        </a:xfrm>
      </p:grpSpPr>
      <p:sp>
        <p:nvSpPr>
          <p:cNvPr id="168" name="Google Shape;168;p31"/>
          <p:cNvSpPr txBox="1"/>
          <p:nvPr>
            <p:ph type="title"/>
          </p:nvPr>
        </p:nvSpPr>
        <p:spPr>
          <a:xfrm>
            <a:off x="2200275" y="669133"/>
            <a:ext cx="63162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31"/>
          <p:cNvSpPr txBox="1"/>
          <p:nvPr>
            <p:ph idx="1" type="body"/>
          </p:nvPr>
        </p:nvSpPr>
        <p:spPr>
          <a:xfrm>
            <a:off x="2200275" y="2082702"/>
            <a:ext cx="29433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0" name="Google Shape;170;p31"/>
          <p:cNvSpPr txBox="1"/>
          <p:nvPr>
            <p:ph idx="2" type="body"/>
          </p:nvPr>
        </p:nvSpPr>
        <p:spPr>
          <a:xfrm>
            <a:off x="2200275" y="2875955"/>
            <a:ext cx="2943300" cy="1498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1100"/>
              <a:buNone/>
              <a:defRPr sz="1100"/>
            </a:lvl3pPr>
            <a:lvl4pPr indent="-228600" lvl="3" marL="1828800" rtl="0" algn="l">
              <a:lnSpc>
                <a:spcPct val="100000"/>
              </a:lnSpc>
              <a:spcBef>
                <a:spcPts val="400"/>
              </a:spcBef>
              <a:spcAft>
                <a:spcPts val="0"/>
              </a:spcAft>
              <a:buClr>
                <a:schemeClr val="dk1"/>
              </a:buClr>
              <a:buSzPts val="1100"/>
              <a:buNone/>
              <a:defRPr sz="1100"/>
            </a:lvl4pPr>
            <a:lvl5pPr indent="-228600" lvl="4" marL="2286000" rtl="0" algn="l">
              <a:lnSpc>
                <a:spcPct val="100000"/>
              </a:lnSpc>
              <a:spcBef>
                <a:spcPts val="400"/>
              </a:spcBef>
              <a:spcAft>
                <a:spcPts val="0"/>
              </a:spcAft>
              <a:buClr>
                <a:schemeClr val="dk1"/>
              </a:buClr>
              <a:buSzPts val="1100"/>
              <a:buNone/>
              <a:defRPr sz="11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1" name="Google Shape;171;p31"/>
          <p:cNvSpPr txBox="1"/>
          <p:nvPr>
            <p:ph idx="3" type="body"/>
          </p:nvPr>
        </p:nvSpPr>
        <p:spPr>
          <a:xfrm>
            <a:off x="5557630" y="2082702"/>
            <a:ext cx="29577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2" name="Google Shape;172;p31"/>
          <p:cNvSpPr txBox="1"/>
          <p:nvPr>
            <p:ph idx="4" type="body"/>
          </p:nvPr>
        </p:nvSpPr>
        <p:spPr>
          <a:xfrm>
            <a:off x="5557630" y="2875955"/>
            <a:ext cx="2957700" cy="1498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1100"/>
              <a:buNone/>
              <a:defRPr sz="1100"/>
            </a:lvl3pPr>
            <a:lvl4pPr indent="-228600" lvl="3" marL="1828800" rtl="0" algn="l">
              <a:lnSpc>
                <a:spcPct val="100000"/>
              </a:lnSpc>
              <a:spcBef>
                <a:spcPts val="400"/>
              </a:spcBef>
              <a:spcAft>
                <a:spcPts val="0"/>
              </a:spcAft>
              <a:buClr>
                <a:schemeClr val="dk1"/>
              </a:buClr>
              <a:buSzPts val="1100"/>
              <a:buNone/>
              <a:defRPr sz="1100"/>
            </a:lvl4pPr>
            <a:lvl5pPr indent="-228600" lvl="4" marL="2286000" rtl="0" algn="l">
              <a:lnSpc>
                <a:spcPct val="100000"/>
              </a:lnSpc>
              <a:spcBef>
                <a:spcPts val="400"/>
              </a:spcBef>
              <a:spcAft>
                <a:spcPts val="0"/>
              </a:spcAft>
              <a:buClr>
                <a:schemeClr val="dk1"/>
              </a:buClr>
              <a:buSzPts val="1100"/>
              <a:buNone/>
              <a:defRPr sz="11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3" name="Google Shape;173;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4" name="Google Shape;174;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5" name="Google Shape;175;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6" name="Google Shape;176;p31"/>
          <p:cNvPicPr preferRelativeResize="0"/>
          <p:nvPr/>
        </p:nvPicPr>
        <p:blipFill rotWithShape="1">
          <a:blip r:embed="rId2">
            <a:alphaModFix/>
          </a:blip>
          <a:srcRect b="22676" l="39434" r="0" t="20274"/>
          <a:stretch/>
        </p:blipFill>
        <p:spPr>
          <a:xfrm>
            <a:off x="19339" y="0"/>
            <a:ext cx="3276025" cy="2934294"/>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177" name="Shape 177"/>
        <p:cNvGrpSpPr/>
        <p:nvPr/>
      </p:nvGrpSpPr>
      <p:grpSpPr>
        <a:xfrm>
          <a:off x="0" y="0"/>
          <a:ext cx="0" cy="0"/>
          <a:chOff x="0" y="0"/>
          <a:chExt cx="0" cy="0"/>
        </a:xfrm>
      </p:grpSpPr>
      <p:sp>
        <p:nvSpPr>
          <p:cNvPr id="178" name="Google Shape;178;p32"/>
          <p:cNvSpPr txBox="1"/>
          <p:nvPr>
            <p:ph type="ctrTitle"/>
          </p:nvPr>
        </p:nvSpPr>
        <p:spPr>
          <a:xfrm>
            <a:off x="5243513" y="1611630"/>
            <a:ext cx="3134700" cy="1286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2700"/>
              <a:buFont typeface="Arial"/>
              <a:buNone/>
              <a:defRPr sz="27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9" name="Google Shape;179;p32"/>
          <p:cNvSpPr txBox="1"/>
          <p:nvPr>
            <p:ph idx="1" type="subTitle"/>
          </p:nvPr>
        </p:nvSpPr>
        <p:spPr>
          <a:xfrm>
            <a:off x="5243513" y="2971502"/>
            <a:ext cx="3134700" cy="2739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chemeClr val="lt1"/>
              </a:buClr>
              <a:buSzPts val="1200"/>
              <a:buNone/>
              <a:defRPr sz="12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80" name="Google Shape;180;p32"/>
          <p:cNvPicPr preferRelativeResize="0"/>
          <p:nvPr/>
        </p:nvPicPr>
        <p:blipFill rotWithShape="1">
          <a:blip r:embed="rId2">
            <a:alphaModFix/>
          </a:blip>
          <a:srcRect b="0" l="0" r="0" t="0"/>
          <a:stretch/>
        </p:blipFill>
        <p:spPr>
          <a:xfrm>
            <a:off x="0" y="621506"/>
            <a:ext cx="4407694" cy="39004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181" name="Shape 181"/>
        <p:cNvGrpSpPr/>
        <p:nvPr/>
      </p:nvGrpSpPr>
      <p:grpSpPr>
        <a:xfrm>
          <a:off x="0" y="0"/>
          <a:ext cx="0" cy="0"/>
          <a:chOff x="0" y="0"/>
          <a:chExt cx="0" cy="0"/>
        </a:xfrm>
      </p:grpSpPr>
      <p:sp>
        <p:nvSpPr>
          <p:cNvPr id="182" name="Google Shape;182;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3" name="Google Shape;183;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33"/>
          <p:cNvSpPr/>
          <p:nvPr>
            <p:ph idx="2" type="chart"/>
          </p:nvPr>
        </p:nvSpPr>
        <p:spPr>
          <a:xfrm>
            <a:off x="628650" y="1583706"/>
            <a:ext cx="7886700" cy="2808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187" name="Shape 187"/>
        <p:cNvGrpSpPr/>
        <p:nvPr/>
      </p:nvGrpSpPr>
      <p:grpSpPr>
        <a:xfrm>
          <a:off x="0" y="0"/>
          <a:ext cx="0" cy="0"/>
          <a:chOff x="0" y="0"/>
          <a:chExt cx="0" cy="0"/>
        </a:xfrm>
      </p:grpSpPr>
      <p:sp>
        <p:nvSpPr>
          <p:cNvPr id="188" name="Google Shape;188;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9" name="Google Shape;189;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92" name="Shape 192"/>
        <p:cNvGrpSpPr/>
        <p:nvPr/>
      </p:nvGrpSpPr>
      <p:grpSpPr>
        <a:xfrm>
          <a:off x="0" y="0"/>
          <a:ext cx="0" cy="0"/>
          <a:chOff x="0" y="0"/>
          <a:chExt cx="0" cy="0"/>
        </a:xfrm>
      </p:grpSpPr>
      <p:pic>
        <p:nvPicPr>
          <p:cNvPr id="193" name="Google Shape;193;p35"/>
          <p:cNvPicPr preferRelativeResize="0"/>
          <p:nvPr/>
        </p:nvPicPr>
        <p:blipFill rotWithShape="1">
          <a:blip r:embed="rId2">
            <a:alphaModFix/>
          </a:blip>
          <a:srcRect b="0" l="0" r="0" t="0"/>
          <a:stretch/>
        </p:blipFill>
        <p:spPr>
          <a:xfrm>
            <a:off x="0" y="0"/>
            <a:ext cx="4186236" cy="5143500"/>
          </a:xfrm>
          <a:prstGeom prst="rect">
            <a:avLst/>
          </a:prstGeom>
          <a:noFill/>
          <a:ln>
            <a:noFill/>
          </a:ln>
        </p:spPr>
      </p:pic>
      <p:sp>
        <p:nvSpPr>
          <p:cNvPr id="194" name="Google Shape;194;p35"/>
          <p:cNvSpPr txBox="1"/>
          <p:nvPr>
            <p:ph type="title"/>
          </p:nvPr>
        </p:nvSpPr>
        <p:spPr>
          <a:xfrm>
            <a:off x="3493293" y="2107406"/>
            <a:ext cx="5022000" cy="1432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5" name="Google Shape;195;p35"/>
          <p:cNvSpPr txBox="1"/>
          <p:nvPr>
            <p:ph idx="1" type="subTitle"/>
          </p:nvPr>
        </p:nvSpPr>
        <p:spPr>
          <a:xfrm>
            <a:off x="3493294" y="3771602"/>
            <a:ext cx="5022000" cy="2739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800"/>
              </a:spcBef>
              <a:spcAft>
                <a:spcPts val="0"/>
              </a:spcAft>
              <a:buClr>
                <a:srgbClr val="757070"/>
              </a:buClr>
              <a:buSzPts val="1200"/>
              <a:buNone/>
              <a:defRPr sz="1200">
                <a:solidFill>
                  <a:srgbClr val="757070"/>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96" name="Google Shape;196;p35"/>
          <p:cNvSpPr txBox="1"/>
          <p:nvPr>
            <p:ph idx="10" type="dt"/>
          </p:nvPr>
        </p:nvSpPr>
        <p:spPr>
          <a:xfrm>
            <a:off x="3507581" y="4767263"/>
            <a:ext cx="127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35"/>
          <p:cNvSpPr txBox="1"/>
          <p:nvPr>
            <p:ph idx="11" type="ftr"/>
          </p:nvPr>
        </p:nvSpPr>
        <p:spPr>
          <a:xfrm>
            <a:off x="5057774" y="4767263"/>
            <a:ext cx="19074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35"/>
          <p:cNvSpPr txBox="1"/>
          <p:nvPr>
            <p:ph idx="12" type="sldNum"/>
          </p:nvPr>
        </p:nvSpPr>
        <p:spPr>
          <a:xfrm>
            <a:off x="7243763" y="4767263"/>
            <a:ext cx="12717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99" name="Google Shape;199;p35"/>
          <p:cNvCxnSpPr/>
          <p:nvPr/>
        </p:nvCxnSpPr>
        <p:spPr>
          <a:xfrm flipH="1" rot="10800000">
            <a:off x="1657350" y="0"/>
            <a:ext cx="1828800" cy="51435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200" name="Shape 200"/>
        <p:cNvGrpSpPr/>
        <p:nvPr/>
      </p:nvGrpSpPr>
      <p:grpSpPr>
        <a:xfrm>
          <a:off x="0" y="0"/>
          <a:ext cx="0" cy="0"/>
          <a:chOff x="0" y="0"/>
          <a:chExt cx="0" cy="0"/>
        </a:xfrm>
      </p:grpSpPr>
      <p:sp>
        <p:nvSpPr>
          <p:cNvPr id="201" name="Google Shape;201;p36"/>
          <p:cNvSpPr txBox="1"/>
          <p:nvPr>
            <p:ph type="title"/>
          </p:nvPr>
        </p:nvSpPr>
        <p:spPr>
          <a:xfrm>
            <a:off x="1413867" y="669133"/>
            <a:ext cx="63162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2" name="Google Shape;202;p36"/>
          <p:cNvSpPr/>
          <p:nvPr>
            <p:ph idx="2" type="pic"/>
          </p:nvPr>
        </p:nvSpPr>
        <p:spPr>
          <a:xfrm>
            <a:off x="1115386" y="2164556"/>
            <a:ext cx="1384200" cy="1384200"/>
          </a:xfrm>
          <a:prstGeom prst="rect">
            <a:avLst/>
          </a:prstGeom>
          <a:solidFill>
            <a:srgbClr val="F2F2F2"/>
          </a:solidFill>
          <a:ln>
            <a:noFill/>
          </a:ln>
        </p:spPr>
      </p:sp>
      <p:sp>
        <p:nvSpPr>
          <p:cNvPr id="203" name="Google Shape;203;p36"/>
          <p:cNvSpPr txBox="1"/>
          <p:nvPr>
            <p:ph idx="1" type="body"/>
          </p:nvPr>
        </p:nvSpPr>
        <p:spPr>
          <a:xfrm>
            <a:off x="921426" y="3813393"/>
            <a:ext cx="17382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4" name="Google Shape;204;p36"/>
          <p:cNvSpPr txBox="1"/>
          <p:nvPr>
            <p:ph idx="3" type="body"/>
          </p:nvPr>
        </p:nvSpPr>
        <p:spPr>
          <a:xfrm>
            <a:off x="1115386" y="4098086"/>
            <a:ext cx="13842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5" name="Google Shape;205;p36"/>
          <p:cNvSpPr/>
          <p:nvPr>
            <p:ph idx="4" type="pic"/>
          </p:nvPr>
        </p:nvSpPr>
        <p:spPr>
          <a:xfrm>
            <a:off x="2877685" y="2164556"/>
            <a:ext cx="1384200" cy="1384200"/>
          </a:xfrm>
          <a:prstGeom prst="rect">
            <a:avLst/>
          </a:prstGeom>
          <a:solidFill>
            <a:srgbClr val="F2F2F2"/>
          </a:solidFill>
          <a:ln>
            <a:noFill/>
          </a:ln>
        </p:spPr>
      </p:sp>
      <p:sp>
        <p:nvSpPr>
          <p:cNvPr id="206" name="Google Shape;206;p36"/>
          <p:cNvSpPr txBox="1"/>
          <p:nvPr>
            <p:ph idx="5" type="body"/>
          </p:nvPr>
        </p:nvSpPr>
        <p:spPr>
          <a:xfrm>
            <a:off x="2683725" y="3813393"/>
            <a:ext cx="17481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7" name="Google Shape;207;p36"/>
          <p:cNvSpPr txBox="1"/>
          <p:nvPr>
            <p:ph idx="6" type="body"/>
          </p:nvPr>
        </p:nvSpPr>
        <p:spPr>
          <a:xfrm>
            <a:off x="2877685" y="4109097"/>
            <a:ext cx="13920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8" name="Google Shape;208;p36"/>
          <p:cNvSpPr/>
          <p:nvPr>
            <p:ph idx="7" type="pic"/>
          </p:nvPr>
        </p:nvSpPr>
        <p:spPr>
          <a:xfrm>
            <a:off x="4745684" y="2164556"/>
            <a:ext cx="1384200" cy="1384200"/>
          </a:xfrm>
          <a:prstGeom prst="rect">
            <a:avLst/>
          </a:prstGeom>
          <a:solidFill>
            <a:srgbClr val="F2F2F2"/>
          </a:solidFill>
          <a:ln>
            <a:noFill/>
          </a:ln>
        </p:spPr>
      </p:sp>
      <p:sp>
        <p:nvSpPr>
          <p:cNvPr id="209" name="Google Shape;209;p36"/>
          <p:cNvSpPr txBox="1"/>
          <p:nvPr>
            <p:ph idx="8" type="body"/>
          </p:nvPr>
        </p:nvSpPr>
        <p:spPr>
          <a:xfrm>
            <a:off x="4551723" y="3813393"/>
            <a:ext cx="17382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0" name="Google Shape;210;p36"/>
          <p:cNvSpPr txBox="1"/>
          <p:nvPr>
            <p:ph idx="9" type="body"/>
          </p:nvPr>
        </p:nvSpPr>
        <p:spPr>
          <a:xfrm>
            <a:off x="4745683" y="4109097"/>
            <a:ext cx="13842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1" name="Google Shape;211;p36"/>
          <p:cNvSpPr/>
          <p:nvPr>
            <p:ph idx="13" type="pic"/>
          </p:nvPr>
        </p:nvSpPr>
        <p:spPr>
          <a:xfrm>
            <a:off x="6560594" y="2164556"/>
            <a:ext cx="1384200" cy="1384200"/>
          </a:xfrm>
          <a:prstGeom prst="rect">
            <a:avLst/>
          </a:prstGeom>
          <a:solidFill>
            <a:srgbClr val="F2F2F2"/>
          </a:solidFill>
          <a:ln>
            <a:noFill/>
          </a:ln>
        </p:spPr>
      </p:sp>
      <p:sp>
        <p:nvSpPr>
          <p:cNvPr id="212" name="Google Shape;212;p36"/>
          <p:cNvSpPr txBox="1"/>
          <p:nvPr>
            <p:ph idx="14" type="body"/>
          </p:nvPr>
        </p:nvSpPr>
        <p:spPr>
          <a:xfrm>
            <a:off x="6366634" y="3813393"/>
            <a:ext cx="17382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3" name="Google Shape;213;p36"/>
          <p:cNvSpPr txBox="1"/>
          <p:nvPr>
            <p:ph idx="15" type="body"/>
          </p:nvPr>
        </p:nvSpPr>
        <p:spPr>
          <a:xfrm>
            <a:off x="6560594" y="4098086"/>
            <a:ext cx="13842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4" name="Google Shape;214;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5" name="Google Shape;215;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6" name="Google Shape;216;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217" name="Google Shape;217;p36"/>
          <p:cNvGrpSpPr/>
          <p:nvPr/>
        </p:nvGrpSpPr>
        <p:grpSpPr>
          <a:xfrm>
            <a:off x="5500800" y="0"/>
            <a:ext cx="3643313" cy="1293075"/>
            <a:chOff x="7334400" y="0"/>
            <a:chExt cx="4857750" cy="1724100"/>
          </a:xfrm>
        </p:grpSpPr>
        <p:cxnSp>
          <p:nvCxnSpPr>
            <p:cNvPr id="218" name="Google Shape;218;p36"/>
            <p:cNvCxnSpPr/>
            <p:nvPr/>
          </p:nvCxnSpPr>
          <p:spPr>
            <a:xfrm rot="10800000">
              <a:off x="7334400" y="0"/>
              <a:ext cx="4857600" cy="762000"/>
            </a:xfrm>
            <a:prstGeom prst="straightConnector1">
              <a:avLst/>
            </a:prstGeom>
            <a:noFill/>
            <a:ln cap="flat" cmpd="sng" w="9525">
              <a:solidFill>
                <a:schemeClr val="dk1"/>
              </a:solidFill>
              <a:prstDash val="solid"/>
              <a:miter lim="800000"/>
              <a:headEnd len="sm" w="sm" type="none"/>
              <a:tailEnd len="sm" w="sm" type="none"/>
            </a:ln>
          </p:spPr>
        </p:cxnSp>
        <p:cxnSp>
          <p:nvCxnSpPr>
            <p:cNvPr id="219" name="Google Shape;219;p36"/>
            <p:cNvCxnSpPr/>
            <p:nvPr/>
          </p:nvCxnSpPr>
          <p:spPr>
            <a:xfrm>
              <a:off x="11487150" y="0"/>
              <a:ext cx="705000" cy="17241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220" name="Shape 220"/>
        <p:cNvGrpSpPr/>
        <p:nvPr/>
      </p:nvGrpSpPr>
      <p:grpSpPr>
        <a:xfrm>
          <a:off x="0" y="0"/>
          <a:ext cx="0" cy="0"/>
          <a:chOff x="0" y="0"/>
          <a:chExt cx="0" cy="0"/>
        </a:xfrm>
      </p:grpSpPr>
      <p:grpSp>
        <p:nvGrpSpPr>
          <p:cNvPr id="221" name="Google Shape;221;p37"/>
          <p:cNvGrpSpPr/>
          <p:nvPr/>
        </p:nvGrpSpPr>
        <p:grpSpPr>
          <a:xfrm>
            <a:off x="0" y="355465"/>
            <a:ext cx="9144000" cy="4216002"/>
            <a:chOff x="0" y="473953"/>
            <a:chExt cx="12192000" cy="5621336"/>
          </a:xfrm>
        </p:grpSpPr>
        <p:pic>
          <p:nvPicPr>
            <p:cNvPr id="222" name="Google Shape;222;p37"/>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223" name="Google Shape;223;p37"/>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224" name="Google Shape;224;p37"/>
          <p:cNvSpPr txBox="1"/>
          <p:nvPr>
            <p:ph type="title"/>
          </p:nvPr>
        </p:nvSpPr>
        <p:spPr>
          <a:xfrm>
            <a:off x="1413867" y="669133"/>
            <a:ext cx="63162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5" name="Google Shape;225;p37"/>
          <p:cNvSpPr/>
          <p:nvPr>
            <p:ph idx="2" type="pic"/>
          </p:nvPr>
        </p:nvSpPr>
        <p:spPr>
          <a:xfrm>
            <a:off x="1407882" y="1821656"/>
            <a:ext cx="800100" cy="800100"/>
          </a:xfrm>
          <a:prstGeom prst="rect">
            <a:avLst/>
          </a:prstGeom>
          <a:solidFill>
            <a:schemeClr val="lt1"/>
          </a:solidFill>
          <a:ln>
            <a:noFill/>
          </a:ln>
        </p:spPr>
      </p:sp>
      <p:sp>
        <p:nvSpPr>
          <p:cNvPr id="226" name="Google Shape;226;p37"/>
          <p:cNvSpPr txBox="1"/>
          <p:nvPr>
            <p:ph idx="1" type="body"/>
          </p:nvPr>
        </p:nvSpPr>
        <p:spPr>
          <a:xfrm>
            <a:off x="1125126" y="2740784"/>
            <a:ext cx="13716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27" name="Google Shape;227;p37"/>
          <p:cNvSpPr txBox="1"/>
          <p:nvPr>
            <p:ph idx="3" type="body"/>
          </p:nvPr>
        </p:nvSpPr>
        <p:spPr>
          <a:xfrm>
            <a:off x="1125126" y="2857310"/>
            <a:ext cx="13716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28" name="Google Shape;228;p37"/>
          <p:cNvSpPr/>
          <p:nvPr>
            <p:ph idx="4" type="pic"/>
          </p:nvPr>
        </p:nvSpPr>
        <p:spPr>
          <a:xfrm>
            <a:off x="3169703" y="1821656"/>
            <a:ext cx="800100" cy="800100"/>
          </a:xfrm>
          <a:prstGeom prst="rect">
            <a:avLst/>
          </a:prstGeom>
          <a:solidFill>
            <a:schemeClr val="lt1"/>
          </a:solidFill>
          <a:ln>
            <a:noFill/>
          </a:ln>
        </p:spPr>
      </p:sp>
      <p:sp>
        <p:nvSpPr>
          <p:cNvPr id="229" name="Google Shape;229;p37"/>
          <p:cNvSpPr txBox="1"/>
          <p:nvPr>
            <p:ph idx="5" type="body"/>
          </p:nvPr>
        </p:nvSpPr>
        <p:spPr>
          <a:xfrm>
            <a:off x="2886946" y="2740784"/>
            <a:ext cx="13716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30" name="Google Shape;230;p37"/>
          <p:cNvSpPr txBox="1"/>
          <p:nvPr>
            <p:ph idx="6" type="body"/>
          </p:nvPr>
        </p:nvSpPr>
        <p:spPr>
          <a:xfrm>
            <a:off x="2886946" y="2857310"/>
            <a:ext cx="13716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31" name="Google Shape;231;p37"/>
          <p:cNvSpPr/>
          <p:nvPr>
            <p:ph idx="7" type="pic"/>
          </p:nvPr>
        </p:nvSpPr>
        <p:spPr>
          <a:xfrm>
            <a:off x="4991688" y="1821656"/>
            <a:ext cx="800100" cy="800100"/>
          </a:xfrm>
          <a:prstGeom prst="rect">
            <a:avLst/>
          </a:prstGeom>
          <a:solidFill>
            <a:schemeClr val="lt1"/>
          </a:solidFill>
          <a:ln>
            <a:noFill/>
          </a:ln>
        </p:spPr>
      </p:sp>
      <p:sp>
        <p:nvSpPr>
          <p:cNvPr id="232" name="Google Shape;232;p37"/>
          <p:cNvSpPr txBox="1"/>
          <p:nvPr>
            <p:ph idx="8" type="body"/>
          </p:nvPr>
        </p:nvSpPr>
        <p:spPr>
          <a:xfrm>
            <a:off x="4648766" y="2740784"/>
            <a:ext cx="15789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33" name="Google Shape;233;p37"/>
          <p:cNvSpPr txBox="1"/>
          <p:nvPr>
            <p:ph idx="9" type="body"/>
          </p:nvPr>
        </p:nvSpPr>
        <p:spPr>
          <a:xfrm>
            <a:off x="4571999" y="2857310"/>
            <a:ext cx="17250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34" name="Google Shape;234;p37"/>
          <p:cNvSpPr/>
          <p:nvPr>
            <p:ph idx="13" type="pic"/>
          </p:nvPr>
        </p:nvSpPr>
        <p:spPr>
          <a:xfrm>
            <a:off x="6852611" y="1821656"/>
            <a:ext cx="800100" cy="800100"/>
          </a:xfrm>
          <a:prstGeom prst="rect">
            <a:avLst/>
          </a:prstGeom>
          <a:solidFill>
            <a:schemeClr val="lt1"/>
          </a:solidFill>
          <a:ln>
            <a:noFill/>
          </a:ln>
        </p:spPr>
      </p:sp>
      <p:sp>
        <p:nvSpPr>
          <p:cNvPr id="235" name="Google Shape;235;p37"/>
          <p:cNvSpPr txBox="1"/>
          <p:nvPr>
            <p:ph idx="14" type="body"/>
          </p:nvPr>
        </p:nvSpPr>
        <p:spPr>
          <a:xfrm>
            <a:off x="6569855" y="2740784"/>
            <a:ext cx="13716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36" name="Google Shape;236;p37"/>
          <p:cNvSpPr txBox="1"/>
          <p:nvPr>
            <p:ph idx="15" type="body"/>
          </p:nvPr>
        </p:nvSpPr>
        <p:spPr>
          <a:xfrm>
            <a:off x="6558360" y="2857310"/>
            <a:ext cx="13830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37" name="Google Shape;237;p37"/>
          <p:cNvSpPr/>
          <p:nvPr>
            <p:ph idx="16" type="pic"/>
          </p:nvPr>
        </p:nvSpPr>
        <p:spPr>
          <a:xfrm>
            <a:off x="1407882" y="3215783"/>
            <a:ext cx="800100" cy="800100"/>
          </a:xfrm>
          <a:prstGeom prst="rect">
            <a:avLst/>
          </a:prstGeom>
          <a:solidFill>
            <a:schemeClr val="lt1"/>
          </a:solidFill>
          <a:ln>
            <a:noFill/>
          </a:ln>
        </p:spPr>
      </p:sp>
      <p:sp>
        <p:nvSpPr>
          <p:cNvPr id="238" name="Google Shape;238;p37"/>
          <p:cNvSpPr txBox="1"/>
          <p:nvPr>
            <p:ph idx="17" type="body"/>
          </p:nvPr>
        </p:nvSpPr>
        <p:spPr>
          <a:xfrm>
            <a:off x="1125126" y="4134911"/>
            <a:ext cx="13716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39" name="Google Shape;239;p37"/>
          <p:cNvSpPr txBox="1"/>
          <p:nvPr>
            <p:ph idx="18" type="body"/>
          </p:nvPr>
        </p:nvSpPr>
        <p:spPr>
          <a:xfrm>
            <a:off x="1125126" y="4251437"/>
            <a:ext cx="13716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40" name="Google Shape;240;p37"/>
          <p:cNvSpPr/>
          <p:nvPr>
            <p:ph idx="19" type="pic"/>
          </p:nvPr>
        </p:nvSpPr>
        <p:spPr>
          <a:xfrm>
            <a:off x="3169703" y="3215783"/>
            <a:ext cx="800100" cy="800100"/>
          </a:xfrm>
          <a:prstGeom prst="rect">
            <a:avLst/>
          </a:prstGeom>
          <a:solidFill>
            <a:schemeClr val="lt1"/>
          </a:solidFill>
          <a:ln>
            <a:noFill/>
          </a:ln>
        </p:spPr>
      </p:sp>
      <p:sp>
        <p:nvSpPr>
          <p:cNvPr id="241" name="Google Shape;241;p37"/>
          <p:cNvSpPr txBox="1"/>
          <p:nvPr>
            <p:ph idx="20" type="body"/>
          </p:nvPr>
        </p:nvSpPr>
        <p:spPr>
          <a:xfrm>
            <a:off x="2886946" y="4134911"/>
            <a:ext cx="13716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42" name="Google Shape;242;p37"/>
          <p:cNvSpPr txBox="1"/>
          <p:nvPr>
            <p:ph idx="21" type="body"/>
          </p:nvPr>
        </p:nvSpPr>
        <p:spPr>
          <a:xfrm>
            <a:off x="2886946" y="4251437"/>
            <a:ext cx="13716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43" name="Google Shape;243;p37"/>
          <p:cNvSpPr/>
          <p:nvPr>
            <p:ph idx="22" type="pic"/>
          </p:nvPr>
        </p:nvSpPr>
        <p:spPr>
          <a:xfrm>
            <a:off x="4991688" y="3215783"/>
            <a:ext cx="800100" cy="800100"/>
          </a:xfrm>
          <a:prstGeom prst="rect">
            <a:avLst/>
          </a:prstGeom>
          <a:solidFill>
            <a:schemeClr val="lt1"/>
          </a:solidFill>
          <a:ln>
            <a:noFill/>
          </a:ln>
        </p:spPr>
      </p:sp>
      <p:sp>
        <p:nvSpPr>
          <p:cNvPr id="244" name="Google Shape;244;p37"/>
          <p:cNvSpPr txBox="1"/>
          <p:nvPr>
            <p:ph idx="23" type="body"/>
          </p:nvPr>
        </p:nvSpPr>
        <p:spPr>
          <a:xfrm>
            <a:off x="4754945" y="4134911"/>
            <a:ext cx="13716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45" name="Google Shape;245;p37"/>
          <p:cNvSpPr txBox="1"/>
          <p:nvPr>
            <p:ph idx="24" type="body"/>
          </p:nvPr>
        </p:nvSpPr>
        <p:spPr>
          <a:xfrm>
            <a:off x="4754945" y="4251437"/>
            <a:ext cx="13602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46" name="Google Shape;246;p37"/>
          <p:cNvSpPr/>
          <p:nvPr>
            <p:ph idx="25" type="pic"/>
          </p:nvPr>
        </p:nvSpPr>
        <p:spPr>
          <a:xfrm>
            <a:off x="6852611" y="3215783"/>
            <a:ext cx="800100" cy="800100"/>
          </a:xfrm>
          <a:prstGeom prst="rect">
            <a:avLst/>
          </a:prstGeom>
          <a:solidFill>
            <a:schemeClr val="lt1"/>
          </a:solidFill>
          <a:ln>
            <a:noFill/>
          </a:ln>
        </p:spPr>
      </p:sp>
      <p:sp>
        <p:nvSpPr>
          <p:cNvPr id="247" name="Google Shape;247;p37"/>
          <p:cNvSpPr txBox="1"/>
          <p:nvPr>
            <p:ph idx="26" type="body"/>
          </p:nvPr>
        </p:nvSpPr>
        <p:spPr>
          <a:xfrm>
            <a:off x="6569855" y="4134911"/>
            <a:ext cx="1371600" cy="2574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48" name="Google Shape;248;p37"/>
          <p:cNvSpPr txBox="1"/>
          <p:nvPr>
            <p:ph idx="27" type="body"/>
          </p:nvPr>
        </p:nvSpPr>
        <p:spPr>
          <a:xfrm>
            <a:off x="6558360" y="4251437"/>
            <a:ext cx="1383000" cy="257400"/>
          </a:xfrm>
          <a:prstGeom prst="rect">
            <a:avLst/>
          </a:prstGeom>
          <a:noFill/>
          <a:ln>
            <a:noFill/>
          </a:ln>
        </p:spPr>
        <p:txBody>
          <a:bodyPr anchorCtr="0" anchor="ctr" bIns="34275" lIns="68575" spcFirstLastPara="1" rIns="68575" wrap="square" tIns="34275">
            <a:noAutofit/>
          </a:bodyPr>
          <a:lstStyle>
            <a:lvl1pPr indent="-228600" lvl="0" marL="457200" rtl="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49" name="Google Shape;249;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solidFill>
                  <a:srgbClr val="898989"/>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0" name="Google Shape;250;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solidFill>
                  <a:srgbClr val="898989"/>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1" name="Google Shape;251;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98989"/>
                </a:solidFill>
                <a:latin typeface="Arial"/>
                <a:ea typeface="Arial"/>
                <a:cs typeface="Arial"/>
                <a:sym typeface="Arial"/>
              </a:defRPr>
            </a:lvl1pPr>
            <a:lvl2pPr indent="0" lvl="1" marL="0" rtl="0" algn="r">
              <a:spcBef>
                <a:spcPts val="0"/>
              </a:spcBef>
              <a:buNone/>
              <a:defRPr sz="700">
                <a:solidFill>
                  <a:srgbClr val="898989"/>
                </a:solidFill>
                <a:latin typeface="Arial"/>
                <a:ea typeface="Arial"/>
                <a:cs typeface="Arial"/>
                <a:sym typeface="Arial"/>
              </a:defRPr>
            </a:lvl2pPr>
            <a:lvl3pPr indent="0" lvl="2" marL="0" rtl="0" algn="r">
              <a:spcBef>
                <a:spcPts val="0"/>
              </a:spcBef>
              <a:buNone/>
              <a:defRPr sz="700">
                <a:solidFill>
                  <a:srgbClr val="898989"/>
                </a:solidFill>
                <a:latin typeface="Arial"/>
                <a:ea typeface="Arial"/>
                <a:cs typeface="Arial"/>
                <a:sym typeface="Arial"/>
              </a:defRPr>
            </a:lvl3pPr>
            <a:lvl4pPr indent="0" lvl="3" marL="0" rtl="0" algn="r">
              <a:spcBef>
                <a:spcPts val="0"/>
              </a:spcBef>
              <a:buNone/>
              <a:defRPr sz="700">
                <a:solidFill>
                  <a:srgbClr val="898989"/>
                </a:solidFill>
                <a:latin typeface="Arial"/>
                <a:ea typeface="Arial"/>
                <a:cs typeface="Arial"/>
                <a:sym typeface="Arial"/>
              </a:defRPr>
            </a:lvl4pPr>
            <a:lvl5pPr indent="0" lvl="4" marL="0" rtl="0" algn="r">
              <a:spcBef>
                <a:spcPts val="0"/>
              </a:spcBef>
              <a:buNone/>
              <a:defRPr sz="700">
                <a:solidFill>
                  <a:srgbClr val="898989"/>
                </a:solidFill>
                <a:latin typeface="Arial"/>
                <a:ea typeface="Arial"/>
                <a:cs typeface="Arial"/>
                <a:sym typeface="Arial"/>
              </a:defRPr>
            </a:lvl5pPr>
            <a:lvl6pPr indent="0" lvl="5" marL="0" rtl="0" algn="r">
              <a:spcBef>
                <a:spcPts val="0"/>
              </a:spcBef>
              <a:buNone/>
              <a:defRPr sz="700">
                <a:solidFill>
                  <a:srgbClr val="898989"/>
                </a:solidFill>
                <a:latin typeface="Arial"/>
                <a:ea typeface="Arial"/>
                <a:cs typeface="Arial"/>
                <a:sym typeface="Arial"/>
              </a:defRPr>
            </a:lvl6pPr>
            <a:lvl7pPr indent="0" lvl="6" marL="0" rtl="0" algn="r">
              <a:spcBef>
                <a:spcPts val="0"/>
              </a:spcBef>
              <a:buNone/>
              <a:defRPr sz="700">
                <a:solidFill>
                  <a:srgbClr val="898989"/>
                </a:solidFill>
                <a:latin typeface="Arial"/>
                <a:ea typeface="Arial"/>
                <a:cs typeface="Arial"/>
                <a:sym typeface="Arial"/>
              </a:defRPr>
            </a:lvl7pPr>
            <a:lvl8pPr indent="0" lvl="7" marL="0" rtl="0" algn="r">
              <a:spcBef>
                <a:spcPts val="0"/>
              </a:spcBef>
              <a:buNone/>
              <a:defRPr sz="700">
                <a:solidFill>
                  <a:srgbClr val="898989"/>
                </a:solidFill>
                <a:latin typeface="Arial"/>
                <a:ea typeface="Arial"/>
                <a:cs typeface="Arial"/>
                <a:sym typeface="Arial"/>
              </a:defRPr>
            </a:lvl8pPr>
            <a:lvl9pPr indent="0" lvl="8" marL="0" rtl="0" algn="r">
              <a:spcBef>
                <a:spcPts val="0"/>
              </a:spcBef>
              <a:buNone/>
              <a:defRPr sz="7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252" name="Shape 252"/>
        <p:cNvGrpSpPr/>
        <p:nvPr/>
      </p:nvGrpSpPr>
      <p:grpSpPr>
        <a:xfrm>
          <a:off x="0" y="0"/>
          <a:ext cx="0" cy="0"/>
          <a:chOff x="0" y="0"/>
          <a:chExt cx="0" cy="0"/>
        </a:xfrm>
      </p:grpSpPr>
      <p:grpSp>
        <p:nvGrpSpPr>
          <p:cNvPr id="253" name="Google Shape;253;p38"/>
          <p:cNvGrpSpPr/>
          <p:nvPr/>
        </p:nvGrpSpPr>
        <p:grpSpPr>
          <a:xfrm>
            <a:off x="0" y="0"/>
            <a:ext cx="1943100" cy="770850"/>
            <a:chOff x="0" y="0"/>
            <a:chExt cx="2590800" cy="1027800"/>
          </a:xfrm>
        </p:grpSpPr>
        <p:cxnSp>
          <p:nvCxnSpPr>
            <p:cNvPr id="254" name="Google Shape;254;p38"/>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255" name="Google Shape;255;p38"/>
            <p:cNvCxnSpPr/>
            <p:nvPr/>
          </p:nvCxnSpPr>
          <p:spPr>
            <a:xfrm flipH="1">
              <a:off x="150" y="0"/>
              <a:ext cx="704700" cy="1027800"/>
            </a:xfrm>
            <a:prstGeom prst="straightConnector1">
              <a:avLst/>
            </a:prstGeom>
            <a:noFill/>
            <a:ln cap="flat" cmpd="sng" w="9525">
              <a:solidFill>
                <a:schemeClr val="dk1"/>
              </a:solidFill>
              <a:prstDash val="solid"/>
              <a:miter lim="800000"/>
              <a:headEnd len="sm" w="sm" type="none"/>
              <a:tailEnd len="sm" w="sm" type="none"/>
            </a:ln>
          </p:spPr>
        </p:cxnSp>
      </p:grpSp>
      <p:sp>
        <p:nvSpPr>
          <p:cNvPr id="256" name="Google Shape;256;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7" name="Google Shape;257;p38"/>
          <p:cNvSpPr/>
          <p:nvPr>
            <p:ph idx="2" type="dgm"/>
          </p:nvPr>
        </p:nvSpPr>
        <p:spPr>
          <a:xfrm>
            <a:off x="628650" y="1583531"/>
            <a:ext cx="7886700" cy="2808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8" name="Google Shape;258;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9" name="Google Shape;259;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0" name="Google Shape;260;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261" name="Shape 261"/>
        <p:cNvGrpSpPr/>
        <p:nvPr/>
      </p:nvGrpSpPr>
      <p:grpSpPr>
        <a:xfrm>
          <a:off x="0" y="0"/>
          <a:ext cx="0" cy="0"/>
          <a:chOff x="0" y="0"/>
          <a:chExt cx="0" cy="0"/>
        </a:xfrm>
      </p:grpSpPr>
      <p:sp>
        <p:nvSpPr>
          <p:cNvPr id="262" name="Google Shape;262;p39"/>
          <p:cNvSpPr/>
          <p:nvPr/>
        </p:nvSpPr>
        <p:spPr>
          <a:xfrm>
            <a:off x="1585413" y="0"/>
            <a:ext cx="7558587" cy="51435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3" name="Google Shape;263;p39"/>
          <p:cNvSpPr txBox="1"/>
          <p:nvPr>
            <p:ph type="title"/>
          </p:nvPr>
        </p:nvSpPr>
        <p:spPr>
          <a:xfrm>
            <a:off x="628650" y="4132064"/>
            <a:ext cx="3061500" cy="439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4" name="Google Shape;264;p39"/>
          <p:cNvSpPr txBox="1"/>
          <p:nvPr>
            <p:ph idx="1" type="body"/>
          </p:nvPr>
        </p:nvSpPr>
        <p:spPr>
          <a:xfrm>
            <a:off x="124556" y="1130829"/>
            <a:ext cx="1606200" cy="385800"/>
          </a:xfrm>
          <a:prstGeom prst="rect">
            <a:avLst/>
          </a:prstGeom>
          <a:noFill/>
          <a:ln>
            <a:noFill/>
          </a:ln>
        </p:spPr>
        <p:txBody>
          <a:bodyPr anchorCtr="0" anchor="ctr" bIns="34275" lIns="68575" spcFirstLastPara="1" rIns="68575" wrap="square" tIns="34275">
            <a:normAutofit/>
          </a:bodyPr>
          <a:lstStyle>
            <a:lvl1pPr indent="-228600" lvl="0" marL="457200" rtl="0" algn="r">
              <a:lnSpc>
                <a:spcPct val="90000"/>
              </a:lnSpc>
              <a:spcBef>
                <a:spcPts val="800"/>
              </a:spcBef>
              <a:spcAft>
                <a:spcPts val="0"/>
              </a:spcAft>
              <a:buClr>
                <a:schemeClr val="dk1"/>
              </a:buClr>
              <a:buSzPts val="1500"/>
              <a:buNone/>
              <a:defRPr sz="15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5" name="Google Shape;265;p39"/>
          <p:cNvSpPr txBox="1"/>
          <p:nvPr>
            <p:ph idx="2" type="body"/>
          </p:nvPr>
        </p:nvSpPr>
        <p:spPr>
          <a:xfrm>
            <a:off x="549098" y="1938073"/>
            <a:ext cx="1606200" cy="385800"/>
          </a:xfrm>
          <a:prstGeom prst="rect">
            <a:avLst/>
          </a:prstGeom>
          <a:noFill/>
          <a:ln>
            <a:noFill/>
          </a:ln>
        </p:spPr>
        <p:txBody>
          <a:bodyPr anchorCtr="0" anchor="ctr" bIns="34275" lIns="68575" spcFirstLastPara="1" rIns="68575" wrap="square" tIns="34275">
            <a:normAutofit/>
          </a:bodyPr>
          <a:lstStyle>
            <a:lvl1pPr indent="-228600" lvl="0" marL="457200" rtl="0" algn="r">
              <a:lnSpc>
                <a:spcPct val="90000"/>
              </a:lnSpc>
              <a:spcBef>
                <a:spcPts val="800"/>
              </a:spcBef>
              <a:spcAft>
                <a:spcPts val="0"/>
              </a:spcAft>
              <a:buClr>
                <a:schemeClr val="dk1"/>
              </a:buClr>
              <a:buSzPts val="1500"/>
              <a:buNone/>
              <a:defRPr sz="15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6" name="Google Shape;266;p39"/>
          <p:cNvSpPr txBox="1"/>
          <p:nvPr>
            <p:ph idx="3" type="body"/>
          </p:nvPr>
        </p:nvSpPr>
        <p:spPr>
          <a:xfrm>
            <a:off x="1003917" y="2745317"/>
            <a:ext cx="1606200" cy="385800"/>
          </a:xfrm>
          <a:prstGeom prst="rect">
            <a:avLst/>
          </a:prstGeom>
          <a:noFill/>
          <a:ln>
            <a:noFill/>
          </a:ln>
        </p:spPr>
        <p:txBody>
          <a:bodyPr anchorCtr="0" anchor="ctr" bIns="34275" lIns="68575" spcFirstLastPara="1" rIns="68575" wrap="square" tIns="34275">
            <a:normAutofit/>
          </a:bodyPr>
          <a:lstStyle>
            <a:lvl1pPr indent="-228600" lvl="0" marL="457200" rtl="0" algn="r">
              <a:lnSpc>
                <a:spcPct val="90000"/>
              </a:lnSpc>
              <a:spcBef>
                <a:spcPts val="800"/>
              </a:spcBef>
              <a:spcAft>
                <a:spcPts val="0"/>
              </a:spcAft>
              <a:buClr>
                <a:schemeClr val="dk1"/>
              </a:buClr>
              <a:buSzPts val="1500"/>
              <a:buNone/>
              <a:defRPr sz="15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7" name="Google Shape;267;p39"/>
          <p:cNvSpPr txBox="1"/>
          <p:nvPr>
            <p:ph idx="4" type="body"/>
          </p:nvPr>
        </p:nvSpPr>
        <p:spPr>
          <a:xfrm>
            <a:off x="1442067" y="3552561"/>
            <a:ext cx="1606200" cy="385800"/>
          </a:xfrm>
          <a:prstGeom prst="rect">
            <a:avLst/>
          </a:prstGeom>
          <a:noFill/>
          <a:ln>
            <a:noFill/>
          </a:ln>
        </p:spPr>
        <p:txBody>
          <a:bodyPr anchorCtr="0" anchor="ctr" bIns="34275" lIns="68575" spcFirstLastPara="1" rIns="68575" wrap="square" tIns="34275">
            <a:normAutofit/>
          </a:bodyPr>
          <a:lstStyle>
            <a:lvl1pPr indent="-228600" lvl="0" marL="457200" rtl="0" algn="r">
              <a:lnSpc>
                <a:spcPct val="90000"/>
              </a:lnSpc>
              <a:spcBef>
                <a:spcPts val="800"/>
              </a:spcBef>
              <a:spcAft>
                <a:spcPts val="0"/>
              </a:spcAft>
              <a:buClr>
                <a:schemeClr val="dk1"/>
              </a:buClr>
              <a:buSzPts val="1500"/>
              <a:buNone/>
              <a:defRPr sz="15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8" name="Google Shape;268;p39"/>
          <p:cNvSpPr txBox="1"/>
          <p:nvPr>
            <p:ph idx="5" type="body"/>
          </p:nvPr>
        </p:nvSpPr>
        <p:spPr>
          <a:xfrm>
            <a:off x="3301152" y="1210146"/>
            <a:ext cx="3827100" cy="7581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9" name="Google Shape;269;p39"/>
          <p:cNvSpPr txBox="1"/>
          <p:nvPr>
            <p:ph idx="6" type="body"/>
          </p:nvPr>
        </p:nvSpPr>
        <p:spPr>
          <a:xfrm>
            <a:off x="3739522" y="2011923"/>
            <a:ext cx="3827100" cy="7581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0" name="Google Shape;270;p39"/>
          <p:cNvSpPr txBox="1"/>
          <p:nvPr>
            <p:ph idx="7" type="body"/>
          </p:nvPr>
        </p:nvSpPr>
        <p:spPr>
          <a:xfrm>
            <a:off x="4182704" y="2816546"/>
            <a:ext cx="3827100" cy="7581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1" name="Google Shape;271;p39"/>
          <p:cNvSpPr txBox="1"/>
          <p:nvPr>
            <p:ph idx="8" type="body"/>
          </p:nvPr>
        </p:nvSpPr>
        <p:spPr>
          <a:xfrm>
            <a:off x="4631460" y="3618323"/>
            <a:ext cx="3827100" cy="7581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2" name="Google Shape;272;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solidFill>
                  <a:srgbClr val="898989"/>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3" name="Google Shape;273;p39"/>
          <p:cNvSpPr txBox="1"/>
          <p:nvPr>
            <p:ph idx="11" type="ftr"/>
          </p:nvPr>
        </p:nvSpPr>
        <p:spPr>
          <a:xfrm>
            <a:off x="5061857" y="4767263"/>
            <a:ext cx="28320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4" name="Google Shape;274;p39"/>
          <p:cNvSpPr txBox="1"/>
          <p:nvPr>
            <p:ph idx="12" type="sldNum"/>
          </p:nvPr>
        </p:nvSpPr>
        <p:spPr>
          <a:xfrm>
            <a:off x="8108156" y="4767263"/>
            <a:ext cx="4071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75" name="Google Shape;275;p39"/>
          <p:cNvCxnSpPr/>
          <p:nvPr/>
        </p:nvCxnSpPr>
        <p:spPr>
          <a:xfrm>
            <a:off x="3265136" y="3767950"/>
            <a:ext cx="1134900" cy="0"/>
          </a:xfrm>
          <a:prstGeom prst="straightConnector1">
            <a:avLst/>
          </a:prstGeom>
          <a:noFill/>
          <a:ln cap="flat" cmpd="sng" w="9525">
            <a:solidFill>
              <a:schemeClr val="dk1"/>
            </a:solidFill>
            <a:prstDash val="solid"/>
            <a:miter lim="800000"/>
            <a:headEnd len="sm" w="sm" type="none"/>
            <a:tailEnd len="sm" w="sm" type="none"/>
          </a:ln>
        </p:spPr>
      </p:cxnSp>
      <p:cxnSp>
        <p:nvCxnSpPr>
          <p:cNvPr id="276" name="Google Shape;276;p39"/>
          <p:cNvCxnSpPr/>
          <p:nvPr/>
        </p:nvCxnSpPr>
        <p:spPr>
          <a:xfrm>
            <a:off x="2819938" y="2961338"/>
            <a:ext cx="1134900" cy="0"/>
          </a:xfrm>
          <a:prstGeom prst="straightConnector1">
            <a:avLst/>
          </a:prstGeom>
          <a:noFill/>
          <a:ln cap="flat" cmpd="sng" w="9525">
            <a:solidFill>
              <a:schemeClr val="dk1"/>
            </a:solidFill>
            <a:prstDash val="solid"/>
            <a:miter lim="800000"/>
            <a:headEnd len="sm" w="sm" type="none"/>
            <a:tailEnd len="sm" w="sm" type="none"/>
          </a:ln>
        </p:spPr>
      </p:cxnSp>
      <p:cxnSp>
        <p:nvCxnSpPr>
          <p:cNvPr id="277" name="Google Shape;277;p39"/>
          <p:cNvCxnSpPr/>
          <p:nvPr/>
        </p:nvCxnSpPr>
        <p:spPr>
          <a:xfrm>
            <a:off x="2380090" y="2154515"/>
            <a:ext cx="1134900" cy="0"/>
          </a:xfrm>
          <a:prstGeom prst="straightConnector1">
            <a:avLst/>
          </a:prstGeom>
          <a:noFill/>
          <a:ln cap="flat" cmpd="sng" w="9525">
            <a:solidFill>
              <a:schemeClr val="dk1"/>
            </a:solidFill>
            <a:prstDash val="solid"/>
            <a:miter lim="800000"/>
            <a:headEnd len="sm" w="sm" type="none"/>
            <a:tailEnd len="sm" w="sm" type="none"/>
          </a:ln>
        </p:spPr>
      </p:cxnSp>
      <p:cxnSp>
        <p:nvCxnSpPr>
          <p:cNvPr id="278" name="Google Shape;278;p39"/>
          <p:cNvCxnSpPr/>
          <p:nvPr/>
        </p:nvCxnSpPr>
        <p:spPr>
          <a:xfrm>
            <a:off x="1939697" y="1347062"/>
            <a:ext cx="11349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279" name="Shape 279"/>
        <p:cNvGrpSpPr/>
        <p:nvPr/>
      </p:nvGrpSpPr>
      <p:grpSpPr>
        <a:xfrm>
          <a:off x="0" y="0"/>
          <a:ext cx="0" cy="0"/>
          <a:chOff x="0" y="0"/>
          <a:chExt cx="0" cy="0"/>
        </a:xfrm>
      </p:grpSpPr>
      <p:sp>
        <p:nvSpPr>
          <p:cNvPr id="280" name="Google Shape;280;p40"/>
          <p:cNvSpPr txBox="1"/>
          <p:nvPr>
            <p:ph type="title"/>
          </p:nvPr>
        </p:nvSpPr>
        <p:spPr>
          <a:xfrm>
            <a:off x="1413867" y="669133"/>
            <a:ext cx="6316200" cy="9942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1" name="Google Shape;281;p40"/>
          <p:cNvSpPr txBox="1"/>
          <p:nvPr>
            <p:ph idx="1" type="body"/>
          </p:nvPr>
        </p:nvSpPr>
        <p:spPr>
          <a:xfrm>
            <a:off x="932328" y="2082702"/>
            <a:ext cx="21618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82" name="Google Shape;282;p40"/>
          <p:cNvSpPr txBox="1"/>
          <p:nvPr>
            <p:ph idx="2" type="body"/>
          </p:nvPr>
        </p:nvSpPr>
        <p:spPr>
          <a:xfrm>
            <a:off x="932328" y="2875955"/>
            <a:ext cx="2161800" cy="1498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1100"/>
              <a:buNone/>
              <a:defRPr sz="1100"/>
            </a:lvl3pPr>
            <a:lvl4pPr indent="-228600" lvl="3" marL="1828800" rtl="0" algn="l">
              <a:lnSpc>
                <a:spcPct val="100000"/>
              </a:lnSpc>
              <a:spcBef>
                <a:spcPts val="400"/>
              </a:spcBef>
              <a:spcAft>
                <a:spcPts val="0"/>
              </a:spcAft>
              <a:buClr>
                <a:schemeClr val="dk1"/>
              </a:buClr>
              <a:buSzPts val="1100"/>
              <a:buNone/>
              <a:defRPr sz="1100"/>
            </a:lvl4pPr>
            <a:lvl5pPr indent="-228600" lvl="4" marL="2286000" rtl="0" algn="l">
              <a:lnSpc>
                <a:spcPct val="100000"/>
              </a:lnSpc>
              <a:spcBef>
                <a:spcPts val="400"/>
              </a:spcBef>
              <a:spcAft>
                <a:spcPts val="0"/>
              </a:spcAft>
              <a:buClr>
                <a:schemeClr val="dk1"/>
              </a:buClr>
              <a:buSzPts val="1100"/>
              <a:buNone/>
              <a:defRPr sz="11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83" name="Google Shape;283;p40"/>
          <p:cNvSpPr txBox="1"/>
          <p:nvPr>
            <p:ph idx="3" type="body"/>
          </p:nvPr>
        </p:nvSpPr>
        <p:spPr>
          <a:xfrm>
            <a:off x="3485749" y="2082702"/>
            <a:ext cx="21726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84" name="Google Shape;284;p40"/>
          <p:cNvSpPr txBox="1"/>
          <p:nvPr>
            <p:ph idx="4" type="body"/>
          </p:nvPr>
        </p:nvSpPr>
        <p:spPr>
          <a:xfrm>
            <a:off x="3485749" y="2875955"/>
            <a:ext cx="2172600" cy="1498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1100"/>
              <a:buNone/>
              <a:defRPr sz="1100"/>
            </a:lvl3pPr>
            <a:lvl4pPr indent="-228600" lvl="3" marL="1828800" rtl="0" algn="l">
              <a:lnSpc>
                <a:spcPct val="100000"/>
              </a:lnSpc>
              <a:spcBef>
                <a:spcPts val="400"/>
              </a:spcBef>
              <a:spcAft>
                <a:spcPts val="0"/>
              </a:spcAft>
              <a:buClr>
                <a:schemeClr val="dk1"/>
              </a:buClr>
              <a:buSzPts val="1100"/>
              <a:buNone/>
              <a:defRPr sz="1100"/>
            </a:lvl4pPr>
            <a:lvl5pPr indent="-228600" lvl="4" marL="2286000" rtl="0" algn="l">
              <a:lnSpc>
                <a:spcPct val="100000"/>
              </a:lnSpc>
              <a:spcBef>
                <a:spcPts val="400"/>
              </a:spcBef>
              <a:spcAft>
                <a:spcPts val="0"/>
              </a:spcAft>
              <a:buClr>
                <a:schemeClr val="dk1"/>
              </a:buClr>
              <a:buSzPts val="1100"/>
              <a:buNone/>
              <a:defRPr sz="11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85" name="Google Shape;285;p40"/>
          <p:cNvSpPr txBox="1"/>
          <p:nvPr>
            <p:ph idx="5" type="body"/>
          </p:nvPr>
        </p:nvSpPr>
        <p:spPr>
          <a:xfrm>
            <a:off x="6049816" y="2082702"/>
            <a:ext cx="21618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86" name="Google Shape;286;p40"/>
          <p:cNvSpPr txBox="1"/>
          <p:nvPr>
            <p:ph idx="6" type="body"/>
          </p:nvPr>
        </p:nvSpPr>
        <p:spPr>
          <a:xfrm>
            <a:off x="6049816" y="2875955"/>
            <a:ext cx="2161800" cy="1498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1100"/>
              <a:buNone/>
              <a:defRPr sz="1100"/>
            </a:lvl3pPr>
            <a:lvl4pPr indent="-228600" lvl="3" marL="1828800" rtl="0" algn="l">
              <a:lnSpc>
                <a:spcPct val="100000"/>
              </a:lnSpc>
              <a:spcBef>
                <a:spcPts val="400"/>
              </a:spcBef>
              <a:spcAft>
                <a:spcPts val="0"/>
              </a:spcAft>
              <a:buClr>
                <a:schemeClr val="dk1"/>
              </a:buClr>
              <a:buSzPts val="1100"/>
              <a:buNone/>
              <a:defRPr sz="1100"/>
            </a:lvl4pPr>
            <a:lvl5pPr indent="-228600" lvl="4" marL="2286000" rtl="0" algn="l">
              <a:lnSpc>
                <a:spcPct val="100000"/>
              </a:lnSpc>
              <a:spcBef>
                <a:spcPts val="400"/>
              </a:spcBef>
              <a:spcAft>
                <a:spcPts val="0"/>
              </a:spcAft>
              <a:buClr>
                <a:schemeClr val="dk1"/>
              </a:buClr>
              <a:buSzPts val="1100"/>
              <a:buNone/>
              <a:defRPr sz="11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87" name="Google Shape;287;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8" name="Google Shape;288;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9" name="Google Shape;289;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290" name="Google Shape;290;p40"/>
          <p:cNvGrpSpPr/>
          <p:nvPr/>
        </p:nvGrpSpPr>
        <p:grpSpPr>
          <a:xfrm>
            <a:off x="57" y="0"/>
            <a:ext cx="1678725" cy="2328975"/>
            <a:chOff x="76" y="0"/>
            <a:chExt cx="2238300" cy="3105300"/>
          </a:xfrm>
        </p:grpSpPr>
        <p:cxnSp>
          <p:nvCxnSpPr>
            <p:cNvPr id="291" name="Google Shape;291;p40"/>
            <p:cNvCxnSpPr/>
            <p:nvPr/>
          </p:nvCxnSpPr>
          <p:spPr>
            <a:xfrm flipH="1">
              <a:off x="150" y="0"/>
              <a:ext cx="1238100" cy="3105300"/>
            </a:xfrm>
            <a:prstGeom prst="straightConnector1">
              <a:avLst/>
            </a:prstGeom>
            <a:noFill/>
            <a:ln cap="flat" cmpd="sng" w="9525">
              <a:solidFill>
                <a:schemeClr val="dk1"/>
              </a:solidFill>
              <a:prstDash val="solid"/>
              <a:miter lim="800000"/>
              <a:headEnd len="sm" w="sm" type="none"/>
              <a:tailEnd len="sm" w="sm" type="none"/>
            </a:ln>
          </p:spPr>
        </p:cxnSp>
        <p:cxnSp>
          <p:nvCxnSpPr>
            <p:cNvPr id="292" name="Google Shape;292;p40"/>
            <p:cNvCxnSpPr/>
            <p:nvPr/>
          </p:nvCxnSpPr>
          <p:spPr>
            <a:xfrm flipH="1">
              <a:off x="76" y="0"/>
              <a:ext cx="2238300"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93" name="Shape 293"/>
        <p:cNvGrpSpPr/>
        <p:nvPr/>
      </p:nvGrpSpPr>
      <p:grpSpPr>
        <a:xfrm>
          <a:off x="0" y="0"/>
          <a:ext cx="0" cy="0"/>
          <a:chOff x="0" y="0"/>
          <a:chExt cx="0" cy="0"/>
        </a:xfrm>
      </p:grpSpPr>
      <p:sp>
        <p:nvSpPr>
          <p:cNvPr id="294" name="Google Shape;294;p41"/>
          <p:cNvSpPr txBox="1"/>
          <p:nvPr>
            <p:ph type="title"/>
          </p:nvPr>
        </p:nvSpPr>
        <p:spPr>
          <a:xfrm>
            <a:off x="4107656" y="1253729"/>
            <a:ext cx="3833700" cy="903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5" name="Google Shape;295;p41"/>
          <p:cNvSpPr txBox="1"/>
          <p:nvPr>
            <p:ph idx="1" type="body"/>
          </p:nvPr>
        </p:nvSpPr>
        <p:spPr>
          <a:xfrm>
            <a:off x="4107656" y="2745581"/>
            <a:ext cx="3833700" cy="11442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100"/>
              <a:buNone/>
              <a:defRPr sz="11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grpSp>
        <p:nvGrpSpPr>
          <p:cNvPr id="296" name="Google Shape;296;p41"/>
          <p:cNvGrpSpPr/>
          <p:nvPr/>
        </p:nvGrpSpPr>
        <p:grpSpPr>
          <a:xfrm>
            <a:off x="0" y="-28"/>
            <a:ext cx="3571876" cy="3889800"/>
            <a:chOff x="0" y="-37"/>
            <a:chExt cx="4762501" cy="5186400"/>
          </a:xfrm>
        </p:grpSpPr>
        <p:cxnSp>
          <p:nvCxnSpPr>
            <p:cNvPr id="297" name="Google Shape;297;p41"/>
            <p:cNvCxnSpPr/>
            <p:nvPr/>
          </p:nvCxnSpPr>
          <p:spPr>
            <a:xfrm rot="10800000">
              <a:off x="0" y="876375"/>
              <a:ext cx="4762500" cy="1628700"/>
            </a:xfrm>
            <a:prstGeom prst="straightConnector1">
              <a:avLst/>
            </a:prstGeom>
            <a:noFill/>
            <a:ln cap="flat" cmpd="sng" w="9525">
              <a:solidFill>
                <a:schemeClr val="dk1"/>
              </a:solidFill>
              <a:prstDash val="solid"/>
              <a:miter lim="800000"/>
              <a:headEnd len="sm" w="sm" type="none"/>
              <a:tailEnd len="sm" w="sm" type="none"/>
            </a:ln>
          </p:spPr>
        </p:cxnSp>
        <p:cxnSp>
          <p:nvCxnSpPr>
            <p:cNvPr id="298" name="Google Shape;298;p41"/>
            <p:cNvCxnSpPr/>
            <p:nvPr/>
          </p:nvCxnSpPr>
          <p:spPr>
            <a:xfrm rot="10800000">
              <a:off x="2638501" y="-37"/>
              <a:ext cx="2124000" cy="5186400"/>
            </a:xfrm>
            <a:prstGeom prst="straightConnector1">
              <a:avLst/>
            </a:prstGeom>
            <a:noFill/>
            <a:ln cap="flat" cmpd="sng" w="9525">
              <a:solidFill>
                <a:schemeClr val="dk1"/>
              </a:solidFill>
              <a:prstDash val="solid"/>
              <a:miter lim="800000"/>
              <a:headEnd len="sm" w="sm" type="none"/>
              <a:tailEnd len="sm" w="sm" type="none"/>
            </a:ln>
          </p:spPr>
        </p:cxnSp>
      </p:grpSp>
      <p:sp>
        <p:nvSpPr>
          <p:cNvPr id="299" name="Google Shape;299;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0" name="Google Shape;300;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1" name="Google Shape;301;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2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302" name="Shape 302"/>
        <p:cNvGrpSpPr/>
        <p:nvPr/>
      </p:nvGrpSpPr>
      <p:grpSpPr>
        <a:xfrm>
          <a:off x="0" y="0"/>
          <a:ext cx="0" cy="0"/>
          <a:chOff x="0" y="0"/>
          <a:chExt cx="0" cy="0"/>
        </a:xfrm>
      </p:grpSpPr>
      <p:sp>
        <p:nvSpPr>
          <p:cNvPr id="303" name="Google Shape;303;p42"/>
          <p:cNvSpPr txBox="1"/>
          <p:nvPr>
            <p:ph type="ctrTitle"/>
          </p:nvPr>
        </p:nvSpPr>
        <p:spPr>
          <a:xfrm>
            <a:off x="3200400" y="1211802"/>
            <a:ext cx="3134700" cy="1143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2700"/>
              <a:buFont typeface="Arial"/>
              <a:buNone/>
              <a:defRPr sz="27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4" name="Google Shape;304;p42"/>
          <p:cNvSpPr txBox="1"/>
          <p:nvPr>
            <p:ph idx="1" type="subTitle"/>
          </p:nvPr>
        </p:nvSpPr>
        <p:spPr>
          <a:xfrm>
            <a:off x="3200400" y="2428577"/>
            <a:ext cx="3134700" cy="1029000"/>
          </a:xfrm>
          <a:prstGeom prst="rect">
            <a:avLst/>
          </a:prstGeom>
          <a:noFill/>
          <a:ln>
            <a:noFill/>
          </a:ln>
        </p:spPr>
        <p:txBody>
          <a:bodyPr anchorCtr="0" anchor="t" bIns="34275" lIns="68575" spcFirstLastPara="1" rIns="68575" wrap="square" tIns="34275">
            <a:normAutofit/>
          </a:bodyPr>
          <a:lstStyle>
            <a:lvl1pPr lvl="0" rtl="0" algn="l">
              <a:lnSpc>
                <a:spcPct val="150000"/>
              </a:lnSpc>
              <a:spcBef>
                <a:spcPts val="800"/>
              </a:spcBef>
              <a:spcAft>
                <a:spcPts val="0"/>
              </a:spcAft>
              <a:buClr>
                <a:schemeClr val="lt1"/>
              </a:buClr>
              <a:buSzPts val="1100"/>
              <a:buNone/>
              <a:defRPr sz="11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305" name="Google Shape;305;p42"/>
          <p:cNvPicPr preferRelativeResize="0"/>
          <p:nvPr/>
        </p:nvPicPr>
        <p:blipFill rotWithShape="1">
          <a:blip r:embed="rId2">
            <a:alphaModFix/>
          </a:blip>
          <a:srcRect b="0" l="0" r="0" t="0"/>
          <a:stretch/>
        </p:blipFill>
        <p:spPr>
          <a:xfrm>
            <a:off x="0" y="0"/>
            <a:ext cx="2382704" cy="5143500"/>
          </a:xfrm>
          <a:prstGeom prst="rect">
            <a:avLst/>
          </a:prstGeom>
          <a:noFill/>
          <a:ln>
            <a:noFill/>
          </a:ln>
        </p:spPr>
      </p:pic>
      <p:sp>
        <p:nvSpPr>
          <p:cNvPr id="306" name="Google Shape;306;p42"/>
          <p:cNvSpPr txBox="1"/>
          <p:nvPr>
            <p:ph idx="10" type="dt"/>
          </p:nvPr>
        </p:nvSpPr>
        <p:spPr>
          <a:xfrm>
            <a:off x="3200400" y="4767263"/>
            <a:ext cx="1330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7" name="Google Shape;307;p42"/>
          <p:cNvSpPr txBox="1"/>
          <p:nvPr>
            <p:ph idx="11" type="ftr"/>
          </p:nvPr>
        </p:nvSpPr>
        <p:spPr>
          <a:xfrm>
            <a:off x="4859791" y="4767263"/>
            <a:ext cx="199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8" name="Google Shape;308;p42"/>
          <p:cNvSpPr txBox="1"/>
          <p:nvPr>
            <p:ph idx="12" type="sldNum"/>
          </p:nvPr>
        </p:nvSpPr>
        <p:spPr>
          <a:xfrm>
            <a:off x="7184571" y="4767263"/>
            <a:ext cx="13308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6" Type="http://schemas.openxmlformats.org/officeDocument/2006/relationships/theme" Target="../theme/theme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8" name="Google Shape;68;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9" name="Google Shape;6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3" name="Google Shape;143;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44" name="Google Shape;144;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45" name="Google Shape;145;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46" name="Google Shape;146;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hyperlink" Target="https://api.census.gov/data/2022/acs/acs1/subject/groups.html" TargetMode="External"/><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hyperlink" Target="https://api.census.gov/data/2022/acs/acs1/subject/group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4.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ctrTitle"/>
          </p:nvPr>
        </p:nvSpPr>
        <p:spPr>
          <a:xfrm>
            <a:off x="4812030" y="3326130"/>
            <a:ext cx="3706200" cy="841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lang="en"/>
              <a:t>CITY INSIGHTS: </a:t>
            </a:r>
            <a:endParaRPr/>
          </a:p>
          <a:p>
            <a:pPr indent="0" lvl="0" marL="0" rtl="0" algn="l">
              <a:lnSpc>
                <a:spcPct val="90000"/>
              </a:lnSpc>
              <a:spcBef>
                <a:spcPts val="0"/>
              </a:spcBef>
              <a:spcAft>
                <a:spcPts val="0"/>
              </a:spcAft>
              <a:buClr>
                <a:schemeClr val="dk1"/>
              </a:buClr>
              <a:buSzPts val="2700"/>
              <a:buFont typeface="Arial"/>
              <a:buNone/>
            </a:pPr>
            <a:r>
              <a:rPr lang="en"/>
              <a:t>EXPLORING </a:t>
            </a:r>
            <a:r>
              <a:rPr lang="en"/>
              <a:t>CENSUS AND GEOAPIFY API DATA EXTRACTION</a:t>
            </a:r>
            <a:endParaRPr/>
          </a:p>
        </p:txBody>
      </p:sp>
      <p:sp>
        <p:nvSpPr>
          <p:cNvPr id="314" name="Google Shape;314;p43"/>
          <p:cNvSpPr txBox="1"/>
          <p:nvPr>
            <p:ph idx="1" type="subTitle"/>
          </p:nvPr>
        </p:nvSpPr>
        <p:spPr>
          <a:xfrm>
            <a:off x="4812031" y="4190168"/>
            <a:ext cx="3706200" cy="2976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90000"/>
              </a:lnSpc>
              <a:spcBef>
                <a:spcPts val="0"/>
              </a:spcBef>
              <a:spcAft>
                <a:spcPts val="0"/>
              </a:spcAft>
              <a:buClr>
                <a:schemeClr val="dk1"/>
              </a:buClr>
              <a:buSzPct val="100000"/>
              <a:buNone/>
            </a:pPr>
            <a:r>
              <a:rPr lang="en"/>
              <a:t>Group 1: Li Chen, Alan </a:t>
            </a:r>
            <a:r>
              <a:rPr lang="en"/>
              <a:t>Lawrence</a:t>
            </a:r>
            <a:r>
              <a:rPr lang="en"/>
              <a:t>, </a:t>
            </a:r>
            <a:endParaRPr/>
          </a:p>
          <a:p>
            <a:pPr indent="0" lvl="0" marL="0" rtl="0" algn="l">
              <a:lnSpc>
                <a:spcPct val="90000"/>
              </a:lnSpc>
              <a:spcBef>
                <a:spcPts val="0"/>
              </a:spcBef>
              <a:spcAft>
                <a:spcPts val="0"/>
              </a:spcAft>
              <a:buClr>
                <a:schemeClr val="dk1"/>
              </a:buClr>
              <a:buSzPct val="100000"/>
              <a:buNone/>
            </a:pPr>
            <a:r>
              <a:rPr lang="en"/>
              <a:t>Christopher Marinello, Bryan Serino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nvSpPr>
        <p:spPr>
          <a:xfrm>
            <a:off x="362368" y="221480"/>
            <a:ext cx="8140282"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rgbClr val="002060"/>
                </a:solidFill>
                <a:latin typeface="Consolas"/>
                <a:ea typeface="Consolas"/>
                <a:cs typeface="Consolas"/>
                <a:sym typeface="Consolas"/>
              </a:rPr>
              <a:t>Hypothesis: </a:t>
            </a:r>
            <a:r>
              <a:rPr b="0" lang="en" sz="1100">
                <a:solidFill>
                  <a:srgbClr val="002060"/>
                </a:solidFill>
                <a:latin typeface="Consolas"/>
                <a:ea typeface="Consolas"/>
                <a:cs typeface="Consolas"/>
                <a:sym typeface="Consolas"/>
              </a:rPr>
              <a:t>Liquor store counts are significantly different between high and low income cities</a:t>
            </a:r>
            <a:endParaRPr sz="1400">
              <a:solidFill>
                <a:schemeClr val="dk1"/>
              </a:solidFill>
              <a:latin typeface="Calibri"/>
              <a:ea typeface="Calibri"/>
              <a:cs typeface="Calibri"/>
              <a:sym typeface="Calibri"/>
            </a:endParaRPr>
          </a:p>
        </p:txBody>
      </p:sp>
      <p:sp>
        <p:nvSpPr>
          <p:cNvPr id="392" name="Google Shape;392;p52"/>
          <p:cNvSpPr txBox="1"/>
          <p:nvPr/>
        </p:nvSpPr>
        <p:spPr>
          <a:xfrm>
            <a:off x="294633" y="4304953"/>
            <a:ext cx="8140282"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rgbClr val="002060"/>
                </a:solidFill>
                <a:latin typeface="Consolas"/>
                <a:ea typeface="Consolas"/>
                <a:cs typeface="Consolas"/>
                <a:sym typeface="Consolas"/>
              </a:rPr>
              <a:t>Conclusions </a:t>
            </a:r>
            <a:r>
              <a:rPr b="1" lang="en" sz="1100">
                <a:solidFill>
                  <a:schemeClr val="dk1"/>
                </a:solidFill>
                <a:latin typeface="Consolas"/>
                <a:ea typeface="Consolas"/>
                <a:cs typeface="Consolas"/>
                <a:sym typeface="Consolas"/>
              </a:rPr>
              <a:t>: </a:t>
            </a:r>
            <a:r>
              <a:rPr b="0" lang="en" sz="1100">
                <a:solidFill>
                  <a:srgbClr val="002060"/>
                </a:solidFill>
                <a:latin typeface="Consolas"/>
                <a:ea typeface="Consolas"/>
                <a:cs typeface="Consolas"/>
                <a:sym typeface="Consolas"/>
              </a:rPr>
              <a:t>Liquor store counts are significantly different among the 3 groups.</a:t>
            </a:r>
            <a:endParaRPr sz="1100"/>
          </a:p>
          <a:p>
            <a:pPr indent="0" lvl="0" marL="0" marR="0" rtl="0" algn="l">
              <a:spcBef>
                <a:spcPts val="0"/>
              </a:spcBef>
              <a:spcAft>
                <a:spcPts val="0"/>
              </a:spcAft>
              <a:buNone/>
            </a:pPr>
            <a:r>
              <a:rPr b="0" lang="en" sz="1100">
                <a:solidFill>
                  <a:srgbClr val="002060"/>
                </a:solidFill>
                <a:latin typeface="Consolas"/>
                <a:ea typeface="Consolas"/>
                <a:cs typeface="Consolas"/>
                <a:sym typeface="Consolas"/>
              </a:rPr>
              <a:t>But if just compare 2 groups, only low and high groups are statistically significant different</a:t>
            </a:r>
            <a:endParaRPr sz="1100"/>
          </a:p>
          <a:p>
            <a:pPr indent="0" lvl="0" marL="0" marR="0" rtl="0" algn="r">
              <a:spcBef>
                <a:spcPts val="0"/>
              </a:spcBef>
              <a:spcAft>
                <a:spcPts val="0"/>
              </a:spcAft>
              <a:buNone/>
            </a:pPr>
            <a:r>
              <a:t/>
            </a:r>
            <a:endParaRPr b="1" sz="1100">
              <a:solidFill>
                <a:srgbClr val="002060"/>
              </a:solidFill>
              <a:latin typeface="Consolas"/>
              <a:ea typeface="Consolas"/>
              <a:cs typeface="Consolas"/>
              <a:sym typeface="Consolas"/>
            </a:endParaRPr>
          </a:p>
        </p:txBody>
      </p:sp>
      <p:pic>
        <p:nvPicPr>
          <p:cNvPr id="393" name="Google Shape;393;p52"/>
          <p:cNvPicPr preferRelativeResize="0"/>
          <p:nvPr/>
        </p:nvPicPr>
        <p:blipFill rotWithShape="1">
          <a:blip r:embed="rId3">
            <a:alphaModFix/>
          </a:blip>
          <a:srcRect b="0" l="0" r="0" t="0"/>
          <a:stretch/>
        </p:blipFill>
        <p:spPr>
          <a:xfrm>
            <a:off x="432009" y="659884"/>
            <a:ext cx="3335241" cy="1216765"/>
          </a:xfrm>
          <a:prstGeom prst="rect">
            <a:avLst/>
          </a:prstGeom>
          <a:noFill/>
          <a:ln>
            <a:noFill/>
          </a:ln>
        </p:spPr>
      </p:pic>
      <p:pic>
        <p:nvPicPr>
          <p:cNvPr id="394" name="Google Shape;394;p52"/>
          <p:cNvPicPr preferRelativeResize="0"/>
          <p:nvPr/>
        </p:nvPicPr>
        <p:blipFill rotWithShape="1">
          <a:blip r:embed="rId4">
            <a:alphaModFix/>
          </a:blip>
          <a:srcRect b="0" l="0" r="0" t="0"/>
          <a:stretch/>
        </p:blipFill>
        <p:spPr>
          <a:xfrm>
            <a:off x="4267619" y="452312"/>
            <a:ext cx="3962400" cy="2971800"/>
          </a:xfrm>
          <a:prstGeom prst="rect">
            <a:avLst/>
          </a:prstGeom>
          <a:noFill/>
          <a:ln>
            <a:noFill/>
          </a:ln>
        </p:spPr>
      </p:pic>
      <p:sp>
        <p:nvSpPr>
          <p:cNvPr id="395" name="Google Shape;395;p52"/>
          <p:cNvSpPr txBox="1"/>
          <p:nvPr/>
        </p:nvSpPr>
        <p:spPr>
          <a:xfrm>
            <a:off x="432009" y="2254250"/>
            <a:ext cx="5987842" cy="152349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800">
                <a:solidFill>
                  <a:schemeClr val="dk1"/>
                </a:solidFill>
                <a:latin typeface="Consolas"/>
                <a:ea typeface="Consolas"/>
                <a:cs typeface="Consolas"/>
                <a:sym typeface="Consolas"/>
              </a:rPr>
              <a:t>Average Liquor Store count: </a:t>
            </a:r>
            <a:endParaRPr sz="1100"/>
          </a:p>
          <a:p>
            <a:pPr indent="-127000" lvl="0" marL="127000" marR="0" rtl="0" algn="l">
              <a:spcBef>
                <a:spcPts val="0"/>
              </a:spcBef>
              <a:spcAft>
                <a:spcPts val="0"/>
              </a:spcAft>
              <a:buClr>
                <a:schemeClr val="dk1"/>
              </a:buClr>
              <a:buSzPts val="800"/>
              <a:buFont typeface="Arial"/>
              <a:buChar char="•"/>
            </a:pPr>
            <a:r>
              <a:rPr b="0" i="0" lang="en" sz="800">
                <a:solidFill>
                  <a:schemeClr val="dk1"/>
                </a:solidFill>
                <a:latin typeface="Consolas"/>
                <a:ea typeface="Consolas"/>
                <a:cs typeface="Consolas"/>
                <a:sym typeface="Consolas"/>
              </a:rPr>
              <a:t>Low   19.01</a:t>
            </a:r>
            <a:endParaRPr sz="1100"/>
          </a:p>
          <a:p>
            <a:pPr indent="-127000" lvl="0" marL="127000" marR="0" rtl="0" algn="l">
              <a:spcBef>
                <a:spcPts val="0"/>
              </a:spcBef>
              <a:spcAft>
                <a:spcPts val="0"/>
              </a:spcAft>
              <a:buClr>
                <a:schemeClr val="dk1"/>
              </a:buClr>
              <a:buSzPts val="800"/>
              <a:buFont typeface="Arial"/>
              <a:buChar char="•"/>
            </a:pPr>
            <a:r>
              <a:rPr b="0" i="0" lang="en" sz="800">
                <a:solidFill>
                  <a:schemeClr val="dk1"/>
                </a:solidFill>
                <a:latin typeface="Consolas"/>
                <a:ea typeface="Consolas"/>
                <a:cs typeface="Consolas"/>
                <a:sym typeface="Consolas"/>
              </a:rPr>
              <a:t>Med   15.14</a:t>
            </a:r>
            <a:endParaRPr sz="1100"/>
          </a:p>
          <a:p>
            <a:pPr indent="-127000" lvl="0" marL="127000" marR="0" rtl="0" algn="l">
              <a:spcBef>
                <a:spcPts val="0"/>
              </a:spcBef>
              <a:spcAft>
                <a:spcPts val="0"/>
              </a:spcAft>
              <a:buClr>
                <a:schemeClr val="dk1"/>
              </a:buClr>
              <a:buSzPts val="800"/>
              <a:buFont typeface="Arial"/>
              <a:buChar char="•"/>
            </a:pPr>
            <a:r>
              <a:rPr b="0" i="0" lang="en" sz="800">
                <a:solidFill>
                  <a:schemeClr val="dk1"/>
                </a:solidFill>
                <a:latin typeface="Consolas"/>
                <a:ea typeface="Consolas"/>
                <a:cs typeface="Consolas"/>
                <a:sym typeface="Consolas"/>
              </a:rPr>
              <a:t>High  12.7 </a:t>
            </a:r>
            <a:endParaRPr sz="1100"/>
          </a:p>
          <a:p>
            <a:pPr indent="0" lvl="0" marL="0" marR="0" rtl="0" algn="l">
              <a:spcBef>
                <a:spcPts val="0"/>
              </a:spcBef>
              <a:spcAft>
                <a:spcPts val="0"/>
              </a:spcAft>
              <a:buNone/>
            </a:pPr>
            <a:r>
              <a:t/>
            </a:r>
            <a:endParaRPr sz="800">
              <a:solidFill>
                <a:schemeClr val="dk1"/>
              </a:solidFill>
              <a:latin typeface="Consolas"/>
              <a:ea typeface="Consolas"/>
              <a:cs typeface="Consolas"/>
              <a:sym typeface="Consolas"/>
            </a:endParaRPr>
          </a:p>
          <a:p>
            <a:pPr indent="0" lvl="0" marL="0" marR="0" rtl="0" algn="l">
              <a:spcBef>
                <a:spcPts val="0"/>
              </a:spcBef>
              <a:spcAft>
                <a:spcPts val="0"/>
              </a:spcAft>
              <a:buNone/>
            </a:pPr>
            <a:r>
              <a:rPr b="0" i="0" lang="en" sz="800">
                <a:solidFill>
                  <a:schemeClr val="dk1"/>
                </a:solidFill>
                <a:latin typeface="Consolas"/>
                <a:ea typeface="Consolas"/>
                <a:cs typeface="Consolas"/>
                <a:sym typeface="Consolas"/>
              </a:rPr>
              <a:t>ANOVA: </a:t>
            </a:r>
            <a:endParaRPr sz="1100"/>
          </a:p>
          <a:p>
            <a:pPr indent="0" lvl="0" marL="0" marR="0" rtl="0" algn="l">
              <a:spcBef>
                <a:spcPts val="0"/>
              </a:spcBef>
              <a:spcAft>
                <a:spcPts val="0"/>
              </a:spcAft>
              <a:buNone/>
            </a:pPr>
            <a:r>
              <a:rPr b="0" i="0" lang="en" sz="800">
                <a:solidFill>
                  <a:schemeClr val="dk1"/>
                </a:solidFill>
                <a:latin typeface="Consolas"/>
                <a:ea typeface="Consolas"/>
                <a:cs typeface="Consolas"/>
                <a:sym typeface="Consolas"/>
              </a:rPr>
              <a:t>F_onewayResult(statistic=3.8614366023805475, pvalue=0.021527343366223577) </a:t>
            </a:r>
            <a:endParaRPr sz="1100"/>
          </a:p>
          <a:p>
            <a:pPr indent="0" lvl="0" marL="0" marR="0" rtl="0" algn="l">
              <a:spcBef>
                <a:spcPts val="0"/>
              </a:spcBef>
              <a:spcAft>
                <a:spcPts val="0"/>
              </a:spcAft>
              <a:buNone/>
            </a:pPr>
            <a:r>
              <a:t/>
            </a:r>
            <a:endParaRPr sz="800">
              <a:solidFill>
                <a:schemeClr val="dk1"/>
              </a:solidFill>
              <a:latin typeface="Consolas"/>
              <a:ea typeface="Consolas"/>
              <a:cs typeface="Consolas"/>
              <a:sym typeface="Consolas"/>
            </a:endParaRPr>
          </a:p>
          <a:p>
            <a:pPr indent="0" lvl="0" marL="0" marR="0" rtl="0" algn="l">
              <a:spcBef>
                <a:spcPts val="0"/>
              </a:spcBef>
              <a:spcAft>
                <a:spcPts val="0"/>
              </a:spcAft>
              <a:buNone/>
            </a:pPr>
            <a:r>
              <a:rPr b="0" i="0" lang="en" sz="800">
                <a:solidFill>
                  <a:schemeClr val="dk1"/>
                </a:solidFill>
                <a:latin typeface="Consolas"/>
                <a:ea typeface="Consolas"/>
                <a:cs typeface="Consolas"/>
                <a:sym typeface="Consolas"/>
              </a:rPr>
              <a:t>Independent t test: </a:t>
            </a:r>
            <a:endParaRPr sz="1100"/>
          </a:p>
          <a:p>
            <a:pPr indent="0" lvl="0" marL="0" marR="0" rtl="0" algn="l">
              <a:spcBef>
                <a:spcPts val="0"/>
              </a:spcBef>
              <a:spcAft>
                <a:spcPts val="0"/>
              </a:spcAft>
              <a:buNone/>
            </a:pPr>
            <a:r>
              <a:rPr b="0" i="0" lang="en" sz="800">
                <a:solidFill>
                  <a:schemeClr val="dk1"/>
                </a:solidFill>
                <a:latin typeface="Consolas"/>
                <a:ea typeface="Consolas"/>
                <a:cs typeface="Consolas"/>
                <a:sym typeface="Consolas"/>
              </a:rPr>
              <a:t>low vs high: TtestResult(statistic=2.6822364332230983, pvalue=0.007593452002092309, df=432.208063973875) </a:t>
            </a:r>
            <a:endParaRPr sz="1100"/>
          </a:p>
          <a:p>
            <a:pPr indent="0" lvl="0" marL="0" marR="0" rtl="0" algn="l">
              <a:spcBef>
                <a:spcPts val="0"/>
              </a:spcBef>
              <a:spcAft>
                <a:spcPts val="0"/>
              </a:spcAft>
              <a:buNone/>
            </a:pPr>
            <a:r>
              <a:rPr b="0" i="0" lang="en" sz="800">
                <a:solidFill>
                  <a:schemeClr val="dk1"/>
                </a:solidFill>
                <a:latin typeface="Consolas"/>
                <a:ea typeface="Consolas"/>
                <a:cs typeface="Consolas"/>
                <a:sym typeface="Consolas"/>
              </a:rPr>
              <a:t>low vs med: TtestResult(statistic=1.6429786569550338, pvalue=0.10113338047799914, df=421.3291245835345) </a:t>
            </a:r>
            <a:endParaRPr sz="1100"/>
          </a:p>
          <a:p>
            <a:pPr indent="0" lvl="0" marL="0" marR="0" rtl="0" algn="l">
              <a:spcBef>
                <a:spcPts val="0"/>
              </a:spcBef>
              <a:spcAft>
                <a:spcPts val="0"/>
              </a:spcAft>
              <a:buNone/>
            </a:pPr>
            <a:r>
              <a:rPr b="0" i="0" lang="en" sz="800">
                <a:solidFill>
                  <a:schemeClr val="dk1"/>
                </a:solidFill>
                <a:latin typeface="Consolas"/>
                <a:ea typeface="Consolas"/>
                <a:cs typeface="Consolas"/>
                <a:sym typeface="Consolas"/>
              </a:rPr>
              <a:t>med vs high: TtestResult(statistic=1.1009380850278856, pvalue=0.2715490340458595, df=423.4436307893415)</a:t>
            </a:r>
            <a:endParaRPr sz="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1356800" y="286073"/>
            <a:ext cx="6675449" cy="1085438"/>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300000"/>
              <a:buFont typeface="Calibri"/>
              <a:buNone/>
            </a:pPr>
            <a:r>
              <a:rPr b="1" i="1" lang="en" sz="1100"/>
              <a:t>API Data Cleansing Geoapify: "commercial.food_and_drink.health_food"</a:t>
            </a:r>
            <a:br>
              <a:rPr b="1" lang="en" sz="1100"/>
            </a:br>
            <a:r>
              <a:rPr b="1" lang="en" sz="1100"/>
              <a:t> </a:t>
            </a:r>
            <a:endParaRPr b="1" sz="1100"/>
          </a:p>
        </p:txBody>
      </p:sp>
      <p:sp>
        <p:nvSpPr>
          <p:cNvPr id="401" name="Google Shape;401;p53"/>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p>
            <a:pPr indent="-254000" lvl="0" marL="254000" rtl="0" algn="l">
              <a:lnSpc>
                <a:spcPct val="90000"/>
              </a:lnSpc>
              <a:spcBef>
                <a:spcPts val="0"/>
              </a:spcBef>
              <a:spcAft>
                <a:spcPts val="1200"/>
              </a:spcAft>
              <a:buClr>
                <a:schemeClr val="dk1"/>
              </a:buClr>
              <a:buSzPts val="1800"/>
              <a:buFont typeface="Arial"/>
              <a:buChar char="•"/>
            </a:pPr>
            <a:r>
              <a:rPr lang="en" sz="1100"/>
              <a:t>Pulling data from Geoapify API based on healthfood category</a:t>
            </a:r>
            <a:endParaRPr sz="1100"/>
          </a:p>
        </p:txBody>
      </p:sp>
      <p:sp>
        <p:nvSpPr>
          <p:cNvPr id="402" name="Google Shape;402;p53"/>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p>
            <a:pPr indent="-254000" lvl="0" marL="254000" rtl="0" algn="l">
              <a:lnSpc>
                <a:spcPct val="90000"/>
              </a:lnSpc>
              <a:spcBef>
                <a:spcPts val="0"/>
              </a:spcBef>
              <a:spcAft>
                <a:spcPts val="1200"/>
              </a:spcAft>
              <a:buClr>
                <a:schemeClr val="dk1"/>
              </a:buClr>
              <a:buSzPts val="1800"/>
              <a:buFont typeface="Arial"/>
              <a:buChar char="•"/>
            </a:pPr>
            <a:r>
              <a:rPr lang="en" sz="1100"/>
              <a:t>Data Cleansing to create baseline dataframe to build statistics </a:t>
            </a:r>
            <a:endParaRPr sz="1100"/>
          </a:p>
        </p:txBody>
      </p:sp>
      <p:pic>
        <p:nvPicPr>
          <p:cNvPr id="403" name="Google Shape;403;p53"/>
          <p:cNvPicPr preferRelativeResize="0"/>
          <p:nvPr>
            <p:ph idx="4" type="body"/>
          </p:nvPr>
        </p:nvPicPr>
        <p:blipFill rotWithShape="1">
          <a:blip r:embed="rId3">
            <a:alphaModFix/>
          </a:blip>
          <a:srcRect b="0" l="0" r="0" t="0"/>
          <a:stretch/>
        </p:blipFill>
        <p:spPr>
          <a:xfrm>
            <a:off x="4629150" y="2183456"/>
            <a:ext cx="3887391" cy="2154140"/>
          </a:xfrm>
          <a:prstGeom prst="rect">
            <a:avLst/>
          </a:prstGeom>
          <a:noFill/>
          <a:ln>
            <a:noFill/>
          </a:ln>
        </p:spPr>
      </p:pic>
      <p:pic>
        <p:nvPicPr>
          <p:cNvPr id="404" name="Google Shape;404;p53"/>
          <p:cNvPicPr preferRelativeResize="0"/>
          <p:nvPr>
            <p:ph idx="2" type="body"/>
          </p:nvPr>
        </p:nvPicPr>
        <p:blipFill rotWithShape="1">
          <a:blip r:embed="rId4">
            <a:alphaModFix/>
          </a:blip>
          <a:srcRect b="0" l="0" r="0" t="0"/>
          <a:stretch/>
        </p:blipFill>
        <p:spPr>
          <a:xfrm>
            <a:off x="906835" y="3627861"/>
            <a:ext cx="2749821" cy="1336582"/>
          </a:xfrm>
          <a:prstGeom prst="rect">
            <a:avLst/>
          </a:prstGeom>
          <a:noFill/>
          <a:ln>
            <a:noFill/>
          </a:ln>
        </p:spPr>
      </p:pic>
      <p:pic>
        <p:nvPicPr>
          <p:cNvPr id="405" name="Google Shape;405;p53"/>
          <p:cNvPicPr preferRelativeResize="0"/>
          <p:nvPr/>
        </p:nvPicPr>
        <p:blipFill rotWithShape="1">
          <a:blip r:embed="rId5">
            <a:alphaModFix/>
          </a:blip>
          <a:srcRect b="0" l="0" r="0" t="0"/>
          <a:stretch/>
        </p:blipFill>
        <p:spPr>
          <a:xfrm>
            <a:off x="906835" y="1950458"/>
            <a:ext cx="1795908" cy="16049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705536" y="276294"/>
            <a:ext cx="2241956" cy="74377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2400"/>
              <a:buFont typeface="Calibri"/>
              <a:buNone/>
            </a:pPr>
            <a:r>
              <a:rPr b="1" i="1" lang="en" sz="1100"/>
              <a:t>HVPlot Of Cities Summarized</a:t>
            </a:r>
            <a:endParaRPr b="1" i="1" sz="1100"/>
          </a:p>
        </p:txBody>
      </p:sp>
      <p:pic>
        <p:nvPicPr>
          <p:cNvPr id="411" name="Google Shape;411;p54"/>
          <p:cNvPicPr preferRelativeResize="0"/>
          <p:nvPr>
            <p:ph idx="1" type="body"/>
          </p:nvPr>
        </p:nvPicPr>
        <p:blipFill rotWithShape="1">
          <a:blip r:embed="rId3">
            <a:alphaModFix/>
          </a:blip>
          <a:srcRect b="0" l="0" r="0" t="0"/>
          <a:stretch/>
        </p:blipFill>
        <p:spPr>
          <a:xfrm>
            <a:off x="3887391" y="1514548"/>
            <a:ext cx="4629150" cy="2107260"/>
          </a:xfrm>
          <a:prstGeom prst="rect">
            <a:avLst/>
          </a:prstGeom>
          <a:noFill/>
          <a:ln>
            <a:noFill/>
          </a:ln>
        </p:spPr>
      </p:pic>
      <p:sp>
        <p:nvSpPr>
          <p:cNvPr id="412" name="Google Shape;412;p5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p>
            <a:pPr indent="-215900" lvl="0" marL="215900" rtl="0" algn="l">
              <a:lnSpc>
                <a:spcPct val="90000"/>
              </a:lnSpc>
              <a:spcBef>
                <a:spcPts val="0"/>
              </a:spcBef>
              <a:spcAft>
                <a:spcPts val="0"/>
              </a:spcAft>
              <a:buClr>
                <a:schemeClr val="dk1"/>
              </a:buClr>
              <a:buSzPts val="1200"/>
              <a:buFont typeface="Arial"/>
              <a:buChar char="•"/>
            </a:pPr>
            <a:r>
              <a:rPr lang="en" sz="1100"/>
              <a:t>Summarized a view of all the cities from the dataframe which provided details </a:t>
            </a:r>
            <a:endParaRPr sz="1100"/>
          </a:p>
          <a:p>
            <a:pPr indent="-215900" lvl="0" marL="215900" rtl="0" algn="l">
              <a:lnSpc>
                <a:spcPct val="90000"/>
              </a:lnSpc>
              <a:spcBef>
                <a:spcPts val="800"/>
              </a:spcBef>
              <a:spcAft>
                <a:spcPts val="0"/>
              </a:spcAft>
              <a:buClr>
                <a:schemeClr val="dk1"/>
              </a:buClr>
              <a:buSzPts val="1200"/>
              <a:buFont typeface="Arial"/>
              <a:buChar char="•"/>
            </a:pPr>
            <a:r>
              <a:rPr lang="en" sz="1100"/>
              <a:t>Details provided the location names based on the lat and lon radius of 10000M pulled from the API</a:t>
            </a:r>
            <a:endParaRPr sz="1100"/>
          </a:p>
          <a:p>
            <a:pPr indent="-215900" lvl="0" marL="215900" rtl="0" algn="l">
              <a:lnSpc>
                <a:spcPct val="90000"/>
              </a:lnSpc>
              <a:spcBef>
                <a:spcPts val="800"/>
              </a:spcBef>
              <a:spcAft>
                <a:spcPts val="1200"/>
              </a:spcAft>
              <a:buClr>
                <a:schemeClr val="dk1"/>
              </a:buClr>
              <a:buSzPts val="1200"/>
              <a:buFont typeface="Arial"/>
              <a:buChar char="•"/>
            </a:pPr>
            <a:r>
              <a:rPr lang="en" sz="1100"/>
              <a:t> HVPlots are in the code and can be viewed with additional functionality</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ph type="title"/>
          </p:nvPr>
        </p:nvSpPr>
        <p:spPr>
          <a:xfrm>
            <a:off x="427555" y="0"/>
            <a:ext cx="2949178" cy="120015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2400"/>
              <a:buFont typeface="Calibri"/>
              <a:buNone/>
            </a:pPr>
            <a:r>
              <a:rPr b="1" i="1" lang="en" sz="1100"/>
              <a:t>Drink.health_food Statistics</a:t>
            </a:r>
            <a:endParaRPr b="1" i="1" sz="1100"/>
          </a:p>
        </p:txBody>
      </p:sp>
      <p:pic>
        <p:nvPicPr>
          <p:cNvPr id="418" name="Google Shape;418;p55"/>
          <p:cNvPicPr preferRelativeResize="0"/>
          <p:nvPr>
            <p:ph idx="1" type="body"/>
          </p:nvPr>
        </p:nvPicPr>
        <p:blipFill rotWithShape="1">
          <a:blip r:embed="rId3">
            <a:alphaModFix/>
          </a:blip>
          <a:srcRect b="0" l="0" r="0" t="0"/>
          <a:stretch/>
        </p:blipFill>
        <p:spPr>
          <a:xfrm>
            <a:off x="5865428" y="101143"/>
            <a:ext cx="2695516" cy="2099338"/>
          </a:xfrm>
          <a:prstGeom prst="rect">
            <a:avLst/>
          </a:prstGeom>
          <a:noFill/>
          <a:ln>
            <a:noFill/>
          </a:ln>
        </p:spPr>
      </p:pic>
      <p:sp>
        <p:nvSpPr>
          <p:cNvPr id="419" name="Google Shape;419;p5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p>
            <a:pPr indent="-215900" lvl="0" marL="215900" rtl="0" algn="l">
              <a:lnSpc>
                <a:spcPct val="90000"/>
              </a:lnSpc>
              <a:spcBef>
                <a:spcPts val="0"/>
              </a:spcBef>
              <a:spcAft>
                <a:spcPts val="0"/>
              </a:spcAft>
              <a:buClr>
                <a:schemeClr val="dk1"/>
              </a:buClr>
              <a:buSzPts val="1200"/>
              <a:buFont typeface="Arial"/>
              <a:buChar char="•"/>
            </a:pPr>
            <a:r>
              <a:rPr lang="en" sz="1100"/>
              <a:t>The slope and line regression showed majority of health food locations are within the middle class.</a:t>
            </a:r>
            <a:endParaRPr sz="1100"/>
          </a:p>
          <a:p>
            <a:pPr indent="-215900" lvl="0" marL="215900" rtl="0" algn="l">
              <a:lnSpc>
                <a:spcPct val="90000"/>
              </a:lnSpc>
              <a:spcBef>
                <a:spcPts val="800"/>
              </a:spcBef>
              <a:spcAft>
                <a:spcPts val="0"/>
              </a:spcAft>
              <a:buClr>
                <a:schemeClr val="dk1"/>
              </a:buClr>
              <a:buSzPts val="1200"/>
              <a:buFont typeface="Arial"/>
              <a:buChar char="•"/>
            </a:pPr>
            <a:r>
              <a:rPr lang="en" sz="1100"/>
              <a:t>This is based on both low income and high income ranges.</a:t>
            </a:r>
            <a:endParaRPr sz="1100"/>
          </a:p>
          <a:p>
            <a:pPr indent="-215900" lvl="0" marL="215900" rtl="0" algn="l">
              <a:lnSpc>
                <a:spcPct val="90000"/>
              </a:lnSpc>
              <a:spcBef>
                <a:spcPts val="800"/>
              </a:spcBef>
              <a:spcAft>
                <a:spcPts val="1200"/>
              </a:spcAft>
              <a:buClr>
                <a:schemeClr val="dk1"/>
              </a:buClr>
              <a:buSzPts val="1200"/>
              <a:buFont typeface="Arial"/>
              <a:buChar char="•"/>
            </a:pPr>
            <a:r>
              <a:rPr lang="en" sz="1100"/>
              <a:t>The line regression stat was based on that latitude and income ranges.</a:t>
            </a:r>
            <a:endParaRPr sz="1100"/>
          </a:p>
        </p:txBody>
      </p:sp>
      <p:pic>
        <p:nvPicPr>
          <p:cNvPr id="420" name="Google Shape;420;p55"/>
          <p:cNvPicPr preferRelativeResize="0"/>
          <p:nvPr/>
        </p:nvPicPr>
        <p:blipFill rotWithShape="1">
          <a:blip r:embed="rId4">
            <a:alphaModFix/>
          </a:blip>
          <a:srcRect b="0" l="0" r="0" t="0"/>
          <a:stretch/>
        </p:blipFill>
        <p:spPr>
          <a:xfrm>
            <a:off x="4327085" y="2502809"/>
            <a:ext cx="3117842" cy="2401402"/>
          </a:xfrm>
          <a:prstGeom prst="rect">
            <a:avLst/>
          </a:prstGeom>
          <a:noFill/>
          <a:ln>
            <a:noFill/>
          </a:ln>
        </p:spPr>
      </p:pic>
      <p:pic>
        <p:nvPicPr>
          <p:cNvPr id="421" name="Google Shape;421;p55"/>
          <p:cNvPicPr preferRelativeResize="0"/>
          <p:nvPr/>
        </p:nvPicPr>
        <p:blipFill rotWithShape="1">
          <a:blip r:embed="rId5">
            <a:alphaModFix/>
          </a:blip>
          <a:srcRect b="0" l="0" r="0" t="0"/>
          <a:stretch/>
        </p:blipFill>
        <p:spPr>
          <a:xfrm>
            <a:off x="3769434" y="730203"/>
            <a:ext cx="1994731" cy="13994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ph type="title"/>
          </p:nvPr>
        </p:nvSpPr>
        <p:spPr>
          <a:xfrm>
            <a:off x="986762" y="404573"/>
            <a:ext cx="2592256" cy="79557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2400"/>
              <a:buFont typeface="Calibri"/>
              <a:buNone/>
            </a:pPr>
            <a:r>
              <a:rPr b="1" i="1" lang="en" sz="1100"/>
              <a:t>Drink.health_food Statistics Cont. </a:t>
            </a:r>
            <a:endParaRPr b="1" i="1" sz="1100"/>
          </a:p>
        </p:txBody>
      </p:sp>
      <p:pic>
        <p:nvPicPr>
          <p:cNvPr id="427" name="Google Shape;427;p56"/>
          <p:cNvPicPr preferRelativeResize="0"/>
          <p:nvPr>
            <p:ph idx="1" type="body"/>
          </p:nvPr>
        </p:nvPicPr>
        <p:blipFill rotWithShape="1">
          <a:blip r:embed="rId3">
            <a:alphaModFix/>
          </a:blip>
          <a:srcRect b="0" l="0" r="0" t="0"/>
          <a:stretch/>
        </p:blipFill>
        <p:spPr>
          <a:xfrm>
            <a:off x="4060527" y="460681"/>
            <a:ext cx="3533390" cy="1875931"/>
          </a:xfrm>
          <a:prstGeom prst="rect">
            <a:avLst/>
          </a:prstGeom>
          <a:noFill/>
          <a:ln>
            <a:noFill/>
          </a:ln>
        </p:spPr>
      </p:pic>
      <p:sp>
        <p:nvSpPr>
          <p:cNvPr id="428" name="Google Shape;428;p56"/>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fontScale="92500" lnSpcReduction="10000"/>
          </a:bodyPr>
          <a:lstStyle/>
          <a:p>
            <a:pPr indent="-210184" lvl="0" marL="215900" rtl="0" algn="l">
              <a:lnSpc>
                <a:spcPct val="90000"/>
              </a:lnSpc>
              <a:spcBef>
                <a:spcPts val="0"/>
              </a:spcBef>
              <a:spcAft>
                <a:spcPts val="0"/>
              </a:spcAft>
              <a:buClr>
                <a:schemeClr val="dk1"/>
              </a:buClr>
              <a:buSzPct val="109090"/>
              <a:buFont typeface="Arial"/>
              <a:buChar char="•"/>
            </a:pPr>
            <a:r>
              <a:rPr lang="en" sz="1100"/>
              <a:t>Completed a boxplot based on High and Low income categories. </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High Income Average: 103228.58 </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Low Income Average: 57435.15 </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High Med Income: 94846.0 </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Low Med Income: 58467.0 </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High Stan Div Income: 26053.96</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 Low Stan Div Income: 10888.46 </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Income High: State Wisconsin City Westminster Income 186892 Location_Name néktər Juice Bar </a:t>
            </a:r>
            <a:endParaRPr sz="1100"/>
          </a:p>
          <a:p>
            <a:pPr indent="-217963" lvl="2" marL="901700" rtl="0" algn="l">
              <a:lnSpc>
                <a:spcPct val="90000"/>
              </a:lnSpc>
              <a:spcBef>
                <a:spcPts val="400"/>
              </a:spcBef>
              <a:spcAft>
                <a:spcPts val="0"/>
              </a:spcAft>
              <a:buClr>
                <a:schemeClr val="dk1"/>
              </a:buClr>
              <a:buSzPct val="81818"/>
              <a:buFont typeface="Arial"/>
              <a:buChar char="•"/>
            </a:pPr>
            <a:r>
              <a:rPr lang="en" sz="1100"/>
              <a:t>Income Low: State Alabama City Akron Income 16795                           Location_Name 2B Fit Nutrition</a:t>
            </a:r>
            <a:endParaRPr sz="1100"/>
          </a:p>
          <a:p>
            <a:pPr indent="-210184" lvl="0" marL="215900" rtl="0" algn="l">
              <a:lnSpc>
                <a:spcPct val="90000"/>
              </a:lnSpc>
              <a:spcBef>
                <a:spcPts val="800"/>
              </a:spcBef>
              <a:spcAft>
                <a:spcPts val="0"/>
              </a:spcAft>
              <a:buClr>
                <a:schemeClr val="dk1"/>
              </a:buClr>
              <a:buSzPct val="109090"/>
              <a:buFont typeface="Arial"/>
              <a:buChar char="•"/>
            </a:pPr>
            <a:r>
              <a:rPr lang="en" sz="1100"/>
              <a:t>T-Statistic: </a:t>
            </a:r>
            <a:r>
              <a:rPr b="1" lang="en" sz="1100"/>
              <a:t>23.829834929245777 </a:t>
            </a:r>
            <a:endParaRPr b="1" sz="1100"/>
          </a:p>
          <a:p>
            <a:pPr indent="-210184" lvl="0" marL="215900" rtl="0" algn="l">
              <a:lnSpc>
                <a:spcPct val="90000"/>
              </a:lnSpc>
              <a:spcBef>
                <a:spcPts val="800"/>
              </a:spcBef>
              <a:spcAft>
                <a:spcPts val="0"/>
              </a:spcAft>
              <a:buClr>
                <a:schemeClr val="dk1"/>
              </a:buClr>
              <a:buSzPct val="109090"/>
              <a:buFont typeface="Arial"/>
              <a:buChar char="•"/>
            </a:pPr>
            <a:r>
              <a:rPr lang="en" sz="1100"/>
              <a:t>P-Value: </a:t>
            </a:r>
            <a:r>
              <a:rPr b="1" lang="en" sz="1100"/>
              <a:t>9.871618307005195e-73 </a:t>
            </a:r>
            <a:endParaRPr b="1" sz="1100"/>
          </a:p>
          <a:p>
            <a:pPr indent="-217011" lvl="1" marL="558800" rtl="0" algn="l">
              <a:lnSpc>
                <a:spcPct val="90000"/>
              </a:lnSpc>
              <a:spcBef>
                <a:spcPts val="400"/>
              </a:spcBef>
              <a:spcAft>
                <a:spcPts val="1200"/>
              </a:spcAft>
              <a:buClr>
                <a:schemeClr val="dk1"/>
              </a:buClr>
              <a:buSzPct val="100000"/>
              <a:buFont typeface="Arial"/>
              <a:buChar char="•"/>
            </a:pPr>
            <a:r>
              <a:rPr lang="en" sz="1100"/>
              <a:t>Reject the null hypothesis. There is a significant difference between high and low income groups.</a:t>
            </a:r>
            <a:endParaRPr sz="1100"/>
          </a:p>
        </p:txBody>
      </p:sp>
      <p:pic>
        <p:nvPicPr>
          <p:cNvPr id="429" name="Google Shape;429;p56"/>
          <p:cNvPicPr preferRelativeResize="0"/>
          <p:nvPr/>
        </p:nvPicPr>
        <p:blipFill rotWithShape="1">
          <a:blip r:embed="rId4">
            <a:alphaModFix/>
          </a:blip>
          <a:srcRect b="0" l="0" r="0" t="0"/>
          <a:stretch/>
        </p:blipFill>
        <p:spPr>
          <a:xfrm>
            <a:off x="4183873" y="2438209"/>
            <a:ext cx="3922009" cy="524297"/>
          </a:xfrm>
          <a:prstGeom prst="rect">
            <a:avLst/>
          </a:prstGeom>
          <a:noFill/>
          <a:ln>
            <a:noFill/>
          </a:ln>
        </p:spPr>
      </p:pic>
      <p:pic>
        <p:nvPicPr>
          <p:cNvPr id="430" name="Google Shape;430;p56"/>
          <p:cNvPicPr preferRelativeResize="0"/>
          <p:nvPr/>
        </p:nvPicPr>
        <p:blipFill rotWithShape="1">
          <a:blip r:embed="rId5">
            <a:alphaModFix/>
          </a:blip>
          <a:srcRect b="0" l="0" r="0" t="0"/>
          <a:stretch/>
        </p:blipFill>
        <p:spPr>
          <a:xfrm>
            <a:off x="6622985" y="3064102"/>
            <a:ext cx="1482896" cy="1573475"/>
          </a:xfrm>
          <a:prstGeom prst="rect">
            <a:avLst/>
          </a:prstGeom>
          <a:noFill/>
          <a:ln>
            <a:noFill/>
          </a:ln>
        </p:spPr>
      </p:pic>
      <p:pic>
        <p:nvPicPr>
          <p:cNvPr id="431" name="Google Shape;431;p56"/>
          <p:cNvPicPr preferRelativeResize="0"/>
          <p:nvPr/>
        </p:nvPicPr>
        <p:blipFill rotWithShape="1">
          <a:blip r:embed="rId6">
            <a:alphaModFix/>
          </a:blip>
          <a:srcRect b="0" l="0" r="0" t="0"/>
          <a:stretch/>
        </p:blipFill>
        <p:spPr>
          <a:xfrm>
            <a:off x="3987266" y="3064102"/>
            <a:ext cx="2531988" cy="14709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95670" y="-117487"/>
            <a:ext cx="3833813" cy="43976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PYTHON AND THE API</a:t>
            </a:r>
            <a:endParaRPr/>
          </a:p>
        </p:txBody>
      </p:sp>
      <p:sp>
        <p:nvSpPr>
          <p:cNvPr id="437" name="Google Shape;437;p57"/>
          <p:cNvSpPr txBox="1"/>
          <p:nvPr>
            <p:ph idx="11" type="ftr"/>
          </p:nvPr>
        </p:nvSpPr>
        <p:spPr>
          <a:xfrm>
            <a:off x="1847850" y="4767263"/>
            <a:ext cx="260985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438" name="Google Shape;438;p5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57"/>
          <p:cNvSpPr txBox="1"/>
          <p:nvPr/>
        </p:nvSpPr>
        <p:spPr>
          <a:xfrm>
            <a:off x="2818279" y="220789"/>
            <a:ext cx="4026274"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Append Geoapify “places” to Census DF</a:t>
            </a:r>
            <a:endParaRPr sz="1100"/>
          </a:p>
        </p:txBody>
      </p:sp>
      <p:pic>
        <p:nvPicPr>
          <p:cNvPr id="440" name="Google Shape;440;p57"/>
          <p:cNvPicPr preferRelativeResize="0"/>
          <p:nvPr/>
        </p:nvPicPr>
        <p:blipFill rotWithShape="1">
          <a:blip r:embed="rId3">
            <a:alphaModFix/>
          </a:blip>
          <a:srcRect b="0" l="0" r="0" t="0"/>
          <a:stretch/>
        </p:blipFill>
        <p:spPr>
          <a:xfrm>
            <a:off x="95669" y="497788"/>
            <a:ext cx="7555706" cy="4614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2832287" y="133589"/>
            <a:ext cx="4906496" cy="46392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ANALYSIS / CORRELATION</a:t>
            </a:r>
            <a:endParaRPr/>
          </a:p>
        </p:txBody>
      </p:sp>
      <p:sp>
        <p:nvSpPr>
          <p:cNvPr id="446" name="Google Shape;446;p58"/>
          <p:cNvSpPr txBox="1"/>
          <p:nvPr>
            <p:ph idx="11" type="ftr"/>
          </p:nvPr>
        </p:nvSpPr>
        <p:spPr>
          <a:xfrm>
            <a:off x="3028950" y="4767262"/>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447" name="Google Shape;447;p5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58"/>
          <p:cNvSpPr txBox="1"/>
          <p:nvPr>
            <p:ph idx="2" type="body"/>
          </p:nvPr>
        </p:nvSpPr>
        <p:spPr>
          <a:xfrm>
            <a:off x="2200275" y="2875955"/>
            <a:ext cx="2943300" cy="1498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None/>
            </a:pPr>
            <a:r>
              <a:t/>
            </a:r>
            <a:endParaRPr/>
          </a:p>
        </p:txBody>
      </p:sp>
      <p:sp>
        <p:nvSpPr>
          <p:cNvPr id="449" name="Google Shape;449;p58"/>
          <p:cNvSpPr txBox="1"/>
          <p:nvPr>
            <p:ph idx="1" type="body"/>
          </p:nvPr>
        </p:nvSpPr>
        <p:spPr>
          <a:xfrm>
            <a:off x="2200275" y="2082702"/>
            <a:ext cx="2943300" cy="618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500"/>
              <a:buNone/>
            </a:pPr>
            <a:r>
              <a:t/>
            </a:r>
            <a:endParaRPr/>
          </a:p>
        </p:txBody>
      </p:sp>
      <p:sp>
        <p:nvSpPr>
          <p:cNvPr id="450" name="Google Shape;450;p58"/>
          <p:cNvSpPr txBox="1"/>
          <p:nvPr>
            <p:ph idx="3" type="body"/>
          </p:nvPr>
        </p:nvSpPr>
        <p:spPr>
          <a:xfrm>
            <a:off x="5557630" y="2082702"/>
            <a:ext cx="2957700" cy="618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500"/>
              <a:buNone/>
            </a:pPr>
            <a:r>
              <a:t/>
            </a:r>
            <a:endParaRPr/>
          </a:p>
        </p:txBody>
      </p:sp>
      <p:sp>
        <p:nvSpPr>
          <p:cNvPr id="451" name="Google Shape;451;p58"/>
          <p:cNvSpPr txBox="1"/>
          <p:nvPr>
            <p:ph idx="4" type="body"/>
          </p:nvPr>
        </p:nvSpPr>
        <p:spPr>
          <a:xfrm>
            <a:off x="5557630" y="2875955"/>
            <a:ext cx="2957700" cy="1498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None/>
            </a:pPr>
            <a:r>
              <a:t/>
            </a:r>
            <a:endParaRPr/>
          </a:p>
        </p:txBody>
      </p:sp>
      <p:pic>
        <p:nvPicPr>
          <p:cNvPr id="452" name="Google Shape;452;p58"/>
          <p:cNvPicPr preferRelativeResize="0"/>
          <p:nvPr/>
        </p:nvPicPr>
        <p:blipFill rotWithShape="1">
          <a:blip r:embed="rId3">
            <a:alphaModFix/>
          </a:blip>
          <a:srcRect b="0" l="0" r="0" t="0"/>
          <a:stretch/>
        </p:blipFill>
        <p:spPr>
          <a:xfrm>
            <a:off x="479363" y="677565"/>
            <a:ext cx="8035987" cy="43323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nvSpPr>
        <p:spPr>
          <a:xfrm>
            <a:off x="6414800" y="2547375"/>
            <a:ext cx="2805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Questions?</a:t>
            </a:r>
            <a:endParaRPr sz="2100">
              <a:solidFill>
                <a:schemeClr val="dk1"/>
              </a:solidFill>
            </a:endParaRPr>
          </a:p>
        </p:txBody>
      </p:sp>
      <p:pic>
        <p:nvPicPr>
          <p:cNvPr id="458" name="Google Shape;458;p59"/>
          <p:cNvPicPr preferRelativeResize="0"/>
          <p:nvPr/>
        </p:nvPicPr>
        <p:blipFill>
          <a:blip r:embed="rId3">
            <a:alphaModFix/>
          </a:blip>
          <a:stretch>
            <a:fillRect/>
          </a:stretch>
        </p:blipFill>
        <p:spPr>
          <a:xfrm>
            <a:off x="4893075" y="3055275"/>
            <a:ext cx="4221675" cy="219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1004327" y="2312231"/>
            <a:ext cx="3391571" cy="59650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2100"/>
              <a:buFont typeface="Arial"/>
              <a:buNone/>
            </a:pPr>
            <a:r>
              <a:rPr lang="en"/>
              <a:t>PROJECT SUMMARY</a:t>
            </a:r>
            <a:endParaRPr/>
          </a:p>
        </p:txBody>
      </p:sp>
      <p:sp>
        <p:nvSpPr>
          <p:cNvPr id="320" name="Google Shape;320;p44"/>
          <p:cNvSpPr txBox="1"/>
          <p:nvPr>
            <p:ph idx="1" type="body"/>
          </p:nvPr>
        </p:nvSpPr>
        <p:spPr>
          <a:xfrm>
            <a:off x="1185021" y="520654"/>
            <a:ext cx="1810310" cy="1403957"/>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0"/>
              </a:spcBef>
              <a:spcAft>
                <a:spcPts val="0"/>
              </a:spcAft>
              <a:buClr>
                <a:schemeClr val="lt1"/>
              </a:buClr>
              <a:buSzPts val="1100"/>
              <a:buNone/>
            </a:pPr>
            <a:r>
              <a:rPr lang="en"/>
              <a:t>Introduction to the APIs</a:t>
            </a:r>
            <a:endParaRPr/>
          </a:p>
          <a:p>
            <a:pPr indent="0" lvl="0" marL="0" rtl="0" algn="l">
              <a:lnSpc>
                <a:spcPct val="150000"/>
              </a:lnSpc>
              <a:spcBef>
                <a:spcPts val="800"/>
              </a:spcBef>
              <a:spcAft>
                <a:spcPts val="0"/>
              </a:spcAft>
              <a:buClr>
                <a:schemeClr val="lt1"/>
              </a:buClr>
              <a:buSzPts val="1100"/>
              <a:buNone/>
            </a:pPr>
            <a:r>
              <a:rPr lang="en"/>
              <a:t>Python API Data Extract</a:t>
            </a:r>
            <a:endParaRPr/>
          </a:p>
          <a:p>
            <a:pPr indent="0" lvl="0" marL="0" rtl="0" algn="l">
              <a:lnSpc>
                <a:spcPct val="150000"/>
              </a:lnSpc>
              <a:spcBef>
                <a:spcPts val="800"/>
              </a:spcBef>
              <a:spcAft>
                <a:spcPts val="0"/>
              </a:spcAft>
              <a:buClr>
                <a:schemeClr val="lt1"/>
              </a:buClr>
              <a:buSzPts val="1100"/>
              <a:buNone/>
            </a:pPr>
            <a:r>
              <a:rPr lang="en"/>
              <a:t>Summaries</a:t>
            </a:r>
            <a:endParaRPr/>
          </a:p>
        </p:txBody>
      </p:sp>
      <p:sp>
        <p:nvSpPr>
          <p:cNvPr id="321" name="Google Shape;321;p44"/>
          <p:cNvSpPr txBox="1"/>
          <p:nvPr>
            <p:ph idx="12" type="sldNum"/>
          </p:nvPr>
        </p:nvSpPr>
        <p:spPr>
          <a:xfrm>
            <a:off x="4152229" y="4767263"/>
            <a:ext cx="74066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4"/>
          <p:cNvSpPr txBox="1"/>
          <p:nvPr/>
        </p:nvSpPr>
        <p:spPr>
          <a:xfrm>
            <a:off x="1004327" y="-66290"/>
            <a:ext cx="2171700" cy="596503"/>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chemeClr val="lt1"/>
              </a:buClr>
              <a:buSzPts val="2100"/>
              <a:buFont typeface="Arial"/>
              <a:buNone/>
            </a:pPr>
            <a:r>
              <a:rPr b="0" i="0" lang="en" sz="2100" u="none" cap="none" strike="noStrike">
                <a:solidFill>
                  <a:schemeClr val="lt1"/>
                </a:solidFill>
                <a:latin typeface="Arial"/>
                <a:ea typeface="Arial"/>
                <a:cs typeface="Arial"/>
                <a:sym typeface="Arial"/>
              </a:rPr>
              <a:t>AGENDA</a:t>
            </a:r>
            <a:endParaRPr sz="1100"/>
          </a:p>
        </p:txBody>
      </p:sp>
      <p:sp>
        <p:nvSpPr>
          <p:cNvPr id="323" name="Google Shape;323;p44"/>
          <p:cNvSpPr txBox="1"/>
          <p:nvPr/>
        </p:nvSpPr>
        <p:spPr>
          <a:xfrm>
            <a:off x="441378" y="2897842"/>
            <a:ext cx="4081183" cy="2013697"/>
          </a:xfrm>
          <a:prstGeom prst="rect">
            <a:avLst/>
          </a:prstGeom>
          <a:noFill/>
          <a:ln>
            <a:noFill/>
          </a:ln>
        </p:spPr>
        <p:txBody>
          <a:bodyPr anchorCtr="0" anchor="t" bIns="34275" lIns="68575" spcFirstLastPara="1" rIns="68575" wrap="square" tIns="34275">
            <a:normAutofit fontScale="92500"/>
          </a:bodyPr>
          <a:lstStyle/>
          <a:p>
            <a:pPr indent="0" lvl="0" marL="0" marR="0" rtl="0" algn="l">
              <a:lnSpc>
                <a:spcPct val="150000"/>
              </a:lnSpc>
              <a:spcBef>
                <a:spcPts val="0"/>
              </a:spcBef>
              <a:spcAft>
                <a:spcPts val="0"/>
              </a:spcAft>
              <a:buClr>
                <a:schemeClr val="lt1"/>
              </a:buClr>
              <a:buSzPct val="100000"/>
              <a:buFont typeface="Arial"/>
              <a:buNone/>
            </a:pPr>
            <a:r>
              <a:rPr b="0" i="0" lang="en" sz="1100" u="none" cap="none" strike="noStrike">
                <a:solidFill>
                  <a:schemeClr val="lt1"/>
                </a:solidFill>
                <a:latin typeface="Arial"/>
                <a:ea typeface="Arial"/>
                <a:cs typeface="Arial"/>
                <a:sym typeface="Arial"/>
              </a:rPr>
              <a:t>We have hypothesized the potential disparity and overall availability/ease of access between healthy consumer items vs potentially unhealthy consumer items in areas of high income as opposed to low income. </a:t>
            </a:r>
            <a:endParaRPr sz="1100"/>
          </a:p>
          <a:p>
            <a:pPr indent="0" lvl="0" marL="0" marR="0" rtl="0" algn="l">
              <a:lnSpc>
                <a:spcPct val="150000"/>
              </a:lnSpc>
              <a:spcBef>
                <a:spcPts val="800"/>
              </a:spcBef>
              <a:spcAft>
                <a:spcPts val="0"/>
              </a:spcAft>
              <a:buClr>
                <a:schemeClr val="lt1"/>
              </a:buClr>
              <a:buSzPct val="100000"/>
              <a:buFont typeface="Arial"/>
              <a:buNone/>
            </a:pPr>
            <a:r>
              <a:t/>
            </a:r>
            <a:endParaRPr b="0" i="0" sz="1100" u="none" cap="none" strike="noStrike">
              <a:solidFill>
                <a:schemeClr val="lt1"/>
              </a:solidFill>
              <a:latin typeface="Arial"/>
              <a:ea typeface="Arial"/>
              <a:cs typeface="Arial"/>
              <a:sym typeface="Arial"/>
            </a:endParaRPr>
          </a:p>
          <a:p>
            <a:pPr indent="0" lvl="0" marL="0" marR="0" rtl="0" algn="l">
              <a:lnSpc>
                <a:spcPct val="150000"/>
              </a:lnSpc>
              <a:spcBef>
                <a:spcPts val="800"/>
              </a:spcBef>
              <a:spcAft>
                <a:spcPts val="0"/>
              </a:spcAft>
              <a:buClr>
                <a:schemeClr val="lt1"/>
              </a:buClr>
              <a:buSzPct val="100000"/>
              <a:buFont typeface="Arial"/>
              <a:buNone/>
            </a:pPr>
            <a:r>
              <a:rPr b="0" i="0" lang="en" sz="1100" u="none" cap="none" strike="noStrike">
                <a:solidFill>
                  <a:schemeClr val="lt1"/>
                </a:solidFill>
                <a:latin typeface="Arial"/>
                <a:ea typeface="Arial"/>
                <a:cs typeface="Arial"/>
                <a:sym typeface="Arial"/>
              </a:rPr>
              <a:t>The use of free publicly available datasets provided by the US Census and Geoapify will be used to infer and measure these disparities if they exist.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95670" y="-117487"/>
            <a:ext cx="3833813" cy="43976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INTRODUCTION TO THE API</a:t>
            </a:r>
            <a:endParaRPr/>
          </a:p>
        </p:txBody>
      </p:sp>
      <p:sp>
        <p:nvSpPr>
          <p:cNvPr id="329" name="Google Shape;329;p45"/>
          <p:cNvSpPr txBox="1"/>
          <p:nvPr>
            <p:ph idx="1" type="body"/>
          </p:nvPr>
        </p:nvSpPr>
        <p:spPr>
          <a:xfrm>
            <a:off x="0" y="2221442"/>
            <a:ext cx="7106771" cy="562099"/>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00000"/>
              </a:lnSpc>
              <a:spcBef>
                <a:spcPts val="0"/>
              </a:spcBef>
              <a:spcAft>
                <a:spcPts val="0"/>
              </a:spcAft>
              <a:buClr>
                <a:schemeClr val="dk1"/>
              </a:buClr>
              <a:buSzPct val="100000"/>
              <a:buNone/>
            </a:pPr>
            <a:r>
              <a:rPr lang="en"/>
              <a:t>The </a:t>
            </a:r>
            <a:r>
              <a:rPr b="1" lang="en"/>
              <a:t>US Census data </a:t>
            </a:r>
            <a:r>
              <a:rPr lang="en"/>
              <a:t>is publicly available and can be extracted from their web page. There are thousands of endpoints (tables) of varying topics available from human-centric to economy-based data for analysis.</a:t>
            </a:r>
            <a:endParaRPr/>
          </a:p>
          <a:p>
            <a:pPr indent="0" lvl="0" marL="0" rtl="0" algn="l">
              <a:lnSpc>
                <a:spcPct val="100000"/>
              </a:lnSpc>
              <a:spcBef>
                <a:spcPts val="800"/>
              </a:spcBef>
              <a:spcAft>
                <a:spcPts val="0"/>
              </a:spcAft>
              <a:buClr>
                <a:schemeClr val="dk1"/>
              </a:buClr>
              <a:buSzPct val="100000"/>
              <a:buNone/>
            </a:pPr>
            <a:r>
              <a:rPr lang="en" u="sng">
                <a:solidFill>
                  <a:schemeClr val="hlink"/>
                </a:solidFill>
                <a:hlinkClick r:id="rId3"/>
              </a:rPr>
              <a:t>https://api.census.gov/data/2022/acs/acs1/subject/groups.html</a:t>
            </a:r>
            <a:endParaRPr/>
          </a:p>
          <a:p>
            <a:pPr indent="0" lvl="0" marL="0" rtl="0" algn="l">
              <a:lnSpc>
                <a:spcPct val="100000"/>
              </a:lnSpc>
              <a:spcBef>
                <a:spcPts val="800"/>
              </a:spcBef>
              <a:spcAft>
                <a:spcPts val="0"/>
              </a:spcAft>
              <a:buClr>
                <a:schemeClr val="dk1"/>
              </a:buClr>
              <a:buSzPct val="100000"/>
              <a:buNone/>
            </a:pPr>
            <a:r>
              <a:t/>
            </a:r>
            <a:endParaRPr/>
          </a:p>
        </p:txBody>
      </p:sp>
      <p:sp>
        <p:nvSpPr>
          <p:cNvPr id="330" name="Google Shape;330;p45"/>
          <p:cNvSpPr txBox="1"/>
          <p:nvPr>
            <p:ph idx="11" type="ftr"/>
          </p:nvPr>
        </p:nvSpPr>
        <p:spPr>
          <a:xfrm>
            <a:off x="1847850" y="4767263"/>
            <a:ext cx="260985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331" name="Google Shape;331;p4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45"/>
          <p:cNvPicPr preferRelativeResize="0"/>
          <p:nvPr/>
        </p:nvPicPr>
        <p:blipFill rotWithShape="1">
          <a:blip r:embed="rId4">
            <a:alphaModFix/>
          </a:blip>
          <a:srcRect b="0" l="0" r="0" t="0"/>
          <a:stretch/>
        </p:blipFill>
        <p:spPr>
          <a:xfrm>
            <a:off x="174811" y="322273"/>
            <a:ext cx="6658241" cy="1883675"/>
          </a:xfrm>
          <a:prstGeom prst="rect">
            <a:avLst/>
          </a:prstGeom>
          <a:noFill/>
          <a:ln>
            <a:noFill/>
          </a:ln>
        </p:spPr>
      </p:pic>
      <p:pic>
        <p:nvPicPr>
          <p:cNvPr id="333" name="Google Shape;333;p45"/>
          <p:cNvPicPr preferRelativeResize="0"/>
          <p:nvPr/>
        </p:nvPicPr>
        <p:blipFill rotWithShape="1">
          <a:blip r:embed="rId5">
            <a:alphaModFix/>
          </a:blip>
          <a:srcRect b="0" l="0" r="0" t="0"/>
          <a:stretch/>
        </p:blipFill>
        <p:spPr>
          <a:xfrm>
            <a:off x="1165411" y="2783542"/>
            <a:ext cx="4424080" cy="2247152"/>
          </a:xfrm>
          <a:prstGeom prst="rect">
            <a:avLst/>
          </a:prstGeom>
          <a:noFill/>
          <a:ln>
            <a:noFill/>
          </a:ln>
        </p:spPr>
      </p:pic>
      <p:sp>
        <p:nvSpPr>
          <p:cNvPr id="334" name="Google Shape;334;p45"/>
          <p:cNvSpPr txBox="1"/>
          <p:nvPr/>
        </p:nvSpPr>
        <p:spPr>
          <a:xfrm>
            <a:off x="5707717" y="2882234"/>
            <a:ext cx="3176867" cy="193899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Arial"/>
                <a:ea typeface="Arial"/>
                <a:cs typeface="Arial"/>
                <a:sym typeface="Arial"/>
              </a:rPr>
              <a:t>The </a:t>
            </a:r>
            <a:r>
              <a:rPr b="1" i="0" lang="en" sz="1400" u="none" cap="none" strike="noStrike">
                <a:solidFill>
                  <a:schemeClr val="dk1"/>
                </a:solidFill>
                <a:latin typeface="Arial"/>
                <a:ea typeface="Arial"/>
                <a:cs typeface="Arial"/>
                <a:sym typeface="Arial"/>
              </a:rPr>
              <a:t>US Census data </a:t>
            </a:r>
            <a:r>
              <a:rPr b="0" i="0" lang="en" sz="1400" u="none" cap="none" strike="noStrike">
                <a:solidFill>
                  <a:schemeClr val="dk1"/>
                </a:solidFill>
                <a:latin typeface="Arial"/>
                <a:ea typeface="Arial"/>
                <a:cs typeface="Arial"/>
                <a:sym typeface="Arial"/>
              </a:rPr>
              <a:t>is publicly available and can be extracted from their web page. Thousands of endpoints (tables) of various topics are available ranging from human-centric to industry-specific and income based data for analysis.</a:t>
            </a:r>
            <a:endParaRPr sz="1100"/>
          </a:p>
          <a:p>
            <a:pPr indent="0" lvl="0" marL="0" marR="0" rtl="0" algn="l">
              <a:spcBef>
                <a:spcPts val="0"/>
              </a:spcBef>
              <a:spcAft>
                <a:spcPts val="0"/>
              </a:spcAft>
              <a:buNone/>
            </a:pPr>
            <a:r>
              <a:rPr lang="en" sz="1400" u="sng">
                <a:solidFill>
                  <a:schemeClr val="hlink"/>
                </a:solidFill>
                <a:latin typeface="Arial"/>
                <a:ea typeface="Arial"/>
                <a:cs typeface="Arial"/>
                <a:sym typeface="Arial"/>
                <a:hlinkClick r:id="rId6"/>
              </a:rPr>
              <a:t>https://api.census.gov/data/2022/acs/acs1/subject/groups.html</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95670" y="-117487"/>
            <a:ext cx="3833813" cy="43976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PYTHON AND THE API</a:t>
            </a:r>
            <a:endParaRPr/>
          </a:p>
        </p:txBody>
      </p:sp>
      <p:sp>
        <p:nvSpPr>
          <p:cNvPr id="340" name="Google Shape;340;p46"/>
          <p:cNvSpPr txBox="1"/>
          <p:nvPr>
            <p:ph idx="11" type="ftr"/>
          </p:nvPr>
        </p:nvSpPr>
        <p:spPr>
          <a:xfrm>
            <a:off x="1847850" y="4767263"/>
            <a:ext cx="260985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341" name="Google Shape;341;p4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46"/>
          <p:cNvPicPr preferRelativeResize="0"/>
          <p:nvPr/>
        </p:nvPicPr>
        <p:blipFill rotWithShape="1">
          <a:blip r:embed="rId3">
            <a:alphaModFix/>
          </a:blip>
          <a:srcRect b="0" l="0" r="0" t="0"/>
          <a:stretch/>
        </p:blipFill>
        <p:spPr>
          <a:xfrm>
            <a:off x="316207" y="535613"/>
            <a:ext cx="7333696" cy="4072274"/>
          </a:xfrm>
          <a:prstGeom prst="rect">
            <a:avLst/>
          </a:prstGeom>
          <a:noFill/>
          <a:ln>
            <a:noFill/>
          </a:ln>
        </p:spPr>
      </p:pic>
      <p:sp>
        <p:nvSpPr>
          <p:cNvPr id="343" name="Google Shape;343;p46"/>
          <p:cNvSpPr txBox="1"/>
          <p:nvPr/>
        </p:nvSpPr>
        <p:spPr>
          <a:xfrm>
            <a:off x="3328147" y="258614"/>
            <a:ext cx="2733115"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Census DF creation</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95670" y="-117487"/>
            <a:ext cx="3833813" cy="43976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PYTHON AND THE API</a:t>
            </a:r>
            <a:endParaRPr/>
          </a:p>
        </p:txBody>
      </p:sp>
      <p:sp>
        <p:nvSpPr>
          <p:cNvPr id="349" name="Google Shape;349;p47"/>
          <p:cNvSpPr txBox="1"/>
          <p:nvPr>
            <p:ph idx="11" type="ftr"/>
          </p:nvPr>
        </p:nvSpPr>
        <p:spPr>
          <a:xfrm>
            <a:off x="1847850" y="4767263"/>
            <a:ext cx="260985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350" name="Google Shape;350;p4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51" name="Google Shape;351;p47"/>
          <p:cNvPicPr preferRelativeResize="0"/>
          <p:nvPr/>
        </p:nvPicPr>
        <p:blipFill rotWithShape="1">
          <a:blip r:embed="rId3">
            <a:alphaModFix/>
          </a:blip>
          <a:srcRect b="0" l="0" r="0" t="0"/>
          <a:stretch/>
        </p:blipFill>
        <p:spPr>
          <a:xfrm>
            <a:off x="192326" y="533795"/>
            <a:ext cx="7569548" cy="4075911"/>
          </a:xfrm>
          <a:prstGeom prst="rect">
            <a:avLst/>
          </a:prstGeom>
          <a:noFill/>
          <a:ln>
            <a:noFill/>
          </a:ln>
        </p:spPr>
      </p:pic>
      <p:sp>
        <p:nvSpPr>
          <p:cNvPr id="352" name="Google Shape;352;p47"/>
          <p:cNvSpPr txBox="1"/>
          <p:nvPr/>
        </p:nvSpPr>
        <p:spPr>
          <a:xfrm>
            <a:off x="2837329" y="256796"/>
            <a:ext cx="3833813"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Function to append Coords to Census DF</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95670" y="-117487"/>
            <a:ext cx="3833813" cy="43976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PYTHON AND THE API</a:t>
            </a:r>
            <a:endParaRPr/>
          </a:p>
        </p:txBody>
      </p:sp>
      <p:sp>
        <p:nvSpPr>
          <p:cNvPr id="358" name="Google Shape;358;p48"/>
          <p:cNvSpPr txBox="1"/>
          <p:nvPr>
            <p:ph idx="11" type="ftr"/>
          </p:nvPr>
        </p:nvSpPr>
        <p:spPr>
          <a:xfrm>
            <a:off x="1847850" y="4767263"/>
            <a:ext cx="260985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359" name="Google Shape;359;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60" name="Google Shape;360;p48"/>
          <p:cNvPicPr preferRelativeResize="0"/>
          <p:nvPr/>
        </p:nvPicPr>
        <p:blipFill rotWithShape="1">
          <a:blip r:embed="rId3">
            <a:alphaModFix/>
          </a:blip>
          <a:srcRect b="0" l="0" r="0" t="0"/>
          <a:stretch/>
        </p:blipFill>
        <p:spPr>
          <a:xfrm>
            <a:off x="792277" y="551322"/>
            <a:ext cx="6636244" cy="4489784"/>
          </a:xfrm>
          <a:prstGeom prst="rect">
            <a:avLst/>
          </a:prstGeom>
          <a:noFill/>
          <a:ln>
            <a:noFill/>
          </a:ln>
        </p:spPr>
      </p:pic>
      <p:sp>
        <p:nvSpPr>
          <p:cNvPr id="361" name="Google Shape;361;p48"/>
          <p:cNvSpPr txBox="1"/>
          <p:nvPr/>
        </p:nvSpPr>
        <p:spPr>
          <a:xfrm>
            <a:off x="2837330" y="256796"/>
            <a:ext cx="2467535"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Append Coords to Census DF</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9"/>
          <p:cNvPicPr preferRelativeResize="0"/>
          <p:nvPr/>
        </p:nvPicPr>
        <p:blipFill>
          <a:blip r:embed="rId3">
            <a:alphaModFix/>
          </a:blip>
          <a:stretch>
            <a:fillRect/>
          </a:stretch>
        </p:blipFill>
        <p:spPr>
          <a:xfrm>
            <a:off x="0" y="0"/>
            <a:ext cx="5409625" cy="4754549"/>
          </a:xfrm>
          <a:prstGeom prst="rect">
            <a:avLst/>
          </a:prstGeom>
          <a:noFill/>
          <a:ln>
            <a:noFill/>
          </a:ln>
        </p:spPr>
      </p:pic>
      <p:sp>
        <p:nvSpPr>
          <p:cNvPr id="367" name="Google Shape;367;p49"/>
          <p:cNvSpPr txBox="1"/>
          <p:nvPr/>
        </p:nvSpPr>
        <p:spPr>
          <a:xfrm>
            <a:off x="5563175" y="501550"/>
            <a:ext cx="33726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Looped through high/low cities csv to dynamically make api calls to GeoApify</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Tallied count of Sports Bars within 4 miles of given city and input that number into DF</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Originally chose Parks as category, however reached the API call limit and had to pivot to a different category</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nvSpPr>
        <p:spPr>
          <a:xfrm>
            <a:off x="7451675" y="2328650"/>
            <a:ext cx="17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373" name="Google Shape;373;p50"/>
          <p:cNvPicPr preferRelativeResize="0"/>
          <p:nvPr/>
        </p:nvPicPr>
        <p:blipFill>
          <a:blip r:embed="rId3">
            <a:alphaModFix/>
          </a:blip>
          <a:stretch>
            <a:fillRect/>
          </a:stretch>
        </p:blipFill>
        <p:spPr>
          <a:xfrm>
            <a:off x="4572000" y="526013"/>
            <a:ext cx="4572000" cy="3422120"/>
          </a:xfrm>
          <a:prstGeom prst="rect">
            <a:avLst/>
          </a:prstGeom>
          <a:noFill/>
          <a:ln>
            <a:noFill/>
          </a:ln>
        </p:spPr>
      </p:pic>
      <p:pic>
        <p:nvPicPr>
          <p:cNvPr id="374" name="Google Shape;374;p50"/>
          <p:cNvPicPr preferRelativeResize="0"/>
          <p:nvPr/>
        </p:nvPicPr>
        <p:blipFill>
          <a:blip r:embed="rId4">
            <a:alphaModFix/>
          </a:blip>
          <a:stretch>
            <a:fillRect/>
          </a:stretch>
        </p:blipFill>
        <p:spPr>
          <a:xfrm>
            <a:off x="0" y="517439"/>
            <a:ext cx="4572001" cy="3439262"/>
          </a:xfrm>
          <a:prstGeom prst="rect">
            <a:avLst/>
          </a:prstGeom>
          <a:noFill/>
          <a:ln>
            <a:noFill/>
          </a:ln>
        </p:spPr>
      </p:pic>
      <p:sp>
        <p:nvSpPr>
          <p:cNvPr id="375" name="Google Shape;375;p50"/>
          <p:cNvSpPr txBox="1"/>
          <p:nvPr/>
        </p:nvSpPr>
        <p:spPr>
          <a:xfrm>
            <a:off x="1495350" y="64325"/>
            <a:ext cx="1581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Low Income</a:t>
            </a:r>
            <a:endParaRPr sz="1800">
              <a:solidFill>
                <a:schemeClr val="dk2"/>
              </a:solidFill>
            </a:endParaRPr>
          </a:p>
        </p:txBody>
      </p:sp>
      <p:sp>
        <p:nvSpPr>
          <p:cNvPr id="376" name="Google Shape;376;p50"/>
          <p:cNvSpPr txBox="1"/>
          <p:nvPr/>
        </p:nvSpPr>
        <p:spPr>
          <a:xfrm>
            <a:off x="6131025" y="64325"/>
            <a:ext cx="1581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High </a:t>
            </a:r>
            <a:r>
              <a:rPr lang="en" sz="1800">
                <a:solidFill>
                  <a:schemeClr val="dk2"/>
                </a:solidFill>
              </a:rPr>
              <a:t>Income</a:t>
            </a:r>
            <a:endParaRPr sz="1800">
              <a:solidFill>
                <a:schemeClr val="dk2"/>
              </a:solidFill>
            </a:endParaRPr>
          </a:p>
        </p:txBody>
      </p:sp>
      <p:sp>
        <p:nvSpPr>
          <p:cNvPr id="377" name="Google Shape;377;p50"/>
          <p:cNvSpPr txBox="1"/>
          <p:nvPr/>
        </p:nvSpPr>
        <p:spPr>
          <a:xfrm>
            <a:off x="603875" y="3850500"/>
            <a:ext cx="5235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T-statistic: -1.35299</a:t>
            </a:r>
            <a:endParaRPr sz="1600">
              <a:solidFill>
                <a:schemeClr val="dk2"/>
              </a:solidFill>
            </a:endParaRPr>
          </a:p>
          <a:p>
            <a:pPr indent="0" lvl="0" marL="0" rtl="0" algn="l">
              <a:spcBef>
                <a:spcPts val="0"/>
              </a:spcBef>
              <a:spcAft>
                <a:spcPts val="0"/>
              </a:spcAft>
              <a:buNone/>
            </a:pPr>
            <a:r>
              <a:rPr lang="en" sz="1600">
                <a:solidFill>
                  <a:schemeClr val="dk2"/>
                </a:solidFill>
              </a:rPr>
              <a:t>P-value: 0.176532</a:t>
            </a:r>
            <a:endParaRPr sz="1600">
              <a:solidFill>
                <a:schemeClr val="dk2"/>
              </a:solidFill>
            </a:endParaRPr>
          </a:p>
          <a:p>
            <a:pPr indent="0" lvl="0" marL="0" rtl="0" algn="l">
              <a:spcBef>
                <a:spcPts val="0"/>
              </a:spcBef>
              <a:spcAft>
                <a:spcPts val="0"/>
              </a:spcAft>
              <a:buNone/>
            </a:pPr>
            <a:r>
              <a:rPr lang="en" sz="1600">
                <a:solidFill>
                  <a:schemeClr val="dk2"/>
                </a:solidFill>
              </a:rPr>
              <a:t>Fail to reject the null hypothesis: </a:t>
            </a:r>
            <a:endParaRPr sz="1600">
              <a:solidFill>
                <a:schemeClr val="dk2"/>
              </a:solidFill>
            </a:endParaRPr>
          </a:p>
          <a:p>
            <a:pPr indent="0" lvl="0" marL="0" rtl="0" algn="l">
              <a:spcBef>
                <a:spcPts val="0"/>
              </a:spcBef>
              <a:spcAft>
                <a:spcPts val="0"/>
              </a:spcAft>
              <a:buNone/>
            </a:pPr>
            <a:r>
              <a:rPr lang="en" sz="1600">
                <a:solidFill>
                  <a:schemeClr val="dk2"/>
                </a:solidFill>
              </a:rPr>
              <a:t>There is no significant difference between the groups.</a:t>
            </a:r>
            <a:endParaRPr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nvSpPr>
        <p:spPr>
          <a:xfrm>
            <a:off x="362368" y="221480"/>
            <a:ext cx="8140282"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100" u="none" cap="none" strike="noStrike">
                <a:solidFill>
                  <a:srgbClr val="002060"/>
                </a:solidFill>
                <a:latin typeface="Consolas"/>
                <a:ea typeface="Consolas"/>
                <a:cs typeface="Consolas"/>
                <a:sym typeface="Consolas"/>
              </a:rPr>
              <a:t>Hypothesis: Income level correlates with liquor store count</a:t>
            </a:r>
            <a:endParaRPr sz="1400">
              <a:solidFill>
                <a:schemeClr val="dk1"/>
              </a:solidFill>
              <a:latin typeface="Calibri"/>
              <a:ea typeface="Calibri"/>
              <a:cs typeface="Calibri"/>
              <a:sym typeface="Calibri"/>
            </a:endParaRPr>
          </a:p>
        </p:txBody>
      </p:sp>
      <p:pic>
        <p:nvPicPr>
          <p:cNvPr id="383" name="Google Shape;383;p51"/>
          <p:cNvPicPr preferRelativeResize="0"/>
          <p:nvPr/>
        </p:nvPicPr>
        <p:blipFill rotWithShape="1">
          <a:blip r:embed="rId3">
            <a:alphaModFix/>
          </a:blip>
          <a:srcRect b="0" l="0" r="0" t="0"/>
          <a:stretch/>
        </p:blipFill>
        <p:spPr>
          <a:xfrm>
            <a:off x="4709791" y="451967"/>
            <a:ext cx="3557909" cy="1702191"/>
          </a:xfrm>
          <a:prstGeom prst="rect">
            <a:avLst/>
          </a:prstGeom>
          <a:noFill/>
          <a:ln>
            <a:noFill/>
          </a:ln>
        </p:spPr>
      </p:pic>
      <p:pic>
        <p:nvPicPr>
          <p:cNvPr id="384" name="Google Shape;384;p51"/>
          <p:cNvPicPr preferRelativeResize="0"/>
          <p:nvPr/>
        </p:nvPicPr>
        <p:blipFill rotWithShape="1">
          <a:blip r:embed="rId4">
            <a:alphaModFix/>
          </a:blip>
          <a:srcRect b="0" l="0" r="0" t="0"/>
          <a:stretch/>
        </p:blipFill>
        <p:spPr>
          <a:xfrm>
            <a:off x="4961885" y="2154157"/>
            <a:ext cx="3305815" cy="2479361"/>
          </a:xfrm>
          <a:prstGeom prst="rect">
            <a:avLst/>
          </a:prstGeom>
          <a:noFill/>
          <a:ln>
            <a:noFill/>
          </a:ln>
        </p:spPr>
      </p:pic>
      <p:pic>
        <p:nvPicPr>
          <p:cNvPr id="385" name="Google Shape;385;p51"/>
          <p:cNvPicPr preferRelativeResize="0"/>
          <p:nvPr/>
        </p:nvPicPr>
        <p:blipFill rotWithShape="1">
          <a:blip r:embed="rId5">
            <a:alphaModFix/>
          </a:blip>
          <a:srcRect b="0" l="0" r="0" t="0"/>
          <a:stretch/>
        </p:blipFill>
        <p:spPr>
          <a:xfrm>
            <a:off x="442385" y="507879"/>
            <a:ext cx="3739732" cy="4243157"/>
          </a:xfrm>
          <a:prstGeom prst="rect">
            <a:avLst/>
          </a:prstGeom>
          <a:noFill/>
          <a:ln>
            <a:noFill/>
          </a:ln>
        </p:spPr>
      </p:pic>
      <p:sp>
        <p:nvSpPr>
          <p:cNvPr id="386" name="Google Shape;386;p51"/>
          <p:cNvSpPr txBox="1"/>
          <p:nvPr/>
        </p:nvSpPr>
        <p:spPr>
          <a:xfrm>
            <a:off x="561333" y="4806604"/>
            <a:ext cx="8140282" cy="230833"/>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1100">
                <a:solidFill>
                  <a:srgbClr val="002060"/>
                </a:solidFill>
                <a:latin typeface="Consolas"/>
                <a:ea typeface="Consolas"/>
                <a:cs typeface="Consolas"/>
                <a:sym typeface="Consolas"/>
              </a:rPr>
              <a:t>Conclusion : Correlation is negative and very weak. (r</a:t>
            </a:r>
            <a:r>
              <a:rPr b="1" i="0" lang="en" sz="1100">
                <a:solidFill>
                  <a:srgbClr val="002060"/>
                </a:solidFill>
                <a:latin typeface="Consolas"/>
                <a:ea typeface="Consolas"/>
                <a:cs typeface="Consolas"/>
                <a:sym typeface="Consolas"/>
              </a:rPr>
              <a:t>=-0.12200652970125113)</a:t>
            </a:r>
            <a:endParaRPr b="1" sz="1100">
              <a:solidFill>
                <a:srgbClr val="00206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