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87" r:id="rId3"/>
    <p:sldId id="310" r:id="rId4"/>
    <p:sldId id="311" r:id="rId5"/>
    <p:sldId id="288" r:id="rId6"/>
    <p:sldId id="289" r:id="rId7"/>
    <p:sldId id="290" r:id="rId8"/>
    <p:sldId id="292" r:id="rId9"/>
    <p:sldId id="291" r:id="rId10"/>
    <p:sldId id="293" r:id="rId11"/>
    <p:sldId id="294" r:id="rId12"/>
    <p:sldId id="295" r:id="rId13"/>
    <p:sldId id="297" r:id="rId14"/>
    <p:sldId id="296" r:id="rId15"/>
    <p:sldId id="298" r:id="rId16"/>
    <p:sldId id="299" r:id="rId17"/>
    <p:sldId id="300" r:id="rId18"/>
    <p:sldId id="301" r:id="rId19"/>
    <p:sldId id="303" r:id="rId20"/>
    <p:sldId id="305" r:id="rId21"/>
    <p:sldId id="306" r:id="rId22"/>
    <p:sldId id="309" r:id="rId23"/>
    <p:sldId id="312" r:id="rId24"/>
    <p:sldId id="307" r:id="rId25"/>
    <p:sldId id="308" r:id="rId26"/>
    <p:sldId id="313" r:id="rId27"/>
    <p:sldId id="314" r:id="rId28"/>
  </p:sldIdLst>
  <p:sldSz cx="9144000" cy="5143500" type="screen16x9"/>
  <p:notesSz cx="6858000" cy="9144000"/>
  <p:embeddedFontLst>
    <p:embeddedFont>
      <p:font typeface="Cambria Math" panose="02040503050406030204" pitchFamily="18" charset="0"/>
      <p:regular r:id="rId30"/>
    </p:embeddedFont>
    <p:embeddedFont>
      <p:font typeface="Lora"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5" autoAdjust="0"/>
  </p:normalViewPr>
  <p:slideViewPr>
    <p:cSldViewPr snapToGrid="0">
      <p:cViewPr varScale="1">
        <p:scale>
          <a:sx n="107" d="100"/>
          <a:sy n="10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grassrootshealth.net/blog/scientists-call-daction-today-immune-cells-rely-vitami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6239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4"/>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5"/>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6"/>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7"/>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1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3"/>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38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3"/>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4"/>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extLst>
      <p:ext uri="{BB962C8B-B14F-4D97-AF65-F5344CB8AC3E}">
        <p14:creationId xmlns:p14="http://schemas.microsoft.com/office/powerpoint/2010/main" val="310250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3"/>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4"/>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5"/>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6"/>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7"/>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69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7085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16</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6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8572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781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Tree>
    <p:extLst>
      <p:ext uri="{BB962C8B-B14F-4D97-AF65-F5344CB8AC3E}">
        <p14:creationId xmlns:p14="http://schemas.microsoft.com/office/powerpoint/2010/main" val="19166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2"/>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3"/>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4"/>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5"/>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68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26</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3"/>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7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3"/>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4"/>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5"/>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47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sld>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3119</Words>
  <Application>Microsoft Office PowerPoint</Application>
  <PresentationFormat>Presentación en pantalla (16:9)</PresentationFormat>
  <Paragraphs>239</Paragraphs>
  <Slides>27</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PT Serif</vt:lpstr>
      <vt:lpstr>Cambria Math</vt:lpstr>
      <vt:lpstr>Playfair Display</vt:lpstr>
      <vt:lpstr>Lora</vt:lpstr>
      <vt:lpstr>Wingdings</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18</cp:revision>
  <dcterms:created xsi:type="dcterms:W3CDTF">2020-06-30T14:56:19Z</dcterms:created>
  <dcterms:modified xsi:type="dcterms:W3CDTF">2020-07-11T11:41:27Z</dcterms:modified>
</cp:coreProperties>
</file>