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75" autoAdjust="0"/>
  </p:normalViewPr>
  <p:slideViewPr>
    <p:cSldViewPr snapToGrid="0">
      <p:cViewPr varScale="1">
        <p:scale>
          <a:sx n="86" d="100"/>
          <a:sy n="86" d="100"/>
        </p:scale>
        <p:origin x="13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5065914">
            <a:off x="1903817"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492188"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solo es conocido de manera parcial.</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TotalTime>
  <Words>3396</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PT Serif</vt:lpstr>
      <vt:lpstr>Lora</vt:lpstr>
      <vt:lpstr>Arial</vt:lpstr>
      <vt:lpstr>Playfair Display</vt:lpstr>
      <vt:lpstr>Cambria Math</vt:lpstr>
      <vt:lpstr>Wingdings</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BELEN SERRANO ANTON</cp:lastModifiedBy>
  <cp:revision>28</cp:revision>
  <dcterms:created xsi:type="dcterms:W3CDTF">2020-06-30T14:56:19Z</dcterms:created>
  <dcterms:modified xsi:type="dcterms:W3CDTF">2020-07-17T10:25:19Z</dcterms:modified>
</cp:coreProperties>
</file>