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264" autoAdjust="0"/>
  </p:normalViewPr>
  <p:slideViewPr>
    <p:cSldViewPr snapToGrid="0">
      <p:cViewPr varScale="1">
        <p:scale>
          <a:sx n="87" d="100"/>
          <a:sy n="87"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rassrootshealth.net/blog/scientists-call-daction-today-immune-cells-rely-vitam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4"/>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5"/>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6"/>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7"/>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1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3"/>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38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3"/>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4"/>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extLst>
      <p:ext uri="{BB962C8B-B14F-4D97-AF65-F5344CB8AC3E}">
        <p14:creationId xmlns:p14="http://schemas.microsoft.com/office/powerpoint/2010/main" val="31025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3"/>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4"/>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5"/>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6"/>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7"/>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69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2"/>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3"/>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4"/>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2"/>
          <a:srcRect l="15438" r="19355"/>
          <a:stretch/>
        </p:blipFill>
        <p:spPr>
          <a:xfrm>
            <a:off x="2938954" y="870863"/>
            <a:ext cx="3266092" cy="3176696"/>
          </a:xfrm>
          <a:prstGeom prst="rect">
            <a:avLst/>
          </a:prstGeom>
        </p:spPr>
      </p:pic>
    </p:spTree>
    <p:extLst>
      <p:ext uri="{BB962C8B-B14F-4D97-AF65-F5344CB8AC3E}">
        <p14:creationId xmlns:p14="http://schemas.microsoft.com/office/powerpoint/2010/main" val="25617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2"/>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3"/>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4"/>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5"/>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8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3"/>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7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3"/>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4"/>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5"/>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47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sld>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2787</Words>
  <Application>Microsoft Office PowerPoint</Application>
  <PresentationFormat>Presentación en pantalla (16:9)</PresentationFormat>
  <Paragraphs>227</Paragraphs>
  <Slides>27</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Playfair Display</vt:lpstr>
      <vt:lpstr>Arial</vt:lpstr>
      <vt:lpstr>Cambria Math</vt:lpstr>
      <vt:lpstr>PT Serif</vt:lpstr>
      <vt:lpstr>Lora</vt:lpstr>
      <vt:lpstr>Wingdings</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13</cp:revision>
  <dcterms:created xsi:type="dcterms:W3CDTF">2020-06-30T14:56:19Z</dcterms:created>
  <dcterms:modified xsi:type="dcterms:W3CDTF">2020-07-09T11:54:17Z</dcterms:modified>
</cp:coreProperties>
</file>