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Playfair Display"/>
      <p:regular r:id="rId35"/>
      <p:bold r:id="rId36"/>
      <p:italic r:id="rId37"/>
      <p:boldItalic r:id="rId38"/>
    </p:embeddedFont>
    <p:embeddedFont>
      <p:font typeface="PT Serif"/>
      <p:regular r:id="rId39"/>
      <p:bold r:id="rId40"/>
      <p:italic r:id="rId41"/>
      <p:boldItalic r:id="rId42"/>
    </p:embeddedFont>
    <p:embeddedFont>
      <p:font typeface="Montserrat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0EC7220-CE0B-47E9-B823-F2DE30A32116}">
  <a:tblStyle styleId="{90EC7220-CE0B-47E9-B823-F2DE30A321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TSerif-bold.fntdata"/><Relationship Id="rId20" Type="http://schemas.openxmlformats.org/officeDocument/2006/relationships/slide" Target="slides/slide15.xml"/><Relationship Id="rId42" Type="http://schemas.openxmlformats.org/officeDocument/2006/relationships/font" Target="fonts/PTSerif-boldItalic.fntdata"/><Relationship Id="rId41" Type="http://schemas.openxmlformats.org/officeDocument/2006/relationships/font" Target="fonts/PTSerif-italic.fntdata"/><Relationship Id="rId22" Type="http://schemas.openxmlformats.org/officeDocument/2006/relationships/slide" Target="slides/slide17.xml"/><Relationship Id="rId44" Type="http://schemas.openxmlformats.org/officeDocument/2006/relationships/font" Target="fonts/Montserrat-bold.fntdata"/><Relationship Id="rId21" Type="http://schemas.openxmlformats.org/officeDocument/2006/relationships/slide" Target="slides/slide16.xml"/><Relationship Id="rId43" Type="http://schemas.openxmlformats.org/officeDocument/2006/relationships/font" Target="fonts/Montserrat-regular.fntdata"/><Relationship Id="rId24" Type="http://schemas.openxmlformats.org/officeDocument/2006/relationships/slide" Target="slides/slide19.xml"/><Relationship Id="rId46" Type="http://schemas.openxmlformats.org/officeDocument/2006/relationships/font" Target="fonts/Montserrat-boldItalic.fntdata"/><Relationship Id="rId23" Type="http://schemas.openxmlformats.org/officeDocument/2006/relationships/slide" Target="slides/slide18.xml"/><Relationship Id="rId45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layfairDisplay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PlayfairDisplay-italic.fntdata"/><Relationship Id="rId14" Type="http://schemas.openxmlformats.org/officeDocument/2006/relationships/slide" Target="slides/slide9.xml"/><Relationship Id="rId36" Type="http://schemas.openxmlformats.org/officeDocument/2006/relationships/font" Target="fonts/PlayfairDisplay-bold.fntdata"/><Relationship Id="rId17" Type="http://schemas.openxmlformats.org/officeDocument/2006/relationships/slide" Target="slides/slide12.xml"/><Relationship Id="rId39" Type="http://schemas.openxmlformats.org/officeDocument/2006/relationships/font" Target="fonts/PTSerif-regular.fntdata"/><Relationship Id="rId16" Type="http://schemas.openxmlformats.org/officeDocument/2006/relationships/slide" Target="slides/slide11.xml"/><Relationship Id="rId38" Type="http://schemas.openxmlformats.org/officeDocument/2006/relationships/font" Target="fonts/PlayfairDisplay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77d12f84a2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77d12f84a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g14fb596ea4_26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7" name="Google Shape;1207;g14fb596ea4_2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g65b113b04b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Google Shape;1215;g65b113b04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000000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768800" y="1991813"/>
            <a:ext cx="5606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lack">
  <p:cSld name="BLANK_1">
    <p:bg>
      <p:bgPr>
        <a:solidFill>
          <a:srgbClr val="000000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619700" y="2840060"/>
            <a:ext cx="5904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i="1" sz="3000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i="1" sz="3000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i="1" sz="3000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i="1" sz="3000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i="1" sz="3000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i="1" sz="3000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i="1" sz="3000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i="1" sz="3000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4136250" y="1321393"/>
            <a:ext cx="871500" cy="8688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659150" y="2161800"/>
            <a:ext cx="5825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 algn="ctr">
              <a:spcBef>
                <a:spcPts val="600"/>
              </a:spcBef>
              <a:spcAft>
                <a:spcPts val="0"/>
              </a:spcAft>
              <a:buSzPts val="2000"/>
              <a:buChar char="▣"/>
              <a:defRPr i="1"/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3pPr>
            <a:lvl4pPr indent="-355600" lvl="3" marL="1828800" rtl="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4pPr>
            <a:lvl5pPr indent="-355600" lvl="4" marL="2286000" rtl="0" algn="ctr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5pPr>
            <a:lvl6pPr indent="-355600" lvl="5" marL="2743200" rtl="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6pPr>
            <a:lvl7pPr indent="-355600" lvl="6" marL="3200400" rtl="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7pPr>
            <a:lvl8pPr indent="-355600" lvl="7" marL="3657600" rtl="0" algn="ctr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8pPr>
            <a:lvl9pPr indent="-355600" lvl="8" marL="411480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3593400" y="1391925"/>
            <a:ext cx="19572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B7B7B7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“</a:t>
            </a:r>
            <a:endParaRPr sz="6000">
              <a:solidFill>
                <a:srgbClr val="B7B7B7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▣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970212" y="1200150"/>
            <a:ext cx="3496500" cy="29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9" name="Google Shape;29;p6"/>
          <p:cNvSpPr txBox="1"/>
          <p:nvPr>
            <p:ph idx="2" type="body"/>
          </p:nvPr>
        </p:nvSpPr>
        <p:spPr>
          <a:xfrm>
            <a:off x="4677288" y="1200150"/>
            <a:ext cx="3496500" cy="29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738590" y="1200150"/>
            <a:ext cx="2471100" cy="31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" name="Google Shape;34;p7"/>
          <p:cNvSpPr txBox="1"/>
          <p:nvPr>
            <p:ph idx="2" type="body"/>
          </p:nvPr>
        </p:nvSpPr>
        <p:spPr>
          <a:xfrm>
            <a:off x="3336450" y="1200150"/>
            <a:ext cx="2471100" cy="31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p7"/>
          <p:cNvSpPr txBox="1"/>
          <p:nvPr>
            <p:ph idx="3" type="body"/>
          </p:nvPr>
        </p:nvSpPr>
        <p:spPr>
          <a:xfrm>
            <a:off x="5934310" y="1200150"/>
            <a:ext cx="2471100" cy="31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ts val="1200"/>
              <a:buNone/>
              <a:defRPr sz="1200">
                <a:solidFill>
                  <a:srgbClr val="999999"/>
                </a:solidFill>
              </a:defRPr>
            </a:lvl1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hite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22625" y="226575"/>
            <a:ext cx="8698800" cy="4690200"/>
          </a:xfrm>
          <a:prstGeom prst="rect">
            <a:avLst/>
          </a:prstGeom>
          <a:noFill/>
          <a:ln cap="flat" cmpd="sng" w="28575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288000" y="288125"/>
            <a:ext cx="8567700" cy="45672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playfair-display" TargetMode="External"/><Relationship Id="rId4" Type="http://schemas.openxmlformats.org/officeDocument/2006/relationships/hyperlink" Target="https://www.fontsquirrel.com/fonts/pt-serif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ctrTitle"/>
          </p:nvPr>
        </p:nvSpPr>
        <p:spPr>
          <a:xfrm>
            <a:off x="1768800" y="1991813"/>
            <a:ext cx="5606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1039950" y="3400326"/>
            <a:ext cx="7064100" cy="11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pic>
        <p:nvPicPr>
          <p:cNvPr id="128" name="Google Shape;128;p21"/>
          <p:cNvPicPr preferRelativeResize="0"/>
          <p:nvPr/>
        </p:nvPicPr>
        <p:blipFill rotWithShape="1">
          <a:blip r:embed="rId3">
            <a:alphaModFix/>
          </a:blip>
          <a:srcRect b="16096" l="0" r="0" t="3903"/>
          <a:stretch/>
        </p:blipFill>
        <p:spPr>
          <a:xfrm>
            <a:off x="3422400" y="1100906"/>
            <a:ext cx="2299200" cy="229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1282650" y="1026900"/>
            <a:ext cx="6578700" cy="30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666666"/>
                </a:solidFill>
                <a:highlight>
                  <a:srgbClr val="FFFFFF"/>
                </a:highlight>
              </a:rPr>
              <a:t>want big impact?</a:t>
            </a:r>
            <a:endParaRPr i="1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PT Serif"/>
                <a:ea typeface="PT Serif"/>
                <a:cs typeface="PT Serif"/>
                <a:sym typeface="PT Serif"/>
              </a:rPr>
              <a:t>Use big image</a:t>
            </a:r>
            <a:endParaRPr sz="2400">
              <a:highlight>
                <a:srgbClr val="FFFFFF"/>
              </a:highlight>
            </a:endParaRPr>
          </a:p>
        </p:txBody>
      </p:sp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41" name="Google Shape;141;p23"/>
          <p:cNvSpPr/>
          <p:nvPr/>
        </p:nvSpPr>
        <p:spPr>
          <a:xfrm>
            <a:off x="1927550" y="1640700"/>
            <a:ext cx="1876800" cy="18621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erif"/>
                <a:ea typeface="PT Serif"/>
                <a:cs typeface="PT Serif"/>
                <a:sym typeface="PT Serif"/>
              </a:rPr>
              <a:t>White</a:t>
            </a: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42" name="Google Shape;142;p23"/>
          <p:cNvSpPr/>
          <p:nvPr/>
        </p:nvSpPr>
        <p:spPr>
          <a:xfrm>
            <a:off x="5339611" y="1640700"/>
            <a:ext cx="1876800" cy="18621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erif"/>
                <a:ea typeface="PT Serif"/>
                <a:cs typeface="PT Serif"/>
                <a:sym typeface="PT Serif"/>
              </a:rPr>
              <a:t>Black</a:t>
            </a: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43" name="Google Shape;143;p23"/>
          <p:cNvSpPr/>
          <p:nvPr/>
        </p:nvSpPr>
        <p:spPr>
          <a:xfrm>
            <a:off x="3620457" y="1640700"/>
            <a:ext cx="1876800" cy="1862100"/>
          </a:xfrm>
          <a:prstGeom prst="ellipse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erif"/>
                <a:ea typeface="PT Serif"/>
                <a:cs typeface="PT Serif"/>
                <a:sym typeface="PT Serif"/>
              </a:rPr>
              <a:t>Gray</a:t>
            </a: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50" name="Google Shape;150;p24"/>
          <p:cNvGraphicFramePr/>
          <p:nvPr/>
        </p:nvGraphicFramePr>
        <p:xfrm>
          <a:off x="9525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{90EC7220-CE0B-47E9-B823-F2DE30A32116}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50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A</a:t>
                      </a:r>
                      <a:endParaRPr sz="9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B</a:t>
                      </a:r>
                      <a:endParaRPr sz="9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C</a:t>
                      </a:r>
                      <a:endParaRPr sz="9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Yellow</a:t>
                      </a:r>
                      <a:endParaRPr sz="9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10</a:t>
                      </a:r>
                      <a:endParaRPr b="1" sz="14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20</a:t>
                      </a:r>
                      <a:endParaRPr b="1" sz="14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7</a:t>
                      </a:r>
                      <a:endParaRPr b="1" sz="14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Blue</a:t>
                      </a:r>
                      <a:endParaRPr sz="9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30</a:t>
                      </a:r>
                      <a:endParaRPr b="1" sz="14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15</a:t>
                      </a:r>
                      <a:endParaRPr b="1" sz="14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10</a:t>
                      </a:r>
                      <a:endParaRPr b="1" sz="14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Orange</a:t>
                      </a:r>
                      <a:endParaRPr sz="9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5</a:t>
                      </a:r>
                      <a:endParaRPr b="1" sz="14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24</a:t>
                      </a:r>
                      <a:endParaRPr b="1" sz="14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16</a:t>
                      </a:r>
                      <a:endParaRPr b="1" sz="14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151" name="Google Shape;151;p24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/>
          <p:nvPr/>
        </p:nvSpPr>
        <p:spPr>
          <a:xfrm>
            <a:off x="514725" y="942584"/>
            <a:ext cx="8171736" cy="389283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5"/>
          <p:cNvSpPr txBox="1"/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58" name="Google Shape;158;p25"/>
          <p:cNvSpPr/>
          <p:nvPr/>
        </p:nvSpPr>
        <p:spPr>
          <a:xfrm>
            <a:off x="2009900" y="1755219"/>
            <a:ext cx="7020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our office</a:t>
            </a:r>
            <a:endParaRPr sz="8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59" name="Google Shape;159;p25"/>
          <p:cNvSpPr/>
          <p:nvPr/>
        </p:nvSpPr>
        <p:spPr>
          <a:xfrm rot="8132739">
            <a:off x="3914046" y="1928088"/>
            <a:ext cx="111374" cy="111374"/>
          </a:xfrm>
          <a:prstGeom prst="teardrop">
            <a:avLst>
              <a:gd fmla="val 100000" name="adj"/>
            </a:avLst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5"/>
          <p:cNvSpPr/>
          <p:nvPr/>
        </p:nvSpPr>
        <p:spPr>
          <a:xfrm rot="8132739">
            <a:off x="1152957" y="2147319"/>
            <a:ext cx="111374" cy="111374"/>
          </a:xfrm>
          <a:prstGeom prst="teardrop">
            <a:avLst>
              <a:gd fmla="val 100000" name="adj"/>
            </a:avLst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5"/>
          <p:cNvSpPr/>
          <p:nvPr/>
        </p:nvSpPr>
        <p:spPr>
          <a:xfrm rot="8132739">
            <a:off x="2867297" y="3772988"/>
            <a:ext cx="111374" cy="111374"/>
          </a:xfrm>
          <a:prstGeom prst="teardrop">
            <a:avLst>
              <a:gd fmla="val 100000" name="adj"/>
            </a:avLst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5"/>
          <p:cNvSpPr/>
          <p:nvPr/>
        </p:nvSpPr>
        <p:spPr>
          <a:xfrm rot="8132739">
            <a:off x="4662488" y="4069269"/>
            <a:ext cx="111374" cy="111374"/>
          </a:xfrm>
          <a:prstGeom prst="teardrop">
            <a:avLst>
              <a:gd fmla="val 100000" name="adj"/>
            </a:avLst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5"/>
          <p:cNvSpPr/>
          <p:nvPr/>
        </p:nvSpPr>
        <p:spPr>
          <a:xfrm rot="8132739">
            <a:off x="6765924" y="2408657"/>
            <a:ext cx="111374" cy="111374"/>
          </a:xfrm>
          <a:prstGeom prst="teardrop">
            <a:avLst>
              <a:gd fmla="val 100000" name="adj"/>
            </a:avLst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5"/>
          <p:cNvSpPr/>
          <p:nvPr/>
        </p:nvSpPr>
        <p:spPr>
          <a:xfrm rot="8132739">
            <a:off x="7439665" y="4116188"/>
            <a:ext cx="111374" cy="111374"/>
          </a:xfrm>
          <a:prstGeom prst="teardrop">
            <a:avLst>
              <a:gd fmla="val 100000" name="adj"/>
            </a:avLst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5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idx="4294967295" type="ctrTitle"/>
          </p:nvPr>
        </p:nvSpPr>
        <p:spPr>
          <a:xfrm>
            <a:off x="1154250" y="1583344"/>
            <a:ext cx="6835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89,526,124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171" name="Google Shape;171;p26"/>
          <p:cNvSpPr txBox="1"/>
          <p:nvPr>
            <p:ph idx="4294967295" type="subTitle"/>
          </p:nvPr>
        </p:nvSpPr>
        <p:spPr>
          <a:xfrm>
            <a:off x="1154250" y="2672285"/>
            <a:ext cx="6835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Whoa! That’s a big number, aren’t you proud?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2" name="Google Shape;172;p26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idx="4294967295" type="ctrTitle"/>
          </p:nvPr>
        </p:nvSpPr>
        <p:spPr>
          <a:xfrm>
            <a:off x="685800" y="571800"/>
            <a:ext cx="77724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highlight>
                  <a:srgbClr val="F3F3F3"/>
                </a:highlight>
              </a:rPr>
              <a:t>89,526,124$</a:t>
            </a:r>
            <a:endParaRPr sz="4800">
              <a:highlight>
                <a:srgbClr val="F3F3F3"/>
              </a:highlight>
            </a:endParaRPr>
          </a:p>
        </p:txBody>
      </p:sp>
      <p:sp>
        <p:nvSpPr>
          <p:cNvPr id="178" name="Google Shape;178;p27"/>
          <p:cNvSpPr txBox="1"/>
          <p:nvPr>
            <p:ph idx="4294967295" type="subTitle"/>
          </p:nvPr>
        </p:nvSpPr>
        <p:spPr>
          <a:xfrm>
            <a:off x="685800" y="12589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179" name="Google Shape;179;p27"/>
          <p:cNvSpPr txBox="1"/>
          <p:nvPr>
            <p:ph idx="4294967295" type="ctrTitle"/>
          </p:nvPr>
        </p:nvSpPr>
        <p:spPr>
          <a:xfrm>
            <a:off x="685800" y="3200700"/>
            <a:ext cx="77724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highlight>
                  <a:srgbClr val="F3F3F3"/>
                </a:highlight>
              </a:rPr>
              <a:t>100%</a:t>
            </a:r>
            <a:endParaRPr sz="4800">
              <a:highlight>
                <a:srgbClr val="F3F3F3"/>
              </a:highlight>
            </a:endParaRPr>
          </a:p>
        </p:txBody>
      </p:sp>
      <p:sp>
        <p:nvSpPr>
          <p:cNvPr id="180" name="Google Shape;180;p27"/>
          <p:cNvSpPr txBox="1"/>
          <p:nvPr>
            <p:ph idx="4294967295" type="subTitle"/>
          </p:nvPr>
        </p:nvSpPr>
        <p:spPr>
          <a:xfrm>
            <a:off x="685800" y="38878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181" name="Google Shape;181;p27"/>
          <p:cNvSpPr txBox="1"/>
          <p:nvPr>
            <p:ph idx="4294967295" type="ctrTitle"/>
          </p:nvPr>
        </p:nvSpPr>
        <p:spPr>
          <a:xfrm>
            <a:off x="685800" y="1886250"/>
            <a:ext cx="77724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highlight>
                  <a:srgbClr val="F3F3F3"/>
                </a:highlight>
              </a:rPr>
              <a:t>185,244 users</a:t>
            </a:r>
            <a:endParaRPr sz="4800">
              <a:highlight>
                <a:srgbClr val="F3F3F3"/>
              </a:highlight>
            </a:endParaRPr>
          </a:p>
        </p:txBody>
      </p:sp>
      <p:sp>
        <p:nvSpPr>
          <p:cNvPr id="182" name="Google Shape;182;p27"/>
          <p:cNvSpPr txBox="1"/>
          <p:nvPr>
            <p:ph idx="4294967295" type="subTitle"/>
          </p:nvPr>
        </p:nvSpPr>
        <p:spPr>
          <a:xfrm>
            <a:off x="685800" y="257335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183" name="Google Shape;183;p27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189" name="Google Shape;189;p28"/>
          <p:cNvSpPr/>
          <p:nvPr/>
        </p:nvSpPr>
        <p:spPr>
          <a:xfrm>
            <a:off x="1231305" y="1909238"/>
            <a:ext cx="2409600" cy="1325100"/>
          </a:xfrm>
          <a:prstGeom prst="homePlate">
            <a:avLst>
              <a:gd fmla="val 30129" name="adj"/>
            </a:avLst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erif"/>
                <a:ea typeface="PT Serif"/>
                <a:cs typeface="PT Serif"/>
                <a:sym typeface="PT Serif"/>
              </a:rPr>
              <a:t>first</a:t>
            </a: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90" name="Google Shape;190;p28"/>
          <p:cNvSpPr/>
          <p:nvPr/>
        </p:nvSpPr>
        <p:spPr>
          <a:xfrm>
            <a:off x="3320931" y="1909238"/>
            <a:ext cx="2455800" cy="1325100"/>
          </a:xfrm>
          <a:prstGeom prst="chevron">
            <a:avLst>
              <a:gd fmla="val 29853" name="adj"/>
            </a:avLst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erif"/>
                <a:ea typeface="PT Serif"/>
                <a:cs typeface="PT Serif"/>
                <a:sym typeface="PT Serif"/>
              </a:rPr>
              <a:t>second</a:t>
            </a: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91" name="Google Shape;191;p28"/>
          <p:cNvSpPr/>
          <p:nvPr/>
        </p:nvSpPr>
        <p:spPr>
          <a:xfrm>
            <a:off x="5456895" y="1909238"/>
            <a:ext cx="2455800" cy="1325100"/>
          </a:xfrm>
          <a:prstGeom prst="chevron">
            <a:avLst>
              <a:gd fmla="val 29853" name="adj"/>
            </a:avLst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erif"/>
                <a:ea typeface="PT Serif"/>
                <a:cs typeface="PT Serif"/>
                <a:sym typeface="PT Serif"/>
              </a:rPr>
              <a:t>last</a:t>
            </a: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92" name="Google Shape;192;p28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843109" y="1428750"/>
            <a:ext cx="2403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>
                <a:latin typeface="Playfair Display"/>
                <a:ea typeface="Playfair Display"/>
                <a:cs typeface="Playfair Display"/>
                <a:sym typeface="Playfair Display"/>
              </a:rPr>
              <a:t>Yellow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199" name="Google Shape;199;p29"/>
          <p:cNvSpPr txBox="1"/>
          <p:nvPr>
            <p:ph idx="2" type="body"/>
          </p:nvPr>
        </p:nvSpPr>
        <p:spPr>
          <a:xfrm>
            <a:off x="3370050" y="1428750"/>
            <a:ext cx="2403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>
                <a:latin typeface="Playfair Display"/>
                <a:ea typeface="Playfair Display"/>
                <a:cs typeface="Playfair Display"/>
                <a:sym typeface="Playfair Display"/>
              </a:rPr>
              <a:t>Blue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00" name="Google Shape;200;p29"/>
          <p:cNvSpPr txBox="1"/>
          <p:nvPr>
            <p:ph idx="3" type="body"/>
          </p:nvPr>
        </p:nvSpPr>
        <p:spPr>
          <a:xfrm>
            <a:off x="5896991" y="1428750"/>
            <a:ext cx="2403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>
                <a:latin typeface="Playfair Display"/>
                <a:ea typeface="Playfair Display"/>
                <a:cs typeface="Playfair Display"/>
                <a:sym typeface="Playfair Display"/>
              </a:rPr>
              <a:t>Red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1" name="Google Shape;201;p29"/>
          <p:cNvSpPr txBox="1"/>
          <p:nvPr>
            <p:ph idx="1" type="body"/>
          </p:nvPr>
        </p:nvSpPr>
        <p:spPr>
          <a:xfrm>
            <a:off x="843109" y="3028950"/>
            <a:ext cx="2403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>
                <a:latin typeface="Playfair Display"/>
                <a:ea typeface="Playfair Display"/>
                <a:cs typeface="Playfair Display"/>
                <a:sym typeface="Playfair Display"/>
              </a:rPr>
              <a:t>Yellow</a:t>
            </a:r>
            <a:endParaRPr b="1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02" name="Google Shape;202;p29"/>
          <p:cNvSpPr txBox="1"/>
          <p:nvPr>
            <p:ph idx="2" type="body"/>
          </p:nvPr>
        </p:nvSpPr>
        <p:spPr>
          <a:xfrm>
            <a:off x="3370050" y="3028950"/>
            <a:ext cx="2403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>
                <a:latin typeface="Playfair Display"/>
                <a:ea typeface="Playfair Display"/>
                <a:cs typeface="Playfair Display"/>
                <a:sym typeface="Playfair Display"/>
              </a:rPr>
              <a:t>Blue</a:t>
            </a:r>
            <a:endParaRPr b="1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03" name="Google Shape;203;p29"/>
          <p:cNvSpPr txBox="1"/>
          <p:nvPr>
            <p:ph idx="3" type="body"/>
          </p:nvPr>
        </p:nvSpPr>
        <p:spPr>
          <a:xfrm>
            <a:off x="5896991" y="3028950"/>
            <a:ext cx="2403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>
                <a:latin typeface="Playfair Display"/>
                <a:ea typeface="Playfair Display"/>
                <a:cs typeface="Playfair Display"/>
                <a:sym typeface="Playfair Display"/>
              </a:rPr>
              <a:t>Red</a:t>
            </a:r>
            <a:endParaRPr b="1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204" name="Google Shape;204;p29"/>
          <p:cNvGrpSpPr/>
          <p:nvPr/>
        </p:nvGrpSpPr>
        <p:grpSpPr>
          <a:xfrm>
            <a:off x="4509421" y="2734464"/>
            <a:ext cx="105519" cy="317060"/>
            <a:chOff x="4071800" y="2269925"/>
            <a:chExt cx="172925" cy="502950"/>
          </a:xfrm>
        </p:grpSpPr>
        <p:sp>
          <p:nvSpPr>
            <p:cNvPr id="205" name="Google Shape;205;p29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9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" name="Google Shape;207;p29"/>
          <p:cNvGrpSpPr/>
          <p:nvPr/>
        </p:nvGrpSpPr>
        <p:grpSpPr>
          <a:xfrm>
            <a:off x="6947210" y="1210260"/>
            <a:ext cx="286092" cy="244138"/>
            <a:chOff x="5268225" y="4341925"/>
            <a:chExt cx="468850" cy="387275"/>
          </a:xfrm>
        </p:grpSpPr>
        <p:sp>
          <p:nvSpPr>
            <p:cNvPr id="208" name="Google Shape;208;p29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9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9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9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9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9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9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9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" name="Google Shape;216;p29"/>
          <p:cNvGrpSpPr/>
          <p:nvPr/>
        </p:nvGrpSpPr>
        <p:grpSpPr>
          <a:xfrm>
            <a:off x="4412536" y="1186375"/>
            <a:ext cx="294269" cy="291733"/>
            <a:chOff x="6605925" y="948050"/>
            <a:chExt cx="482250" cy="462775"/>
          </a:xfrm>
        </p:grpSpPr>
        <p:sp>
          <p:nvSpPr>
            <p:cNvPr id="217" name="Google Shape;217;p29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9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9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9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9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9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" name="Google Shape;223;p29"/>
          <p:cNvGrpSpPr/>
          <p:nvPr/>
        </p:nvGrpSpPr>
        <p:grpSpPr>
          <a:xfrm>
            <a:off x="1913138" y="2810095"/>
            <a:ext cx="263805" cy="165842"/>
            <a:chOff x="3269900" y="3064500"/>
            <a:chExt cx="432325" cy="263075"/>
          </a:xfrm>
        </p:grpSpPr>
        <p:sp>
          <p:nvSpPr>
            <p:cNvPr id="224" name="Google Shape;224;p29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9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9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" name="Google Shape;227;p29"/>
          <p:cNvGrpSpPr/>
          <p:nvPr/>
        </p:nvGrpSpPr>
        <p:grpSpPr>
          <a:xfrm>
            <a:off x="6947416" y="2810523"/>
            <a:ext cx="293537" cy="165070"/>
            <a:chOff x="5937975" y="5081700"/>
            <a:chExt cx="481050" cy="261850"/>
          </a:xfrm>
        </p:grpSpPr>
        <p:sp>
          <p:nvSpPr>
            <p:cNvPr id="228" name="Google Shape;228;p29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9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9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" name="Google Shape;231;p29"/>
          <p:cNvGrpSpPr/>
          <p:nvPr/>
        </p:nvGrpSpPr>
        <p:grpSpPr>
          <a:xfrm>
            <a:off x="1917965" y="1200766"/>
            <a:ext cx="254148" cy="262940"/>
            <a:chOff x="5294400" y="974850"/>
            <a:chExt cx="416500" cy="417100"/>
          </a:xfrm>
        </p:grpSpPr>
        <p:sp>
          <p:nvSpPr>
            <p:cNvPr id="232" name="Google Shape;232;p29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9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" name="Google Shape;234;p29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pic>
        <p:nvPicPr>
          <p:cNvPr id="240" name="Google Shape;24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0550" y="307674"/>
            <a:ext cx="4862900" cy="403332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0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076700" y="1064025"/>
            <a:ext cx="3208200" cy="16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EDIT IN GOOGLE SLIDES</a:t>
            </a:r>
            <a:endParaRPr sz="1200"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Click on the button under the presentation preview that says "Use as Google Slides Theme".</a:t>
            </a:r>
            <a:endParaRPr sz="1200"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You will get a copy of this document on your Google Drive and will be able to edit, add or delete slides.</a:t>
            </a:r>
            <a:endParaRPr sz="1200"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You have to be signed in to your Google account.</a:t>
            </a:r>
            <a:endParaRPr sz="1200"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4718907" y="1064025"/>
            <a:ext cx="3348300" cy="16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EDIT IN POWERPOINT®</a:t>
            </a:r>
            <a:endParaRPr sz="1200"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Click on the button under the presentation preview that says "Download as PowerPoint template". You will get a .pptx file that you can edit in PowerPoint.</a:t>
            </a:r>
            <a:endParaRPr sz="1200"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  <a:hlinkClick action="ppaction://hlinksldjump" r:id="rId3"/>
              </a:rPr>
              <a:t>Presentation design slide</a:t>
            </a:r>
            <a:r>
              <a:rPr lang="en" sz="1200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)</a:t>
            </a:r>
            <a:endParaRPr sz="1200"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1076700" y="3324206"/>
            <a:ext cx="69906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More info on how to use this template at </a:t>
            </a:r>
            <a:r>
              <a:rPr b="1" lang="en" sz="1200" u="sng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  <a:hlinkClick r:id="rId4"/>
              </a:rPr>
              <a:t>www.slidescarnival.com/help-use-presentation-template</a:t>
            </a:r>
            <a:endParaRPr b="1" sz="1200"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This template is free to use under </a:t>
            </a:r>
            <a:r>
              <a:rPr lang="en" sz="1200" u="sng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  <a:hlinkClick r:id="rId5"/>
              </a:rPr>
              <a:t>Creative Commons Attribution license</a:t>
            </a:r>
            <a:r>
              <a:rPr lang="en" sz="1200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. </a:t>
            </a:r>
            <a:r>
              <a:rPr lang="en" sz="1200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You can keep the Credits slide or mention SlidesCarnival and other resources used in a slide footer</a:t>
            </a:r>
            <a:r>
              <a:rPr lang="en" sz="1200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.</a:t>
            </a:r>
            <a:endParaRPr sz="1200"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>
            <p:ph idx="4294967295" type="body"/>
          </p:nvPr>
        </p:nvSpPr>
        <p:spPr>
          <a:xfrm>
            <a:off x="987425" y="809775"/>
            <a:ext cx="3571800" cy="352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FFFFFF"/>
                </a:solidFill>
                <a:highlight>
                  <a:srgbClr val="434343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Mobile</a:t>
            </a:r>
            <a:r>
              <a:rPr b="1" i="1" lang="en">
                <a:solidFill>
                  <a:srgbClr val="FFFFFF"/>
                </a:solidFill>
                <a:highlight>
                  <a:srgbClr val="434343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 project</a:t>
            </a:r>
            <a:endParaRPr b="1" i="1">
              <a:solidFill>
                <a:srgbClr val="FFFFFF"/>
              </a:solidFill>
              <a:highlight>
                <a:srgbClr val="434343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47" name="Google Shape;247;p31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8" name="Google Shape;248;p31"/>
          <p:cNvSpPr/>
          <p:nvPr/>
        </p:nvSpPr>
        <p:spPr>
          <a:xfrm>
            <a:off x="5488829" y="922326"/>
            <a:ext cx="1853700" cy="3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PT Serif"/>
                <a:ea typeface="PT Serif"/>
                <a:cs typeface="PT Serif"/>
                <a:sym typeface="PT Serif"/>
              </a:rPr>
              <a:t>Place your screenshot here</a:t>
            </a:r>
            <a:endParaRPr sz="1000">
              <a:solidFill>
                <a:srgbClr val="999999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grpSp>
        <p:nvGrpSpPr>
          <p:cNvPr id="249" name="Google Shape;249;p31"/>
          <p:cNvGrpSpPr/>
          <p:nvPr/>
        </p:nvGrpSpPr>
        <p:grpSpPr>
          <a:xfrm>
            <a:off x="5434122" y="541615"/>
            <a:ext cx="1957398" cy="4060031"/>
            <a:chOff x="2547150" y="238125"/>
            <a:chExt cx="2525675" cy="5238750"/>
          </a:xfrm>
        </p:grpSpPr>
        <p:sp>
          <p:nvSpPr>
            <p:cNvPr id="250" name="Google Shape;250;p31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/>
          <p:nvPr>
            <p:ph idx="4294967295" type="body"/>
          </p:nvPr>
        </p:nvSpPr>
        <p:spPr>
          <a:xfrm>
            <a:off x="987425" y="809775"/>
            <a:ext cx="3116700" cy="352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FFFFFF"/>
                </a:solidFill>
                <a:highlight>
                  <a:srgbClr val="434343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Tablet project</a:t>
            </a:r>
            <a:endParaRPr b="1" i="1">
              <a:solidFill>
                <a:srgbClr val="FFFFFF"/>
              </a:solidFill>
              <a:highlight>
                <a:srgbClr val="434343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59" name="Google Shape;259;p32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32"/>
          <p:cNvSpPr/>
          <p:nvPr/>
        </p:nvSpPr>
        <p:spPr>
          <a:xfrm>
            <a:off x="50764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PT Serif"/>
                <a:ea typeface="PT Serif"/>
                <a:cs typeface="PT Serif"/>
                <a:sym typeface="PT Serif"/>
              </a:rPr>
              <a:t>Place your screenshot here</a:t>
            </a:r>
            <a:endParaRPr sz="1000">
              <a:solidFill>
                <a:srgbClr val="999999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grpSp>
        <p:nvGrpSpPr>
          <p:cNvPr id="261" name="Google Shape;261;p32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262" name="Google Shape;262;p32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2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2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2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"/>
          <p:cNvSpPr/>
          <p:nvPr/>
        </p:nvSpPr>
        <p:spPr>
          <a:xfrm>
            <a:off x="3799375" y="734150"/>
            <a:ext cx="3643582" cy="2843549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3"/>
          <p:cNvSpPr/>
          <p:nvPr/>
        </p:nvSpPr>
        <p:spPr>
          <a:xfrm>
            <a:off x="3949026" y="883795"/>
            <a:ext cx="3344400" cy="21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PT Serif"/>
                <a:ea typeface="PT Serif"/>
                <a:cs typeface="PT Serif"/>
                <a:sym typeface="PT Serif"/>
              </a:rPr>
              <a:t>Place your screenshot here</a:t>
            </a:r>
            <a:endParaRPr sz="1000">
              <a:solidFill>
                <a:srgbClr val="999999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272" name="Google Shape;272;p33"/>
          <p:cNvSpPr txBox="1"/>
          <p:nvPr>
            <p:ph idx="4294967295" type="body"/>
          </p:nvPr>
        </p:nvSpPr>
        <p:spPr>
          <a:xfrm>
            <a:off x="987425" y="3297863"/>
            <a:ext cx="7182000" cy="103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FFFFFF"/>
                </a:solidFill>
                <a:highlight>
                  <a:srgbClr val="434343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Desktop project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73" name="Google Shape;273;p33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/>
          <p:nvPr>
            <p:ph idx="4294967295" type="ctrTitle"/>
          </p:nvPr>
        </p:nvSpPr>
        <p:spPr>
          <a:xfrm>
            <a:off x="1802250" y="1749319"/>
            <a:ext cx="5539500" cy="35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999999"/>
                </a:solidFill>
              </a:rPr>
              <a:t>thanks!</a:t>
            </a:r>
            <a:endParaRPr i="1" sz="2400">
              <a:solidFill>
                <a:srgbClr val="999999"/>
              </a:solidFill>
            </a:endParaRPr>
          </a:p>
        </p:txBody>
      </p:sp>
      <p:sp>
        <p:nvSpPr>
          <p:cNvPr id="279" name="Google Shape;279;p34"/>
          <p:cNvSpPr txBox="1"/>
          <p:nvPr>
            <p:ph idx="4294967295" type="subTitle"/>
          </p:nvPr>
        </p:nvSpPr>
        <p:spPr>
          <a:xfrm>
            <a:off x="1802250" y="1945013"/>
            <a:ext cx="5539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latin typeface="Playfair Display"/>
                <a:ea typeface="Playfair Display"/>
                <a:cs typeface="Playfair Display"/>
                <a:sym typeface="Playfair Display"/>
              </a:rPr>
              <a:t>Any questions?</a:t>
            </a:r>
            <a:endParaRPr sz="48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80" name="Google Shape;280;p34"/>
          <p:cNvSpPr txBox="1"/>
          <p:nvPr>
            <p:ph idx="4294967295" type="body"/>
          </p:nvPr>
        </p:nvSpPr>
        <p:spPr>
          <a:xfrm>
            <a:off x="1802250" y="2936888"/>
            <a:ext cx="55395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</a:t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@username</a:t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user@mail.me</a:t>
            </a:r>
            <a:endParaRPr sz="1800"/>
          </a:p>
        </p:txBody>
      </p:sp>
      <p:grpSp>
        <p:nvGrpSpPr>
          <p:cNvPr id="281" name="Google Shape;281;p34"/>
          <p:cNvGrpSpPr/>
          <p:nvPr/>
        </p:nvGrpSpPr>
        <p:grpSpPr>
          <a:xfrm>
            <a:off x="4182416" y="805186"/>
            <a:ext cx="779198" cy="777254"/>
            <a:chOff x="1278900" y="2333250"/>
            <a:chExt cx="381175" cy="381175"/>
          </a:xfrm>
        </p:grpSpPr>
        <p:sp>
          <p:nvSpPr>
            <p:cNvPr id="282" name="Google Shape;282;p34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9050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4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4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4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6" name="Google Shape;286;p34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/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92" name="Google Shape;292;p35"/>
          <p:cNvSpPr txBox="1"/>
          <p:nvPr>
            <p:ph idx="1" type="body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D1D1B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1D1D1B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D1D1B"/>
              </a:buClr>
              <a:buSzPts val="2400"/>
              <a:buChar char="▣"/>
            </a:pPr>
            <a:r>
              <a:rPr lang="en" sz="2400">
                <a:solidFill>
                  <a:srgbClr val="1D1D1B"/>
                </a:solidFill>
              </a:rPr>
              <a:t>Presentation template by </a:t>
            </a:r>
            <a:r>
              <a:rPr lang="en" sz="2400" u="sng">
                <a:solidFill>
                  <a:srgbClr val="1D1D1B"/>
                </a:solidFill>
                <a:hlinkClick r:id="rId3"/>
              </a:rPr>
              <a:t>SlidesCarnival</a:t>
            </a:r>
            <a:endParaRPr sz="2400">
              <a:solidFill>
                <a:srgbClr val="1D1D1B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2400"/>
              <a:buChar char="▣"/>
            </a:pPr>
            <a:r>
              <a:rPr lang="en" sz="2400">
                <a:solidFill>
                  <a:srgbClr val="1D1D1B"/>
                </a:solidFill>
              </a:rPr>
              <a:t>Photographs by </a:t>
            </a:r>
            <a:r>
              <a:rPr lang="en" sz="2400" u="sng">
                <a:solidFill>
                  <a:srgbClr val="1D1D1B"/>
                </a:solidFill>
                <a:hlinkClick r:id="rId4"/>
              </a:rPr>
              <a:t>Unsplash</a:t>
            </a:r>
            <a:endParaRPr sz="2400">
              <a:solidFill>
                <a:srgbClr val="1D1D1B"/>
              </a:solidFill>
            </a:endParaRPr>
          </a:p>
        </p:txBody>
      </p:sp>
      <p:sp>
        <p:nvSpPr>
          <p:cNvPr id="293" name="Google Shape;293;p35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"/>
          <p:cNvSpPr txBox="1"/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299" name="Google Shape;299;p36"/>
          <p:cNvSpPr txBox="1"/>
          <p:nvPr>
            <p:ph idx="1" type="body"/>
          </p:nvPr>
        </p:nvSpPr>
        <p:spPr>
          <a:xfrm>
            <a:off x="1011600" y="1200150"/>
            <a:ext cx="7120800" cy="26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D1D1B"/>
                </a:solidFill>
              </a:rPr>
              <a:t>This presentations uses the following typographies:</a:t>
            </a:r>
            <a:endParaRPr sz="1800">
              <a:solidFill>
                <a:srgbClr val="1D1D1B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D1D1B"/>
              </a:buClr>
              <a:buSzPts val="1800"/>
              <a:buChar char="▣"/>
            </a:pPr>
            <a:r>
              <a:rPr lang="en" sz="1800">
                <a:solidFill>
                  <a:srgbClr val="1D1D1B"/>
                </a:solidFill>
              </a:rPr>
              <a:t>Titles: </a:t>
            </a:r>
            <a:r>
              <a:rPr b="1" lang="en" sz="1800">
                <a:solidFill>
                  <a:srgbClr val="1D1D1B"/>
                </a:solidFill>
              </a:rPr>
              <a:t>Playfair Display</a:t>
            </a:r>
            <a:endParaRPr b="1" sz="1800">
              <a:solidFill>
                <a:srgbClr val="1D1D1B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800"/>
              <a:buChar char="▣"/>
            </a:pPr>
            <a:r>
              <a:rPr lang="en" sz="1800">
                <a:solidFill>
                  <a:srgbClr val="1D1D1B"/>
                </a:solidFill>
              </a:rPr>
              <a:t>Body copy: </a:t>
            </a:r>
            <a:r>
              <a:rPr b="1" lang="en" sz="1800">
                <a:solidFill>
                  <a:srgbClr val="1D1D1B"/>
                </a:solidFill>
              </a:rPr>
              <a:t>PT Serif</a:t>
            </a:r>
            <a:endParaRPr b="1" sz="1800">
              <a:solidFill>
                <a:srgbClr val="1D1D1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D1D1B"/>
                </a:solidFill>
              </a:rPr>
              <a:t>You can download the fonts on this page:</a:t>
            </a:r>
            <a:endParaRPr sz="1800">
              <a:solidFill>
                <a:srgbClr val="1D1D1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1D1D1B"/>
                </a:solidFill>
                <a:hlinkClick r:id="rId3"/>
              </a:rPr>
              <a:t>https://www.fontsquirrel.com/fonts/playfair-display</a:t>
            </a:r>
            <a:endParaRPr b="1" sz="1800">
              <a:solidFill>
                <a:srgbClr val="1D1D1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1D1D1B"/>
                </a:solidFill>
                <a:hlinkClick r:id="rId4"/>
              </a:rPr>
              <a:t>https://www.fontsquirrel.com/fonts/pt-serif</a:t>
            </a:r>
            <a:endParaRPr sz="1800">
              <a:solidFill>
                <a:srgbClr val="1D1D1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D1D1B"/>
              </a:solidFill>
            </a:endParaRPr>
          </a:p>
        </p:txBody>
      </p:sp>
      <p:sp>
        <p:nvSpPr>
          <p:cNvPr id="300" name="Google Shape;300;p36"/>
          <p:cNvSpPr txBox="1"/>
          <p:nvPr/>
        </p:nvSpPr>
        <p:spPr>
          <a:xfrm>
            <a:off x="842250" y="3828750"/>
            <a:ext cx="74595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i="1" sz="1200"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01" name="Google Shape;301;p36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7"/>
          <p:cNvSpPr txBox="1"/>
          <p:nvPr>
            <p:ph idx="12" type="sldNum"/>
          </p:nvPr>
        </p:nvSpPr>
        <p:spPr>
          <a:xfrm>
            <a:off x="4297650" y="4800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7" name="Google Shape;307;p37"/>
          <p:cNvSpPr txBox="1"/>
          <p:nvPr/>
        </p:nvSpPr>
        <p:spPr>
          <a:xfrm>
            <a:off x="6096175" y="3838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. 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This means that you can: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T Serif"/>
              <a:buChar char="●"/>
            </a:pP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Resize them without losing quality.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T Serif"/>
              <a:buChar char="●"/>
            </a:pP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Change line color, width and style.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Isn’t that nice? :)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Examples: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grpSp>
        <p:nvGrpSpPr>
          <p:cNvPr id="308" name="Google Shape;308;p37"/>
          <p:cNvGrpSpPr/>
          <p:nvPr/>
        </p:nvGrpSpPr>
        <p:grpSpPr>
          <a:xfrm>
            <a:off x="501147" y="404794"/>
            <a:ext cx="342903" cy="447293"/>
            <a:chOff x="590250" y="244200"/>
            <a:chExt cx="407975" cy="532175"/>
          </a:xfrm>
        </p:grpSpPr>
        <p:sp>
          <p:nvSpPr>
            <p:cNvPr id="309" name="Google Shape;309;p37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7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7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7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7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7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7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7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7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7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7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7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7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7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3" name="Google Shape;323;p37"/>
          <p:cNvGrpSpPr/>
          <p:nvPr/>
        </p:nvGrpSpPr>
        <p:grpSpPr>
          <a:xfrm>
            <a:off x="1053839" y="470816"/>
            <a:ext cx="372594" cy="310144"/>
            <a:chOff x="1247825" y="322750"/>
            <a:chExt cx="443300" cy="369000"/>
          </a:xfrm>
        </p:grpSpPr>
        <p:sp>
          <p:nvSpPr>
            <p:cNvPr id="324" name="Google Shape;324;p37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7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7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7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7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" name="Google Shape;329;p37"/>
          <p:cNvGrpSpPr/>
          <p:nvPr/>
        </p:nvGrpSpPr>
        <p:grpSpPr>
          <a:xfrm>
            <a:off x="1627018" y="469282"/>
            <a:ext cx="356204" cy="313212"/>
            <a:chOff x="1929775" y="320925"/>
            <a:chExt cx="423800" cy="372650"/>
          </a:xfrm>
        </p:grpSpPr>
        <p:sp>
          <p:nvSpPr>
            <p:cNvPr id="330" name="Google Shape;330;p37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7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7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7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7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5" name="Google Shape;335;p37"/>
          <p:cNvSpPr/>
          <p:nvPr/>
        </p:nvSpPr>
        <p:spPr>
          <a:xfrm>
            <a:off x="2224320" y="458029"/>
            <a:ext cx="291717" cy="33573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7"/>
          <p:cNvSpPr/>
          <p:nvPr/>
        </p:nvSpPr>
        <p:spPr>
          <a:xfrm>
            <a:off x="2809288" y="459058"/>
            <a:ext cx="251793" cy="333679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7" name="Google Shape;337;p37"/>
          <p:cNvGrpSpPr/>
          <p:nvPr/>
        </p:nvGrpSpPr>
        <p:grpSpPr>
          <a:xfrm>
            <a:off x="3896662" y="433960"/>
            <a:ext cx="336767" cy="383835"/>
            <a:chOff x="4630125" y="278900"/>
            <a:chExt cx="400675" cy="456675"/>
          </a:xfrm>
        </p:grpSpPr>
        <p:sp>
          <p:nvSpPr>
            <p:cNvPr id="338" name="Google Shape;338;p37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7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7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7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2" name="Google Shape;342;p37"/>
          <p:cNvSpPr/>
          <p:nvPr/>
        </p:nvSpPr>
        <p:spPr>
          <a:xfrm>
            <a:off x="4437251" y="457525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3" name="Google Shape;343;p37"/>
          <p:cNvGrpSpPr/>
          <p:nvPr/>
        </p:nvGrpSpPr>
        <p:grpSpPr>
          <a:xfrm>
            <a:off x="506274" y="980516"/>
            <a:ext cx="342882" cy="418128"/>
            <a:chOff x="596350" y="929175"/>
            <a:chExt cx="407950" cy="497475"/>
          </a:xfrm>
        </p:grpSpPr>
        <p:sp>
          <p:nvSpPr>
            <p:cNvPr id="344" name="Google Shape;344;p37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7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7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7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7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7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7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1" name="Google Shape;351;p37"/>
          <p:cNvGrpSpPr/>
          <p:nvPr/>
        </p:nvGrpSpPr>
        <p:grpSpPr>
          <a:xfrm>
            <a:off x="1630590" y="1041431"/>
            <a:ext cx="349060" cy="298882"/>
            <a:chOff x="1934025" y="1001650"/>
            <a:chExt cx="415300" cy="355600"/>
          </a:xfrm>
        </p:grpSpPr>
        <p:sp>
          <p:nvSpPr>
            <p:cNvPr id="352" name="Google Shape;352;p37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7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7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7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6" name="Google Shape;356;p37"/>
          <p:cNvSpPr/>
          <p:nvPr/>
        </p:nvSpPr>
        <p:spPr>
          <a:xfrm>
            <a:off x="2194649" y="1016373"/>
            <a:ext cx="351077" cy="34903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7"/>
          <p:cNvSpPr/>
          <p:nvPr/>
        </p:nvSpPr>
        <p:spPr>
          <a:xfrm>
            <a:off x="2760159" y="1033772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7"/>
          <p:cNvSpPr/>
          <p:nvPr/>
        </p:nvSpPr>
        <p:spPr>
          <a:xfrm>
            <a:off x="3330271" y="1036336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7"/>
          <p:cNvSpPr/>
          <p:nvPr/>
        </p:nvSpPr>
        <p:spPr>
          <a:xfrm>
            <a:off x="3906539" y="1039404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0" name="Google Shape;360;p37"/>
          <p:cNvGrpSpPr/>
          <p:nvPr/>
        </p:nvGrpSpPr>
        <p:grpSpPr>
          <a:xfrm>
            <a:off x="4454985" y="1018906"/>
            <a:ext cx="350068" cy="350573"/>
            <a:chOff x="5294400" y="974850"/>
            <a:chExt cx="416500" cy="417100"/>
          </a:xfrm>
        </p:grpSpPr>
        <p:sp>
          <p:nvSpPr>
            <p:cNvPr id="361" name="Google Shape;361;p37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7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3" name="Google Shape;363;p37"/>
          <p:cNvGrpSpPr/>
          <p:nvPr/>
        </p:nvGrpSpPr>
        <p:grpSpPr>
          <a:xfrm>
            <a:off x="4978007" y="979507"/>
            <a:ext cx="433992" cy="422729"/>
            <a:chOff x="5916675" y="927975"/>
            <a:chExt cx="516350" cy="502950"/>
          </a:xfrm>
        </p:grpSpPr>
        <p:sp>
          <p:nvSpPr>
            <p:cNvPr id="364" name="Google Shape;364;p37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" name="Google Shape;366;p37"/>
          <p:cNvGrpSpPr/>
          <p:nvPr/>
        </p:nvGrpSpPr>
        <p:grpSpPr>
          <a:xfrm>
            <a:off x="479651" y="1628920"/>
            <a:ext cx="391001" cy="264085"/>
            <a:chOff x="564675" y="1700625"/>
            <a:chExt cx="465200" cy="314200"/>
          </a:xfrm>
        </p:grpSpPr>
        <p:sp>
          <p:nvSpPr>
            <p:cNvPr id="367" name="Google Shape;367;p37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0" name="Google Shape;370;p37"/>
          <p:cNvGrpSpPr/>
          <p:nvPr/>
        </p:nvGrpSpPr>
        <p:grpSpPr>
          <a:xfrm>
            <a:off x="1044635" y="1564432"/>
            <a:ext cx="391001" cy="382827"/>
            <a:chOff x="1236875" y="1623900"/>
            <a:chExt cx="465200" cy="455475"/>
          </a:xfrm>
        </p:grpSpPr>
        <p:sp>
          <p:nvSpPr>
            <p:cNvPr id="371" name="Google Shape;371;p37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7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8" name="Google Shape;378;p37"/>
          <p:cNvGrpSpPr/>
          <p:nvPr/>
        </p:nvGrpSpPr>
        <p:grpSpPr>
          <a:xfrm>
            <a:off x="1621890" y="1572627"/>
            <a:ext cx="366458" cy="366437"/>
            <a:chOff x="1923675" y="1633650"/>
            <a:chExt cx="436000" cy="435975"/>
          </a:xfrm>
        </p:grpSpPr>
        <p:sp>
          <p:nvSpPr>
            <p:cNvPr id="379" name="Google Shape;379;p37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5" name="Google Shape;385;p37"/>
          <p:cNvGrpSpPr/>
          <p:nvPr/>
        </p:nvGrpSpPr>
        <p:grpSpPr>
          <a:xfrm>
            <a:off x="2185341" y="1571093"/>
            <a:ext cx="369505" cy="369505"/>
            <a:chOff x="2594050" y="1631825"/>
            <a:chExt cx="439625" cy="439625"/>
          </a:xfrm>
        </p:grpSpPr>
        <p:sp>
          <p:nvSpPr>
            <p:cNvPr id="386" name="Google Shape;386;p37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7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0" name="Google Shape;390;p37"/>
          <p:cNvSpPr/>
          <p:nvPr/>
        </p:nvSpPr>
        <p:spPr>
          <a:xfrm>
            <a:off x="2766799" y="158751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1" name="Google Shape;391;p37"/>
          <p:cNvGrpSpPr/>
          <p:nvPr/>
        </p:nvGrpSpPr>
        <p:grpSpPr>
          <a:xfrm>
            <a:off x="3350106" y="1543462"/>
            <a:ext cx="299911" cy="424768"/>
            <a:chOff x="3979850" y="1598950"/>
            <a:chExt cx="356825" cy="505375"/>
          </a:xfrm>
        </p:grpSpPr>
        <p:sp>
          <p:nvSpPr>
            <p:cNvPr id="392" name="Google Shape;392;p37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7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" name="Google Shape;394;p37"/>
          <p:cNvGrpSpPr/>
          <p:nvPr/>
        </p:nvGrpSpPr>
        <p:grpSpPr>
          <a:xfrm>
            <a:off x="3867496" y="1634551"/>
            <a:ext cx="395098" cy="242589"/>
            <a:chOff x="4595425" y="1707325"/>
            <a:chExt cx="470075" cy="288625"/>
          </a:xfrm>
        </p:grpSpPr>
        <p:sp>
          <p:nvSpPr>
            <p:cNvPr id="395" name="Google Shape;395;p37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7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7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7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7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0" name="Google Shape;400;p37"/>
          <p:cNvGrpSpPr/>
          <p:nvPr/>
        </p:nvGrpSpPr>
        <p:grpSpPr>
          <a:xfrm>
            <a:off x="4451413" y="1575191"/>
            <a:ext cx="357234" cy="361310"/>
            <a:chOff x="5290150" y="1636700"/>
            <a:chExt cx="425025" cy="429875"/>
          </a:xfrm>
        </p:grpSpPr>
        <p:sp>
          <p:nvSpPr>
            <p:cNvPr id="401" name="Google Shape;401;p37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7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3" name="Google Shape;403;p37"/>
          <p:cNvGrpSpPr/>
          <p:nvPr/>
        </p:nvGrpSpPr>
        <p:grpSpPr>
          <a:xfrm>
            <a:off x="5015367" y="1564432"/>
            <a:ext cx="359272" cy="376691"/>
            <a:chOff x="5961125" y="1623900"/>
            <a:chExt cx="427450" cy="448175"/>
          </a:xfrm>
        </p:grpSpPr>
        <p:sp>
          <p:nvSpPr>
            <p:cNvPr id="404" name="Google Shape;404;p37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7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7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7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7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7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1" name="Google Shape;411;p37"/>
          <p:cNvGrpSpPr/>
          <p:nvPr/>
        </p:nvGrpSpPr>
        <p:grpSpPr>
          <a:xfrm>
            <a:off x="5568059" y="1574161"/>
            <a:ext cx="383835" cy="363369"/>
            <a:chOff x="6618700" y="1635475"/>
            <a:chExt cx="456675" cy="432325"/>
          </a:xfrm>
        </p:grpSpPr>
        <p:sp>
          <p:nvSpPr>
            <p:cNvPr id="412" name="Google Shape;412;p37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7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7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7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7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" name="Google Shape;417;p37"/>
          <p:cNvGrpSpPr/>
          <p:nvPr/>
        </p:nvGrpSpPr>
        <p:grpSpPr>
          <a:xfrm>
            <a:off x="523147" y="2157573"/>
            <a:ext cx="304009" cy="326513"/>
            <a:chOff x="616425" y="2329600"/>
            <a:chExt cx="361700" cy="388475"/>
          </a:xfrm>
        </p:grpSpPr>
        <p:sp>
          <p:nvSpPr>
            <p:cNvPr id="418" name="Google Shape;418;p37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7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7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7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7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7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7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7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6" name="Google Shape;426;p37"/>
          <p:cNvGrpSpPr/>
          <p:nvPr/>
        </p:nvGrpSpPr>
        <p:grpSpPr>
          <a:xfrm>
            <a:off x="1079957" y="2160641"/>
            <a:ext cx="320378" cy="320378"/>
            <a:chOff x="1278900" y="2333250"/>
            <a:chExt cx="381175" cy="381175"/>
          </a:xfrm>
        </p:grpSpPr>
        <p:sp>
          <p:nvSpPr>
            <p:cNvPr id="427" name="Google Shape;427;p37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7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1" name="Google Shape;431;p37"/>
          <p:cNvGrpSpPr/>
          <p:nvPr/>
        </p:nvGrpSpPr>
        <p:grpSpPr>
          <a:xfrm>
            <a:off x="1644920" y="2160641"/>
            <a:ext cx="320399" cy="320378"/>
            <a:chOff x="1951075" y="2333250"/>
            <a:chExt cx="381200" cy="381175"/>
          </a:xfrm>
        </p:grpSpPr>
        <p:sp>
          <p:nvSpPr>
            <p:cNvPr id="432" name="Google Shape;432;p37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7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7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7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6" name="Google Shape;436;p37"/>
          <p:cNvGrpSpPr/>
          <p:nvPr/>
        </p:nvGrpSpPr>
        <p:grpSpPr>
          <a:xfrm>
            <a:off x="2209904" y="2160641"/>
            <a:ext cx="320378" cy="320378"/>
            <a:chOff x="2623275" y="2333250"/>
            <a:chExt cx="381175" cy="381175"/>
          </a:xfrm>
        </p:grpSpPr>
        <p:sp>
          <p:nvSpPr>
            <p:cNvPr id="437" name="Google Shape;437;p37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7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" name="Google Shape;441;p37"/>
          <p:cNvGrpSpPr/>
          <p:nvPr/>
        </p:nvGrpSpPr>
        <p:grpSpPr>
          <a:xfrm>
            <a:off x="2849609" y="2105378"/>
            <a:ext cx="170937" cy="426827"/>
            <a:chOff x="3384375" y="2267500"/>
            <a:chExt cx="203375" cy="507825"/>
          </a:xfrm>
        </p:grpSpPr>
        <p:sp>
          <p:nvSpPr>
            <p:cNvPr id="442" name="Google Shape;442;p37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7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37"/>
          <p:cNvGrpSpPr/>
          <p:nvPr/>
        </p:nvGrpSpPr>
        <p:grpSpPr>
          <a:xfrm>
            <a:off x="3994916" y="2159611"/>
            <a:ext cx="140237" cy="318339"/>
            <a:chOff x="4747025" y="2332025"/>
            <a:chExt cx="166850" cy="378750"/>
          </a:xfrm>
        </p:grpSpPr>
        <p:sp>
          <p:nvSpPr>
            <p:cNvPr id="445" name="Google Shape;445;p37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7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37"/>
          <p:cNvGrpSpPr/>
          <p:nvPr/>
        </p:nvGrpSpPr>
        <p:grpSpPr>
          <a:xfrm>
            <a:off x="3427390" y="2107416"/>
            <a:ext cx="145343" cy="422729"/>
            <a:chOff x="4071800" y="2269925"/>
            <a:chExt cx="172925" cy="502950"/>
          </a:xfrm>
        </p:grpSpPr>
        <p:sp>
          <p:nvSpPr>
            <p:cNvPr id="448" name="Google Shape;448;p37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7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0" name="Google Shape;450;p37"/>
          <p:cNvSpPr/>
          <p:nvPr/>
        </p:nvSpPr>
        <p:spPr>
          <a:xfrm>
            <a:off x="4470011" y="2152016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1" name="Google Shape;451;p37"/>
          <p:cNvGrpSpPr/>
          <p:nvPr/>
        </p:nvGrpSpPr>
        <p:grpSpPr>
          <a:xfrm>
            <a:off x="5025096" y="2158077"/>
            <a:ext cx="345971" cy="325505"/>
            <a:chOff x="5972700" y="2330200"/>
            <a:chExt cx="411625" cy="387275"/>
          </a:xfrm>
        </p:grpSpPr>
        <p:sp>
          <p:nvSpPr>
            <p:cNvPr id="452" name="Google Shape;452;p37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4" name="Google Shape;454;p37"/>
          <p:cNvGrpSpPr/>
          <p:nvPr/>
        </p:nvGrpSpPr>
        <p:grpSpPr>
          <a:xfrm>
            <a:off x="620393" y="2686206"/>
            <a:ext cx="109538" cy="399195"/>
            <a:chOff x="732125" y="2958550"/>
            <a:chExt cx="130325" cy="474950"/>
          </a:xfrm>
        </p:grpSpPr>
        <p:sp>
          <p:nvSpPr>
            <p:cNvPr id="455" name="Google Shape;455;p37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7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7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7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7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7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7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7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3" name="Google Shape;463;p37"/>
          <p:cNvSpPr/>
          <p:nvPr/>
        </p:nvSpPr>
        <p:spPr>
          <a:xfrm>
            <a:off x="1637313" y="2670435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7"/>
          <p:cNvSpPr/>
          <p:nvPr/>
        </p:nvSpPr>
        <p:spPr>
          <a:xfrm>
            <a:off x="1115805" y="2670435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5" name="Google Shape;465;p37"/>
          <p:cNvGrpSpPr/>
          <p:nvPr/>
        </p:nvGrpSpPr>
        <p:grpSpPr>
          <a:xfrm>
            <a:off x="2176137" y="2699002"/>
            <a:ext cx="387933" cy="367467"/>
            <a:chOff x="2583100" y="2973775"/>
            <a:chExt cx="461550" cy="437200"/>
          </a:xfrm>
        </p:grpSpPr>
        <p:sp>
          <p:nvSpPr>
            <p:cNvPr id="466" name="Google Shape;466;p37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8" name="Google Shape;468;p37"/>
          <p:cNvSpPr/>
          <p:nvPr/>
        </p:nvSpPr>
        <p:spPr>
          <a:xfrm>
            <a:off x="3887081" y="2707797"/>
            <a:ext cx="356204" cy="3562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9" name="Google Shape;469;p37"/>
          <p:cNvGrpSpPr/>
          <p:nvPr/>
        </p:nvGrpSpPr>
        <p:grpSpPr>
          <a:xfrm>
            <a:off x="4415586" y="2727159"/>
            <a:ext cx="435022" cy="323445"/>
            <a:chOff x="5247525" y="3007275"/>
            <a:chExt cx="517575" cy="384825"/>
          </a:xfrm>
        </p:grpSpPr>
        <p:sp>
          <p:nvSpPr>
            <p:cNvPr id="470" name="Google Shape;470;p37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37"/>
          <p:cNvGrpSpPr/>
          <p:nvPr/>
        </p:nvGrpSpPr>
        <p:grpSpPr>
          <a:xfrm>
            <a:off x="3326572" y="2708731"/>
            <a:ext cx="342882" cy="350068"/>
            <a:chOff x="3951850" y="2985350"/>
            <a:chExt cx="407950" cy="416500"/>
          </a:xfrm>
        </p:grpSpPr>
        <p:sp>
          <p:nvSpPr>
            <p:cNvPr id="473" name="Google Shape;473;p3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7" name="Google Shape;477;p37"/>
          <p:cNvGrpSpPr/>
          <p:nvPr/>
        </p:nvGrpSpPr>
        <p:grpSpPr>
          <a:xfrm>
            <a:off x="483244" y="3298279"/>
            <a:ext cx="397136" cy="305017"/>
            <a:chOff x="568950" y="3686775"/>
            <a:chExt cx="472500" cy="362900"/>
          </a:xfrm>
        </p:grpSpPr>
        <p:sp>
          <p:nvSpPr>
            <p:cNvPr id="478" name="Google Shape;478;p37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1" name="Google Shape;481;p37"/>
          <p:cNvSpPr/>
          <p:nvPr/>
        </p:nvSpPr>
        <p:spPr>
          <a:xfrm>
            <a:off x="5060086" y="2691427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2" name="Google Shape;482;p37"/>
          <p:cNvGrpSpPr/>
          <p:nvPr/>
        </p:nvGrpSpPr>
        <p:grpSpPr>
          <a:xfrm>
            <a:off x="1051296" y="3323872"/>
            <a:ext cx="377700" cy="253852"/>
            <a:chOff x="1244800" y="3717225"/>
            <a:chExt cx="449375" cy="302025"/>
          </a:xfrm>
        </p:grpSpPr>
        <p:sp>
          <p:nvSpPr>
            <p:cNvPr id="483" name="Google Shape;483;p37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9" name="Google Shape;489;p37"/>
          <p:cNvGrpSpPr/>
          <p:nvPr/>
        </p:nvGrpSpPr>
        <p:grpSpPr>
          <a:xfrm>
            <a:off x="1621386" y="3304414"/>
            <a:ext cx="367467" cy="287115"/>
            <a:chOff x="1923075" y="3694075"/>
            <a:chExt cx="437200" cy="341600"/>
          </a:xfrm>
        </p:grpSpPr>
        <p:sp>
          <p:nvSpPr>
            <p:cNvPr id="490" name="Google Shape;490;p37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7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7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9" name="Google Shape;499;p37"/>
          <p:cNvGrpSpPr/>
          <p:nvPr/>
        </p:nvGrpSpPr>
        <p:grpSpPr>
          <a:xfrm>
            <a:off x="2189942" y="3299813"/>
            <a:ext cx="360301" cy="295814"/>
            <a:chOff x="2599525" y="3688600"/>
            <a:chExt cx="428675" cy="351950"/>
          </a:xfrm>
        </p:grpSpPr>
        <p:sp>
          <p:nvSpPr>
            <p:cNvPr id="500" name="Google Shape;500;p37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7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7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3" name="Google Shape;503;p37"/>
          <p:cNvGrpSpPr/>
          <p:nvPr/>
        </p:nvGrpSpPr>
        <p:grpSpPr>
          <a:xfrm>
            <a:off x="2772325" y="3279346"/>
            <a:ext cx="333700" cy="329077"/>
            <a:chOff x="3292425" y="3664250"/>
            <a:chExt cx="397025" cy="391525"/>
          </a:xfrm>
        </p:grpSpPr>
        <p:sp>
          <p:nvSpPr>
            <p:cNvPr id="504" name="Google Shape;504;p37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7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7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7" name="Google Shape;507;p37"/>
          <p:cNvGrpSpPr/>
          <p:nvPr/>
        </p:nvGrpSpPr>
        <p:grpSpPr>
          <a:xfrm>
            <a:off x="3310182" y="3321813"/>
            <a:ext cx="369526" cy="268183"/>
            <a:chOff x="3932350" y="3714775"/>
            <a:chExt cx="439650" cy="319075"/>
          </a:xfrm>
        </p:grpSpPr>
        <p:sp>
          <p:nvSpPr>
            <p:cNvPr id="508" name="Google Shape;508;p37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7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7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3" name="Google Shape;513;p37"/>
          <p:cNvGrpSpPr/>
          <p:nvPr/>
        </p:nvGrpSpPr>
        <p:grpSpPr>
          <a:xfrm>
            <a:off x="3875166" y="3321813"/>
            <a:ext cx="369505" cy="268183"/>
            <a:chOff x="4604550" y="3714775"/>
            <a:chExt cx="439625" cy="319075"/>
          </a:xfrm>
        </p:grpSpPr>
        <p:sp>
          <p:nvSpPr>
            <p:cNvPr id="514" name="Google Shape;514;p37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6" name="Google Shape;516;p37"/>
          <p:cNvGrpSpPr/>
          <p:nvPr/>
        </p:nvGrpSpPr>
        <p:grpSpPr>
          <a:xfrm>
            <a:off x="4453451" y="3294181"/>
            <a:ext cx="353136" cy="313738"/>
            <a:chOff x="5292575" y="3681900"/>
            <a:chExt cx="420150" cy="373275"/>
          </a:xfrm>
        </p:grpSpPr>
        <p:sp>
          <p:nvSpPr>
            <p:cNvPr id="517" name="Google Shape;517;p37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7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7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7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7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7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7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4" name="Google Shape;524;p37"/>
          <p:cNvGrpSpPr/>
          <p:nvPr/>
        </p:nvGrpSpPr>
        <p:grpSpPr>
          <a:xfrm>
            <a:off x="4998473" y="3254258"/>
            <a:ext cx="393060" cy="393060"/>
            <a:chOff x="5941025" y="3634400"/>
            <a:chExt cx="467650" cy="467650"/>
          </a:xfrm>
        </p:grpSpPr>
        <p:sp>
          <p:nvSpPr>
            <p:cNvPr id="525" name="Google Shape;525;p37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7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7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7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7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7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1" name="Google Shape;531;p37"/>
          <p:cNvGrpSpPr/>
          <p:nvPr/>
        </p:nvGrpSpPr>
        <p:grpSpPr>
          <a:xfrm>
            <a:off x="5588546" y="3279346"/>
            <a:ext cx="342882" cy="342903"/>
            <a:chOff x="6643075" y="3664250"/>
            <a:chExt cx="407950" cy="407975"/>
          </a:xfrm>
        </p:grpSpPr>
        <p:sp>
          <p:nvSpPr>
            <p:cNvPr id="532" name="Google Shape;532;p37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7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4" name="Google Shape;534;p37"/>
          <p:cNvGrpSpPr/>
          <p:nvPr/>
        </p:nvGrpSpPr>
        <p:grpSpPr>
          <a:xfrm>
            <a:off x="489380" y="3830000"/>
            <a:ext cx="371564" cy="371543"/>
            <a:chOff x="576250" y="4319400"/>
            <a:chExt cx="442075" cy="442050"/>
          </a:xfrm>
        </p:grpSpPr>
        <p:sp>
          <p:nvSpPr>
            <p:cNvPr id="535" name="Google Shape;535;p37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7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7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7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9" name="Google Shape;539;p37"/>
          <p:cNvSpPr/>
          <p:nvPr/>
        </p:nvSpPr>
        <p:spPr>
          <a:xfrm>
            <a:off x="1039043" y="390229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37"/>
          <p:cNvSpPr/>
          <p:nvPr/>
        </p:nvSpPr>
        <p:spPr>
          <a:xfrm>
            <a:off x="3329766" y="3845478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37"/>
          <p:cNvSpPr/>
          <p:nvPr/>
        </p:nvSpPr>
        <p:spPr>
          <a:xfrm>
            <a:off x="2764761" y="3866974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37"/>
          <p:cNvSpPr/>
          <p:nvPr/>
        </p:nvSpPr>
        <p:spPr>
          <a:xfrm>
            <a:off x="3893238" y="3843944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3" name="Google Shape;543;p37"/>
          <p:cNvGrpSpPr/>
          <p:nvPr/>
        </p:nvGrpSpPr>
        <p:grpSpPr>
          <a:xfrm>
            <a:off x="4432985" y="3848932"/>
            <a:ext cx="394068" cy="325505"/>
            <a:chOff x="5268225" y="4341925"/>
            <a:chExt cx="468850" cy="387275"/>
          </a:xfrm>
        </p:grpSpPr>
        <p:sp>
          <p:nvSpPr>
            <p:cNvPr id="544" name="Google Shape;544;p37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7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7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7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7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" name="Google Shape;552;p37"/>
          <p:cNvGrpSpPr/>
          <p:nvPr/>
        </p:nvGrpSpPr>
        <p:grpSpPr>
          <a:xfrm>
            <a:off x="5017931" y="3838699"/>
            <a:ext cx="354145" cy="354145"/>
            <a:chOff x="5964175" y="4329750"/>
            <a:chExt cx="421350" cy="421350"/>
          </a:xfrm>
        </p:grpSpPr>
        <p:sp>
          <p:nvSpPr>
            <p:cNvPr id="553" name="Google Shape;553;p37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7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5" name="Google Shape;555;p37"/>
          <p:cNvGrpSpPr/>
          <p:nvPr/>
        </p:nvGrpSpPr>
        <p:grpSpPr>
          <a:xfrm>
            <a:off x="1053839" y="4403683"/>
            <a:ext cx="372594" cy="360301"/>
            <a:chOff x="1247825" y="5001950"/>
            <a:chExt cx="443300" cy="428675"/>
          </a:xfrm>
        </p:grpSpPr>
        <p:sp>
          <p:nvSpPr>
            <p:cNvPr id="556" name="Google Shape;556;p37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7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7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7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7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7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37"/>
          <p:cNvGrpSpPr/>
          <p:nvPr/>
        </p:nvGrpSpPr>
        <p:grpSpPr>
          <a:xfrm>
            <a:off x="1652085" y="4385760"/>
            <a:ext cx="306068" cy="389992"/>
            <a:chOff x="1959600" y="4980625"/>
            <a:chExt cx="364150" cy="464000"/>
          </a:xfrm>
        </p:grpSpPr>
        <p:sp>
          <p:nvSpPr>
            <p:cNvPr id="563" name="Google Shape;563;p37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7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7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7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7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7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7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0" name="Google Shape;570;p37"/>
          <p:cNvGrpSpPr/>
          <p:nvPr/>
        </p:nvGrpSpPr>
        <p:grpSpPr>
          <a:xfrm>
            <a:off x="2194565" y="4400615"/>
            <a:ext cx="351077" cy="360806"/>
            <a:chOff x="2605025" y="4998300"/>
            <a:chExt cx="417700" cy="429275"/>
          </a:xfrm>
        </p:grpSpPr>
        <p:sp>
          <p:nvSpPr>
            <p:cNvPr id="571" name="Google Shape;571;p37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7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7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Google Shape;574;p37"/>
          <p:cNvGrpSpPr/>
          <p:nvPr/>
        </p:nvGrpSpPr>
        <p:grpSpPr>
          <a:xfrm>
            <a:off x="2725257" y="4403683"/>
            <a:ext cx="419662" cy="349543"/>
            <a:chOff x="3236425" y="5001950"/>
            <a:chExt cx="499300" cy="415875"/>
          </a:xfrm>
        </p:grpSpPr>
        <p:sp>
          <p:nvSpPr>
            <p:cNvPr id="575" name="Google Shape;575;p37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7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7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7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7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7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1" name="Google Shape;581;p37"/>
          <p:cNvGrpSpPr/>
          <p:nvPr/>
        </p:nvGrpSpPr>
        <p:grpSpPr>
          <a:xfrm>
            <a:off x="3340377" y="4385760"/>
            <a:ext cx="319369" cy="380263"/>
            <a:chOff x="3968275" y="4980625"/>
            <a:chExt cx="379975" cy="452425"/>
          </a:xfrm>
        </p:grpSpPr>
        <p:sp>
          <p:nvSpPr>
            <p:cNvPr id="582" name="Google Shape;582;p37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7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7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5" name="Google Shape;585;p37"/>
          <p:cNvGrpSpPr/>
          <p:nvPr/>
        </p:nvGrpSpPr>
        <p:grpSpPr>
          <a:xfrm>
            <a:off x="4995910" y="4470713"/>
            <a:ext cx="404323" cy="220085"/>
            <a:chOff x="5937975" y="5081700"/>
            <a:chExt cx="481050" cy="261850"/>
          </a:xfrm>
        </p:grpSpPr>
        <p:sp>
          <p:nvSpPr>
            <p:cNvPr id="586" name="Google Shape;586;p37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7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7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9" name="Google Shape;589;p37"/>
          <p:cNvGrpSpPr/>
          <p:nvPr/>
        </p:nvGrpSpPr>
        <p:grpSpPr>
          <a:xfrm>
            <a:off x="5614118" y="4428247"/>
            <a:ext cx="290183" cy="333679"/>
            <a:chOff x="6673500" y="5031175"/>
            <a:chExt cx="345250" cy="397000"/>
          </a:xfrm>
        </p:grpSpPr>
        <p:sp>
          <p:nvSpPr>
            <p:cNvPr id="590" name="Google Shape;590;p37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7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7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7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7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5" name="Google Shape;595;p37"/>
          <p:cNvGrpSpPr/>
          <p:nvPr/>
        </p:nvGrpSpPr>
        <p:grpSpPr>
          <a:xfrm>
            <a:off x="3306105" y="452892"/>
            <a:ext cx="387933" cy="345971"/>
            <a:chOff x="3927500" y="301425"/>
            <a:chExt cx="461550" cy="411625"/>
          </a:xfrm>
        </p:grpSpPr>
        <p:sp>
          <p:nvSpPr>
            <p:cNvPr id="596" name="Google Shape;596;p37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7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7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7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7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7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7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7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7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7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7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7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7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7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7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7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7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7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7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7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7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7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3" name="Google Shape;623;p37"/>
          <p:cNvGrpSpPr/>
          <p:nvPr/>
        </p:nvGrpSpPr>
        <p:grpSpPr>
          <a:xfrm>
            <a:off x="5593652" y="459553"/>
            <a:ext cx="332670" cy="332670"/>
            <a:chOff x="6649150" y="309350"/>
            <a:chExt cx="395800" cy="395800"/>
          </a:xfrm>
        </p:grpSpPr>
        <p:sp>
          <p:nvSpPr>
            <p:cNvPr id="624" name="Google Shape;624;p37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7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7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7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7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7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7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7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7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7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7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7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7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7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7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7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7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7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7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7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7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7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7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7" name="Google Shape;647;p37"/>
          <p:cNvGrpSpPr/>
          <p:nvPr/>
        </p:nvGrpSpPr>
        <p:grpSpPr>
          <a:xfrm>
            <a:off x="5026105" y="467223"/>
            <a:ext cx="337797" cy="319873"/>
            <a:chOff x="5973900" y="318475"/>
            <a:chExt cx="401900" cy="380575"/>
          </a:xfrm>
        </p:grpSpPr>
        <p:sp>
          <p:nvSpPr>
            <p:cNvPr id="648" name="Google Shape;648;p37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7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7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7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7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7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7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7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7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7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7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7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7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7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2" name="Google Shape;662;p37"/>
          <p:cNvGrpSpPr/>
          <p:nvPr/>
        </p:nvGrpSpPr>
        <p:grpSpPr>
          <a:xfrm>
            <a:off x="1071258" y="980516"/>
            <a:ext cx="342882" cy="418128"/>
            <a:chOff x="1268550" y="929175"/>
            <a:chExt cx="407950" cy="497475"/>
          </a:xfrm>
        </p:grpSpPr>
        <p:sp>
          <p:nvSpPr>
            <p:cNvPr id="663" name="Google Shape;663;p37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7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7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6" name="Google Shape;666;p37"/>
          <p:cNvGrpSpPr/>
          <p:nvPr/>
        </p:nvGrpSpPr>
        <p:grpSpPr>
          <a:xfrm>
            <a:off x="5557322" y="996380"/>
            <a:ext cx="405331" cy="388962"/>
            <a:chOff x="6605925" y="948050"/>
            <a:chExt cx="482250" cy="462775"/>
          </a:xfrm>
        </p:grpSpPr>
        <p:sp>
          <p:nvSpPr>
            <p:cNvPr id="667" name="Google Shape;667;p37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7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7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7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3" name="Google Shape;673;p37"/>
          <p:cNvGrpSpPr/>
          <p:nvPr/>
        </p:nvGrpSpPr>
        <p:grpSpPr>
          <a:xfrm>
            <a:off x="5652004" y="2148349"/>
            <a:ext cx="215966" cy="342399"/>
            <a:chOff x="6718575" y="2318625"/>
            <a:chExt cx="256950" cy="407375"/>
          </a:xfrm>
        </p:grpSpPr>
        <p:sp>
          <p:nvSpPr>
            <p:cNvPr id="674" name="Google Shape;674;p3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2" name="Google Shape;682;p37"/>
          <p:cNvGrpSpPr/>
          <p:nvPr/>
        </p:nvGrpSpPr>
        <p:grpSpPr>
          <a:xfrm>
            <a:off x="2753393" y="2775257"/>
            <a:ext cx="363369" cy="221115"/>
            <a:chOff x="3269900" y="3064500"/>
            <a:chExt cx="432325" cy="263075"/>
          </a:xfrm>
        </p:grpSpPr>
        <p:sp>
          <p:nvSpPr>
            <p:cNvPr id="683" name="Google Shape;683;p37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7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7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6" name="Google Shape;686;p37"/>
          <p:cNvGrpSpPr/>
          <p:nvPr/>
        </p:nvGrpSpPr>
        <p:grpSpPr>
          <a:xfrm>
            <a:off x="5627419" y="2707701"/>
            <a:ext cx="265115" cy="372594"/>
            <a:chOff x="6689325" y="2984125"/>
            <a:chExt cx="315425" cy="443300"/>
          </a:xfrm>
        </p:grpSpPr>
        <p:sp>
          <p:nvSpPr>
            <p:cNvPr id="687" name="Google Shape;687;p37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7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7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7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7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2" name="Google Shape;692;p37"/>
          <p:cNvGrpSpPr/>
          <p:nvPr/>
        </p:nvGrpSpPr>
        <p:grpSpPr>
          <a:xfrm>
            <a:off x="1676145" y="3802369"/>
            <a:ext cx="256416" cy="414535"/>
            <a:chOff x="1988225" y="4286525"/>
            <a:chExt cx="305075" cy="493200"/>
          </a:xfrm>
        </p:grpSpPr>
        <p:sp>
          <p:nvSpPr>
            <p:cNvPr id="693" name="Google Shape;693;p37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7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7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7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7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7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7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0" name="Google Shape;700;p37"/>
          <p:cNvGrpSpPr/>
          <p:nvPr/>
        </p:nvGrpSpPr>
        <p:grpSpPr>
          <a:xfrm>
            <a:off x="2220137" y="3831534"/>
            <a:ext cx="309640" cy="392030"/>
            <a:chOff x="2635450" y="4321225"/>
            <a:chExt cx="368400" cy="466425"/>
          </a:xfrm>
        </p:grpSpPr>
        <p:sp>
          <p:nvSpPr>
            <p:cNvPr id="701" name="Google Shape;701;p37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7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7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37"/>
          <p:cNvGrpSpPr/>
          <p:nvPr/>
        </p:nvGrpSpPr>
        <p:grpSpPr>
          <a:xfrm>
            <a:off x="5588546" y="3821805"/>
            <a:ext cx="342882" cy="383835"/>
            <a:chOff x="6643075" y="4309650"/>
            <a:chExt cx="407950" cy="456675"/>
          </a:xfrm>
        </p:grpSpPr>
        <p:sp>
          <p:nvSpPr>
            <p:cNvPr id="708" name="Google Shape;708;p37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7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7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7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7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7" name="Google Shape;717;p37"/>
          <p:cNvGrpSpPr/>
          <p:nvPr/>
        </p:nvGrpSpPr>
        <p:grpSpPr>
          <a:xfrm>
            <a:off x="4403819" y="4363760"/>
            <a:ext cx="452420" cy="433992"/>
            <a:chOff x="5233525" y="4954450"/>
            <a:chExt cx="538275" cy="516350"/>
          </a:xfrm>
        </p:grpSpPr>
        <p:sp>
          <p:nvSpPr>
            <p:cNvPr id="718" name="Google Shape;718;p37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7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7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7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7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7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7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7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7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7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7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9" name="Google Shape;729;p37"/>
          <p:cNvGrpSpPr/>
          <p:nvPr/>
        </p:nvGrpSpPr>
        <p:grpSpPr>
          <a:xfrm>
            <a:off x="3834738" y="4371429"/>
            <a:ext cx="460615" cy="418653"/>
            <a:chOff x="4556450" y="4963575"/>
            <a:chExt cx="548025" cy="498100"/>
          </a:xfrm>
        </p:grpSpPr>
        <p:sp>
          <p:nvSpPr>
            <p:cNvPr id="730" name="Google Shape;730;p37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7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7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7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7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5" name="Google Shape;735;p37"/>
          <p:cNvGrpSpPr/>
          <p:nvPr/>
        </p:nvGrpSpPr>
        <p:grpSpPr>
          <a:xfrm>
            <a:off x="452020" y="4462014"/>
            <a:ext cx="445255" cy="246182"/>
            <a:chOff x="531800" y="5071350"/>
            <a:chExt cx="529750" cy="292900"/>
          </a:xfrm>
        </p:grpSpPr>
        <p:sp>
          <p:nvSpPr>
            <p:cNvPr id="736" name="Google Shape;736;p37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7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7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7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7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7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7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3" name="Google Shape;743;p37"/>
          <p:cNvGrpSpPr/>
          <p:nvPr/>
        </p:nvGrpSpPr>
        <p:grpSpPr>
          <a:xfrm>
            <a:off x="7091494" y="1875175"/>
            <a:ext cx="433992" cy="422729"/>
            <a:chOff x="5916675" y="927975"/>
            <a:chExt cx="516350" cy="502950"/>
          </a:xfrm>
        </p:grpSpPr>
        <p:sp>
          <p:nvSpPr>
            <p:cNvPr id="744" name="Google Shape;744;p37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7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37"/>
          <p:cNvGrpSpPr/>
          <p:nvPr/>
        </p:nvGrpSpPr>
        <p:grpSpPr>
          <a:xfrm>
            <a:off x="6207514" y="2581077"/>
            <a:ext cx="1079481" cy="1051467"/>
            <a:chOff x="5916675" y="927975"/>
            <a:chExt cx="516350" cy="502950"/>
          </a:xfrm>
        </p:grpSpPr>
        <p:sp>
          <p:nvSpPr>
            <p:cNvPr id="747" name="Google Shape;747;p37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7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9" name="Google Shape;749;p37"/>
          <p:cNvGrpSpPr/>
          <p:nvPr/>
        </p:nvGrpSpPr>
        <p:grpSpPr>
          <a:xfrm>
            <a:off x="6207657" y="1875175"/>
            <a:ext cx="433992" cy="422729"/>
            <a:chOff x="5916675" y="927975"/>
            <a:chExt cx="516350" cy="502950"/>
          </a:xfrm>
        </p:grpSpPr>
        <p:sp>
          <p:nvSpPr>
            <p:cNvPr id="750" name="Google Shape;750;p37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7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2" name="Google Shape;752;p37"/>
          <p:cNvSpPr/>
          <p:nvPr/>
        </p:nvSpPr>
        <p:spPr>
          <a:xfrm>
            <a:off x="7283655" y="211155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37"/>
          <p:cNvSpPr/>
          <p:nvPr/>
        </p:nvSpPr>
        <p:spPr>
          <a:xfrm>
            <a:off x="6399818" y="211155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37"/>
          <p:cNvSpPr/>
          <p:nvPr/>
        </p:nvSpPr>
        <p:spPr>
          <a:xfrm>
            <a:off x="6685353" y="3169090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9" name="Google Shape;759;p3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760" name="Google Shape;760;p38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38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38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38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6" name="Google Shape;766;p3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767" name="Google Shape;767;p38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38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1" name="Google Shape;771;p3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772" name="Google Shape;772;p38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38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5" name="Google Shape;775;p3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776" name="Google Shape;776;p38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38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38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38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38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1" name="Google Shape;781;p3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782" name="Google Shape;782;p38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38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38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5" name="Google Shape;785;p3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786" name="Google Shape;786;p38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38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38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0" name="Google Shape;790;p3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791" name="Google Shape;791;p38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38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38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38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6" name="Google Shape;796;p3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797" name="Google Shape;797;p38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38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38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38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3" name="Google Shape;803;p3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804" name="Google Shape;804;p38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6" name="Google Shape;806;p3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807" name="Google Shape;807;p38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38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0" name="Google Shape;810;p3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811" name="Google Shape;811;p38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7" name="Google Shape;817;p3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818" name="Google Shape;818;p38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3" name="Google Shape;823;p3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824" name="Google Shape;824;p3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3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3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7" name="Google Shape;827;p3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828" name="Google Shape;828;p3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829" name="Google Shape;829;p3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3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3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3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3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3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835;p3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3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837;p3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3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9" name="Google Shape;839;p38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5" name="Google Shape;845;p3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846" name="Google Shape;846;p38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0" name="Google Shape;850;p3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851" name="Google Shape;851;p38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38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38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6" name="Google Shape;856;p3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857" name="Google Shape;857;p38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38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38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38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8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38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3" name="Google Shape;863;p3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864" name="Google Shape;864;p38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38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38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38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8" name="Google Shape;868;p3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869" name="Google Shape;869;p38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38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38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38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3" name="Google Shape;873;p3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874" name="Google Shape;874;p38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38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38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38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38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79" name="Google Shape;879;p3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880" name="Google Shape;880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1" name="Google Shape;881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2" name="Google Shape;882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3" name="Google Shape;883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4" name="Google Shape;884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5" name="Google Shape;885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6" name="Google Shape;886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7" name="Google Shape;887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8" name="Google Shape;888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9" name="Google Shape;889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90" name="Google Shape;890;p3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891" name="Google Shape;891;p38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38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38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94" name="Google Shape;894;p3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895" name="Google Shape;895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6" name="Google Shape;896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7" name="Google Shape;897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8" name="Google Shape;898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9" name="Google Shape;899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0" name="Google Shape;900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1" name="Google Shape;901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2" name="Google Shape;902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3" name="Google Shape;903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4" name="Google Shape;904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05" name="Google Shape;905;p3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906" name="Google Shape;906;p38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38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38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38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10" name="Google Shape;910;p3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911" name="Google Shape;911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4" name="Google Shape;914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5" name="Google Shape;915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6" name="Google Shape;916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7" name="Google Shape;917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8" name="Google Shape;918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9" name="Google Shape;919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0" name="Google Shape;920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21" name="Google Shape;921;p3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922" name="Google Shape;922;p38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38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38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38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38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38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3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9" name="Google Shape;929;p3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930" name="Google Shape;930;p3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38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38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38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4" name="Google Shape;934;p3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935" name="Google Shape;935;p38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38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38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38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9" name="Google Shape;939;p3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940" name="Google Shape;940;p3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38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38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38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38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5" name="Google Shape;945;p3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946" name="Google Shape;946;p3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38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38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38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38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38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2" name="Google Shape;952;p3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953" name="Google Shape;953;p38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6" name="Google Shape;956;p3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957" name="Google Shape;957;p38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2" name="Google Shape;962;p3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963" name="Google Shape;963;p38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9" name="Google Shape;969;p3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970" name="Google Shape;970;p38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3" name="Google Shape;973;p3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974" name="Google Shape;974;p38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38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38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38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8" name="Google Shape;978;p3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979" name="Google Shape;979;p38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38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38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38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38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38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5" name="Google Shape;985;p3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986" name="Google Shape;986;p38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38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38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38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38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38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38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3" name="Google Shape;993;p3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994" name="Google Shape;994;p38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38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38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38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8" name="Google Shape;998;p3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999" name="Google Shape;999;p38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38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38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2" name="Google Shape;1002;p3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003" name="Google Shape;1003;p38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38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38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6" name="Google Shape;1006;p3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007" name="Google Shape;1007;p38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38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38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38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1" name="Google Shape;1011;p3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012" name="Google Shape;1012;p38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38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38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38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6" name="Google Shape;1016;p3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017" name="Google Shape;1017;p38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38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38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38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38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2" name="Google Shape;1022;p3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023" name="Google Shape;1023;p38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38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3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3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3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3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9" name="Google Shape;1029;p3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030" name="Google Shape;1030;p38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38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38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38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38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38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38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7" name="Google Shape;1037;p3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038" name="Google Shape;1038;p38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38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38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38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38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38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38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38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38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38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38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38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0" name="Google Shape;1050;p3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051" name="Google Shape;1051;p38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38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38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38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5" name="Google Shape;1055;p3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056" name="Google Shape;1056;p38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38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38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9" name="Google Shape;1059;p3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060" name="Google Shape;1060;p38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38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38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38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38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38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6" name="Google Shape;1066;p3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067" name="Google Shape;1067;p3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3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3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3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38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38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38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38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5" name="Google Shape;1075;p3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076" name="Google Shape;1076;p3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3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3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3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3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3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38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38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38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38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38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38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8" name="Google Shape;1088;p3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089" name="Google Shape;1089;p3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3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3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3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3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3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38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38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38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38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1" name="Google Shape;1101;p3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102" name="Google Shape;1102;p3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3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3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3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38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38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38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38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38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38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38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38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4" name="Google Shape;1114;p3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115" name="Google Shape;1115;p38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38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38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38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38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38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1" name="Google Shape;1121;p3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122" name="Google Shape;1122;p3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3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3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3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3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3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3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3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38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38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38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38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38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38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38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7" name="Google Shape;1137;p3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138" name="Google Shape;1138;p38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38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38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38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38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3" name="Google Shape;1143;p3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144" name="Google Shape;1144;p3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145" name="Google Shape;1145;p3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6" name="Google Shape;1146;p3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7" name="Google Shape;1147;p3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48" name="Google Shape;1148;p3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149" name="Google Shape;1149;p3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0" name="Google Shape;1150;p3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1" name="Google Shape;1151;p3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52" name="Google Shape;1152;p3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153" name="Google Shape;1153;p3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4" name="Google Shape;1154;p3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5" name="Google Shape;1155;p3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56" name="Google Shape;1156;p3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157" name="Google Shape;1157;p3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8" name="Google Shape;1158;p3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9" name="Google Shape;1159;p3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60" name="Google Shape;1160;p3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161" name="Google Shape;1161;p38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38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38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38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38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38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38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38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9" name="Google Shape;1169;p3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170" name="Google Shape;1170;p38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3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38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3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38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3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38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3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38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3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38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3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38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3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38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3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38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38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38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38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38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38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38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38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4" name="Google Shape;1194;p3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195" name="Google Shape;1195;p3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196" name="Google Shape;1196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7" name="Google Shape;1197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8" name="Google Shape;1198;p3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199" name="Google Shape;1199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0" name="Google Shape;1200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01" name="Google Shape;1201;p3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202" name="Google Shape;1202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3" name="Google Shape;1203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04" name="Google Shape;1204;p38"/>
          <p:cNvSpPr txBox="1"/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39"/>
          <p:cNvSpPr txBox="1"/>
          <p:nvPr/>
        </p:nvSpPr>
        <p:spPr>
          <a:xfrm>
            <a:off x="2087650" y="895256"/>
            <a:ext cx="6676800" cy="10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Now you can use any emoji as an icon!</a:t>
            </a: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210" name="Google Shape;1210;p39"/>
          <p:cNvSpPr txBox="1"/>
          <p:nvPr/>
        </p:nvSpPr>
        <p:spPr>
          <a:xfrm>
            <a:off x="731900" y="2295038"/>
            <a:ext cx="7327500" cy="19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666666"/>
                </a:highlight>
                <a:latin typeface="PT Serif"/>
                <a:ea typeface="PT Serif"/>
                <a:cs typeface="PT Serif"/>
                <a:sym typeface="PT Serif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666666"/>
              </a:highlight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211" name="Google Shape;1211;p39"/>
          <p:cNvSpPr txBox="1"/>
          <p:nvPr/>
        </p:nvSpPr>
        <p:spPr>
          <a:xfrm>
            <a:off x="572775" y="1004261"/>
            <a:ext cx="1440600" cy="9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chemeClr val="accent5"/>
                </a:solidFill>
                <a:latin typeface="PT Serif"/>
                <a:ea typeface="PT Serif"/>
                <a:cs typeface="PT Serif"/>
                <a:sym typeface="PT Serif"/>
              </a:rPr>
              <a:t>😉</a:t>
            </a:r>
            <a:endParaRPr sz="9600">
              <a:solidFill>
                <a:schemeClr val="accent5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212" name="Google Shape;1212;p39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7" name="Google Shape;1217;p4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8" name="Google Shape;1218;p4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219" name="Google Shape;1219;p4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220" name="Google Shape;1220;p4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221" name="Google Shape;1221;p4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22" name="Google Shape;1222;p4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223" name="Google Shape;1223;p4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224" name="Google Shape;1224;p4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25" name="Google Shape;1225;p4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226" name="Google Shape;1226;p4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227" name="Google Shape;1227;p4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28" name="Google Shape;1228;p4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229" name="Google Shape;1229;p4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230" name="Google Shape;1230;p4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31" name="Google Shape;1231;p4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232" name="Google Shape;1232;p40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4294967295" type="ctrTitle"/>
          </p:nvPr>
        </p:nvSpPr>
        <p:spPr>
          <a:xfrm>
            <a:off x="1802250" y="2206519"/>
            <a:ext cx="5539500" cy="35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999999"/>
                </a:solidFill>
              </a:rPr>
              <a:t>hello!</a:t>
            </a:r>
            <a:endParaRPr i="1" sz="2400">
              <a:solidFill>
                <a:srgbClr val="999999"/>
              </a:solidFill>
            </a:endParaRPr>
          </a:p>
        </p:txBody>
      </p:sp>
      <p:sp>
        <p:nvSpPr>
          <p:cNvPr id="66" name="Google Shape;66;p14"/>
          <p:cNvSpPr txBox="1"/>
          <p:nvPr>
            <p:ph idx="4294967295" type="subTitle"/>
          </p:nvPr>
        </p:nvSpPr>
        <p:spPr>
          <a:xfrm>
            <a:off x="1802250" y="2402213"/>
            <a:ext cx="5539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latin typeface="Playfair Display"/>
                <a:ea typeface="Playfair Display"/>
                <a:cs typeface="Playfair Display"/>
                <a:sym typeface="Playfair Display"/>
              </a:rPr>
              <a:t>I am Jayden Smith</a:t>
            </a:r>
            <a:endParaRPr sz="48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7" name="Google Shape;67;p14"/>
          <p:cNvSpPr txBox="1"/>
          <p:nvPr>
            <p:ph idx="4294967295" type="body"/>
          </p:nvPr>
        </p:nvSpPr>
        <p:spPr>
          <a:xfrm>
            <a:off x="1802250" y="3394088"/>
            <a:ext cx="55395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I am here because I love to give presentations. </a:t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 @username</a:t>
            </a:r>
            <a:endParaRPr sz="1800"/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b="43523" l="17947" r="17953" t="13743"/>
          <a:stretch/>
        </p:blipFill>
        <p:spPr>
          <a:xfrm>
            <a:off x="4025700" y="997744"/>
            <a:ext cx="1092600" cy="1092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75" name="Google Shape;75;p15"/>
          <p:cNvSpPr txBox="1"/>
          <p:nvPr>
            <p:ph idx="1" type="subTitle"/>
          </p:nvPr>
        </p:nvSpPr>
        <p:spPr>
          <a:xfrm>
            <a:off x="1619700" y="2840060"/>
            <a:ext cx="5904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1659150" y="2161800"/>
            <a:ext cx="5825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Here you have a list of items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And some text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4294967295" type="ctrTitle"/>
          </p:nvPr>
        </p:nvSpPr>
        <p:spPr>
          <a:xfrm>
            <a:off x="1620900" y="2326294"/>
            <a:ext cx="5902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0">
                <a:solidFill>
                  <a:srgbClr val="FFFFFF"/>
                </a:solidFill>
              </a:rPr>
              <a:t>big concept</a:t>
            </a:r>
            <a:endParaRPr i="1" sz="6000">
              <a:solidFill>
                <a:srgbClr val="FFFFFF"/>
              </a:solidFill>
            </a:endParaRPr>
          </a:p>
        </p:txBody>
      </p:sp>
      <p:sp>
        <p:nvSpPr>
          <p:cNvPr id="95" name="Google Shape;95;p18"/>
          <p:cNvSpPr txBox="1"/>
          <p:nvPr>
            <p:ph idx="4294967295" type="subTitle"/>
          </p:nvPr>
        </p:nvSpPr>
        <p:spPr>
          <a:xfrm>
            <a:off x="1620900" y="3411559"/>
            <a:ext cx="59022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Bring the attention of your audience over a key concept using icons or illustrations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3630900" y="617169"/>
            <a:ext cx="1882200" cy="1883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" name="Google Shape;97;p18"/>
          <p:cNvGrpSpPr/>
          <p:nvPr/>
        </p:nvGrpSpPr>
        <p:grpSpPr>
          <a:xfrm>
            <a:off x="4097357" y="1084062"/>
            <a:ext cx="949283" cy="950125"/>
            <a:chOff x="5941025" y="3634400"/>
            <a:chExt cx="467650" cy="467650"/>
          </a:xfrm>
        </p:grpSpPr>
        <p:sp>
          <p:nvSpPr>
            <p:cNvPr id="98" name="Google Shape;98;p18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9050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8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9050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8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9050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8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9050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8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9050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8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9050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970200" y="1731857"/>
            <a:ext cx="3496500" cy="19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2400">
                <a:latin typeface="Playfair Display"/>
                <a:ea typeface="Playfair Display"/>
                <a:cs typeface="Playfair Display"/>
                <a:sym typeface="Playfair Display"/>
              </a:rPr>
              <a:t>White</a:t>
            </a:r>
            <a:endParaRPr b="1" i="1"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11" name="Google Shape;111;p19"/>
          <p:cNvSpPr txBox="1"/>
          <p:nvPr>
            <p:ph idx="2" type="body"/>
          </p:nvPr>
        </p:nvSpPr>
        <p:spPr>
          <a:xfrm>
            <a:off x="4677289" y="1731857"/>
            <a:ext cx="3496500" cy="19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2400">
                <a:latin typeface="Playfair Display"/>
                <a:ea typeface="Playfair Display"/>
                <a:cs typeface="Playfair Display"/>
                <a:sym typeface="Playfair Display"/>
              </a:rPr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738600" y="1612575"/>
            <a:ext cx="2471100" cy="19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>
                <a:latin typeface="Playfair Display"/>
                <a:ea typeface="Playfair Display"/>
                <a:cs typeface="Playfair Display"/>
                <a:sym typeface="Playfair Display"/>
              </a:rPr>
              <a:t>Yellow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19" name="Google Shape;119;p20"/>
          <p:cNvSpPr txBox="1"/>
          <p:nvPr>
            <p:ph idx="2" type="body"/>
          </p:nvPr>
        </p:nvSpPr>
        <p:spPr>
          <a:xfrm>
            <a:off x="3336453" y="1612575"/>
            <a:ext cx="2471100" cy="19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>
                <a:latin typeface="Playfair Display"/>
                <a:ea typeface="Playfair Display"/>
                <a:cs typeface="Playfair Display"/>
                <a:sym typeface="Playfair Display"/>
              </a:rPr>
              <a:t>Blue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20" name="Google Shape;120;p20"/>
          <p:cNvSpPr txBox="1"/>
          <p:nvPr>
            <p:ph idx="3" type="body"/>
          </p:nvPr>
        </p:nvSpPr>
        <p:spPr>
          <a:xfrm>
            <a:off x="5934307" y="1612575"/>
            <a:ext cx="2471100" cy="19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>
                <a:latin typeface="Playfair Display"/>
                <a:ea typeface="Playfair Display"/>
                <a:cs typeface="Playfair Display"/>
                <a:sym typeface="Playfair Display"/>
              </a:rPr>
              <a:t>Red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rtia template">
  <a:themeElements>
    <a:clrScheme name="Custom 347">
      <a:dk1>
        <a:srgbClr val="000000"/>
      </a:dk1>
      <a:lt1>
        <a:srgbClr val="FFFFFF"/>
      </a:lt1>
      <a:dk2>
        <a:srgbClr val="000000"/>
      </a:dk2>
      <a:lt2>
        <a:srgbClr val="F3F3F3"/>
      </a:lt2>
      <a:accent1>
        <a:srgbClr val="434343"/>
      </a:accent1>
      <a:accent2>
        <a:srgbClr val="999999"/>
      </a:accent2>
      <a:accent3>
        <a:srgbClr val="CCCCCC"/>
      </a:accent3>
      <a:accent4>
        <a:srgbClr val="4D5F6D"/>
      </a:accent4>
      <a:accent5>
        <a:srgbClr val="7F98AC"/>
      </a:accent5>
      <a:accent6>
        <a:srgbClr val="BCCEDB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