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5" autoAdjust="0"/>
  </p:normalViewPr>
  <p:slideViewPr>
    <p:cSldViewPr snapToGrid="0">
      <p:cViewPr varScale="1">
        <p:scale>
          <a:sx n="107" d="100"/>
          <a:sy n="10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3126</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Wingdings</vt:lpstr>
      <vt:lpstr>Arial</vt:lpstr>
      <vt:lpstr>PT Serif</vt:lpstr>
      <vt:lpstr>Lora</vt:lpstr>
      <vt:lpstr>Cambria Math</vt:lpstr>
      <vt:lpstr>Playfair Display</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26</cp:revision>
  <dcterms:created xsi:type="dcterms:W3CDTF">2020-06-30T14:56:19Z</dcterms:created>
  <dcterms:modified xsi:type="dcterms:W3CDTF">2020-07-13T14:53:14Z</dcterms:modified>
</cp:coreProperties>
</file>