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264" autoAdjust="0"/>
  </p:normalViewPr>
  <p:slideViewPr>
    <p:cSldViewPr snapToGrid="0">
      <p:cViewPr varScale="1">
        <p:scale>
          <a:sx n="52" d="100"/>
          <a:sy n="52" d="100"/>
        </p:scale>
        <p:origin x="78"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928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53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rassrootshealth.net/blog/scientists-call-daction-today-immune-cells-rely-vitam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4"/>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5"/>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6"/>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7"/>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1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3"/>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38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2"/>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3"/>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extLst>
      <p:ext uri="{BB962C8B-B14F-4D97-AF65-F5344CB8AC3E}">
        <p14:creationId xmlns:p14="http://schemas.microsoft.com/office/powerpoint/2010/main" val="31025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2"/>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 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3"/>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4"/>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5"/>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6"/>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69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72364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537004"/>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2"/>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3"/>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4"/>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2"/>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3"/>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4"/>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2"/>
          <a:srcRect l="15438" r="19355"/>
          <a:stretch/>
        </p:blipFill>
        <p:spPr>
          <a:xfrm>
            <a:off x="2938954" y="870863"/>
            <a:ext cx="3266092" cy="3176696"/>
          </a:xfrm>
          <a:prstGeom prst="rect">
            <a:avLst/>
          </a:prstGeom>
        </p:spPr>
      </p:pic>
    </p:spTree>
    <p:extLst>
      <p:ext uri="{BB962C8B-B14F-4D97-AF65-F5344CB8AC3E}">
        <p14:creationId xmlns:p14="http://schemas.microsoft.com/office/powerpoint/2010/main" val="25617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7"/>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8"/>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54143F90-5DA0-438C-B1B6-69DEBDEDD35D}"/>
                                            </p:graphicEl>
                                          </p:spTgt>
                                        </p:tgtEl>
                                        <p:attrNameLst>
                                          <p:attrName>style.visibility</p:attrName>
                                        </p:attrNameLst>
                                      </p:cBhvr>
                                      <p:to>
                                        <p:strVal val="visible"/>
                                      </p:to>
                                    </p:set>
                                    <p:animEffect transition="in" filter="fade">
                                      <p:cBhvr>
                                        <p:cTn id="7" dur="500"/>
                                        <p:tgtEl>
                                          <p:spTgt spid="6">
                                            <p:graphicEl>
                                              <a:dgm id="{54143F90-5DA0-438C-B1B6-69DEBDEDD35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08ABFF66-A22D-4580-83FB-89773644666F}"/>
                                            </p:graphicEl>
                                          </p:spTgt>
                                        </p:tgtEl>
                                        <p:attrNameLst>
                                          <p:attrName>style.visibility</p:attrName>
                                        </p:attrNameLst>
                                      </p:cBhvr>
                                      <p:to>
                                        <p:strVal val="visible"/>
                                      </p:to>
                                    </p:set>
                                    <p:animEffect transition="in" filter="fade">
                                      <p:cBhvr>
                                        <p:cTn id="12" dur="500"/>
                                        <p:tgtEl>
                                          <p:spTgt spid="6">
                                            <p:graphicEl>
                                              <a:dgm id="{08ABFF66-A22D-4580-83FB-89773644666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7D948F0A-893C-4E23-BF48-D4C4A60A2890}"/>
                                            </p:graphicEl>
                                          </p:spTgt>
                                        </p:tgtEl>
                                        <p:attrNameLst>
                                          <p:attrName>style.visibility</p:attrName>
                                        </p:attrNameLst>
                                      </p:cBhvr>
                                      <p:to>
                                        <p:strVal val="visible"/>
                                      </p:to>
                                    </p:set>
                                    <p:animEffect transition="in" filter="fade">
                                      <p:cBhvr>
                                        <p:cTn id="28" dur="500"/>
                                        <p:tgtEl>
                                          <p:spTgt spid="6">
                                            <p:graphicEl>
                                              <a:dgm id="{7D948F0A-893C-4E23-BF48-D4C4A60A289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D0E89D03-5614-47D9-8071-198866EBBC1E}"/>
                                            </p:graphicEl>
                                          </p:spTgt>
                                        </p:tgtEl>
                                        <p:attrNameLst>
                                          <p:attrName>style.visibility</p:attrName>
                                        </p:attrNameLst>
                                      </p:cBhvr>
                                      <p:to>
                                        <p:strVal val="visible"/>
                                      </p:to>
                                    </p:set>
                                    <p:animEffect transition="in" filter="fade">
                                      <p:cBhvr>
                                        <p:cTn id="33" dur="500"/>
                                        <p:tgtEl>
                                          <p:spTgt spid="6">
                                            <p:graphicEl>
                                              <a:dgm id="{D0E89D03-5614-47D9-8071-198866EBBC1E}"/>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graphicEl>
                                              <a:dgm id="{A7A76AFB-269C-47CE-A470-912D0CD58FF4}"/>
                                            </p:graphicEl>
                                          </p:spTgt>
                                        </p:tgtEl>
                                        <p:attrNameLst>
                                          <p:attrName>style.visibility</p:attrName>
                                        </p:attrNameLst>
                                      </p:cBhvr>
                                      <p:to>
                                        <p:strVal val="visible"/>
                                      </p:to>
                                    </p:set>
                                    <p:animEffect transition="in" filter="fade">
                                      <p:cBhvr>
                                        <p:cTn id="38" dur="500"/>
                                        <p:tgtEl>
                                          <p:spTgt spid="6">
                                            <p:graphicEl>
                                              <a:dgm id="{A7A76AFB-269C-47CE-A470-912D0CD58FF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CEB4CE8B-890E-427B-A451-7B9BCB9F7C6E}"/>
                                            </p:graphicEl>
                                          </p:spTgt>
                                        </p:tgtEl>
                                        <p:attrNameLst>
                                          <p:attrName>style.visibility</p:attrName>
                                        </p:attrNameLst>
                                      </p:cBhvr>
                                      <p:to>
                                        <p:strVal val="visible"/>
                                      </p:to>
                                    </p:set>
                                    <p:animEffect transition="in" filter="fade">
                                      <p:cBhvr>
                                        <p:cTn id="43" dur="500"/>
                                        <p:tgtEl>
                                          <p:spTgt spid="6">
                                            <p:graphicEl>
                                              <a:dgm id="{CEB4CE8B-890E-427B-A451-7B9BCB9F7C6E}"/>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graphicEl>
                                              <a:dgm id="{32D9BD3E-FDD3-4B65-A03A-93C083987507}"/>
                                            </p:graphicEl>
                                          </p:spTgt>
                                        </p:tgtEl>
                                        <p:attrNameLst>
                                          <p:attrName>style.visibility</p:attrName>
                                        </p:attrNameLst>
                                      </p:cBhvr>
                                      <p:to>
                                        <p:strVal val="visible"/>
                                      </p:to>
                                    </p:set>
                                    <p:animEffect transition="in" filter="fade">
                                      <p:cBhvr>
                                        <p:cTn id="48" dur="500"/>
                                        <p:tgtEl>
                                          <p:spTgt spid="6">
                                            <p:graphicEl>
                                              <a:dgm id="{32D9BD3E-FDD3-4B65-A03A-93C083987507}"/>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graphicEl>
                                              <a:dgm id="{798B6C53-7BF5-449C-BF44-A1370250D004}"/>
                                            </p:graphicEl>
                                          </p:spTgt>
                                        </p:tgtEl>
                                        <p:attrNameLst>
                                          <p:attrName>style.visibility</p:attrName>
                                        </p:attrNameLst>
                                      </p:cBhvr>
                                      <p:to>
                                        <p:strVal val="visible"/>
                                      </p:to>
                                    </p:set>
                                    <p:animEffect transition="in" filter="fade">
                                      <p:cBhvr>
                                        <p:cTn id="53" dur="500"/>
                                        <p:tgtEl>
                                          <p:spTgt spid="6">
                                            <p:graphicEl>
                                              <a:dgm id="{798B6C53-7BF5-449C-BF44-A1370250D0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2"/>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3"/>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4"/>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5"/>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8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3"/>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7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P spid="33"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3"/>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4"/>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5"/>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47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sld>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2164</Words>
  <Application>Microsoft Office PowerPoint</Application>
  <PresentationFormat>Presentación en pantalla (16:9)</PresentationFormat>
  <Paragraphs>209</Paragraphs>
  <Slides>27</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Cambria Math</vt:lpstr>
      <vt:lpstr>Wingdings</vt:lpstr>
      <vt:lpstr>PT Serif</vt:lpstr>
      <vt:lpstr>Lora</vt:lpstr>
      <vt:lpstr>Playfair Display</vt:lpstr>
      <vt:lpstr>Arial</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7</cp:revision>
  <dcterms:created xsi:type="dcterms:W3CDTF">2020-06-30T14:56:19Z</dcterms:created>
  <dcterms:modified xsi:type="dcterms:W3CDTF">2020-07-08T21:13:32Z</dcterms:modified>
</cp:coreProperties>
</file>