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287" r:id="rId3"/>
    <p:sldId id="310" r:id="rId4"/>
    <p:sldId id="311" r:id="rId5"/>
    <p:sldId id="288" r:id="rId6"/>
    <p:sldId id="289" r:id="rId7"/>
    <p:sldId id="290" r:id="rId8"/>
    <p:sldId id="292" r:id="rId9"/>
    <p:sldId id="291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3" r:id="rId20"/>
    <p:sldId id="305" r:id="rId21"/>
    <p:sldId id="306" r:id="rId22"/>
    <p:sldId id="309" r:id="rId23"/>
    <p:sldId id="307" r:id="rId24"/>
    <p:sldId id="308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Montserrat" panose="020B0604020202020204" charset="0"/>
      <p:regular r:id="rId60"/>
      <p:bold r:id="rId61"/>
      <p:italic r:id="rId62"/>
      <p:boldItalic r:id="rId63"/>
    </p:embeddedFont>
    <p:embeddedFont>
      <p:font typeface="Playfair Display" panose="020B0604020202020204" charset="0"/>
      <p:regular r:id="rId64"/>
      <p:bold r:id="rId65"/>
      <p:italic r:id="rId66"/>
      <p:boldItalic r:id="rId67"/>
    </p:embeddedFont>
    <p:embeddedFont>
      <p:font typeface="PT Serif" panose="020B060402020202020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C7220-CE0B-47E9-B823-F2DE30A32116}">
  <a:tblStyle styleId="{90EC7220-CE0B-47E9-B823-F2DE30A3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33852-A935-4364-B515-76AB3FB7060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7DC16B-EF35-4D65-89C6-DC03ADBC20AA}">
      <dgm:prSet phldrT="[Texto]" custT="1"/>
      <dgm:spPr/>
      <dgm:t>
        <a:bodyPr/>
        <a:lstStyle/>
        <a:p>
          <a:r>
            <a:rPr lang="es-ES" sz="800" dirty="0"/>
            <a:t>Estructura</a:t>
          </a:r>
        </a:p>
      </dgm:t>
    </dgm:pt>
    <dgm:pt modelId="{2DB329F6-C6C2-456E-B780-9144A33506F7}" type="parTrans" cxnId="{32085CA4-519C-474B-A00A-D2D6204ECA82}">
      <dgm:prSet/>
      <dgm:spPr/>
      <dgm:t>
        <a:bodyPr/>
        <a:lstStyle/>
        <a:p>
          <a:endParaRPr lang="es-ES" sz="800"/>
        </a:p>
      </dgm:t>
    </dgm:pt>
    <dgm:pt modelId="{AFF74425-EAB4-4645-AEFC-DD41F6D0B65C}" type="sibTrans" cxnId="{32085CA4-519C-474B-A00A-D2D6204ECA82}">
      <dgm:prSet/>
      <dgm:spPr/>
      <dgm:t>
        <a:bodyPr/>
        <a:lstStyle/>
        <a:p>
          <a:endParaRPr lang="es-ES" sz="800"/>
        </a:p>
      </dgm:t>
    </dgm:pt>
    <dgm:pt modelId="{6D313CD5-F2B6-4140-AA41-F938728330AE}">
      <dgm:prSet phldrT="[Texto]" custT="1"/>
      <dgm:spPr/>
      <dgm:t>
        <a:bodyPr/>
        <a:lstStyle/>
        <a:p>
          <a:r>
            <a:rPr lang="es-ES" sz="800" dirty="0"/>
            <a:t>Entradas</a:t>
          </a:r>
        </a:p>
      </dgm:t>
    </dgm:pt>
    <dgm:pt modelId="{9EEF2A96-FE55-404E-8278-D04EFCA42BAE}" type="parTrans" cxnId="{5AC7AFD8-D1DC-4BCF-87F0-D7D4F7C3DABA}">
      <dgm:prSet/>
      <dgm:spPr/>
      <dgm:t>
        <a:bodyPr/>
        <a:lstStyle/>
        <a:p>
          <a:endParaRPr lang="es-ES" sz="800"/>
        </a:p>
      </dgm:t>
    </dgm:pt>
    <dgm:pt modelId="{2064447E-AE3D-48E3-8A20-D45347F1BA08}" type="sibTrans" cxnId="{5AC7AFD8-D1DC-4BCF-87F0-D7D4F7C3DABA}">
      <dgm:prSet/>
      <dgm:spPr/>
      <dgm:t>
        <a:bodyPr/>
        <a:lstStyle/>
        <a:p>
          <a:endParaRPr lang="es-ES" sz="800"/>
        </a:p>
      </dgm:t>
    </dgm:pt>
    <dgm:pt modelId="{018875E6-7D03-4093-AD7C-42F92C3D0368}">
      <dgm:prSet phldrT="[Texto]" custT="1"/>
      <dgm:spPr/>
      <dgm:t>
        <a:bodyPr/>
        <a:lstStyle/>
        <a:p>
          <a:r>
            <a:rPr lang="es-ES" sz="800" dirty="0"/>
            <a:t>Salidas</a:t>
          </a:r>
        </a:p>
      </dgm:t>
    </dgm:pt>
    <dgm:pt modelId="{136B7231-7A03-44AF-9C06-48ACA61D1157}" type="parTrans" cxnId="{6DAD0190-D3C7-4065-BA98-6ABAECDA49EF}">
      <dgm:prSet/>
      <dgm:spPr/>
      <dgm:t>
        <a:bodyPr/>
        <a:lstStyle/>
        <a:p>
          <a:endParaRPr lang="es-ES" sz="800"/>
        </a:p>
      </dgm:t>
    </dgm:pt>
    <dgm:pt modelId="{EA9D33F3-C6C9-4C45-B6A6-6FF5CE229B0E}" type="sibTrans" cxnId="{6DAD0190-D3C7-4065-BA98-6ABAECDA49EF}">
      <dgm:prSet/>
      <dgm:spPr/>
      <dgm:t>
        <a:bodyPr/>
        <a:lstStyle/>
        <a:p>
          <a:endParaRPr lang="es-ES" sz="800"/>
        </a:p>
      </dgm:t>
    </dgm:pt>
    <dgm:pt modelId="{DBB1E9E2-54D0-492E-A5CD-D72765511CB3}">
      <dgm:prSet phldrT="[Texto]" custT="1"/>
      <dgm:spPr/>
      <dgm:t>
        <a:bodyPr/>
        <a:lstStyle/>
        <a:p>
          <a:r>
            <a:rPr lang="es-ES" sz="800" dirty="0"/>
            <a:t>Datos</a:t>
          </a:r>
        </a:p>
      </dgm:t>
    </dgm:pt>
    <dgm:pt modelId="{3519FF79-BF50-4A49-926A-FBFB33BA265F}" type="parTrans" cxnId="{278C05FC-CEA7-4424-9FCD-5D52C00B7C11}">
      <dgm:prSet/>
      <dgm:spPr/>
      <dgm:t>
        <a:bodyPr/>
        <a:lstStyle/>
        <a:p>
          <a:endParaRPr lang="es-ES" sz="800"/>
        </a:p>
      </dgm:t>
    </dgm:pt>
    <dgm:pt modelId="{349974AD-6143-4D75-A2C3-36BF6BBD8F19}" type="sibTrans" cxnId="{278C05FC-CEA7-4424-9FCD-5D52C00B7C11}">
      <dgm:prSet/>
      <dgm:spPr/>
      <dgm:t>
        <a:bodyPr/>
        <a:lstStyle/>
        <a:p>
          <a:endParaRPr lang="es-ES" sz="800"/>
        </a:p>
      </dgm:t>
    </dgm:pt>
    <dgm:pt modelId="{D8239432-C14E-468C-A126-B8F2197A7BAA}">
      <dgm:prSet phldrT="[Texto]" custT="1"/>
      <dgm:spPr/>
      <dgm:t>
        <a:bodyPr/>
        <a:lstStyle/>
        <a:p>
          <a:r>
            <a:rPr lang="es-ES" sz="800" dirty="0"/>
            <a:t>70% </a:t>
          </a:r>
          <a:r>
            <a:rPr lang="es-ES" sz="800" dirty="0" err="1"/>
            <a:t>trainig</a:t>
          </a:r>
          <a:endParaRPr lang="es-ES" sz="800" dirty="0"/>
        </a:p>
      </dgm:t>
    </dgm:pt>
    <dgm:pt modelId="{C9719356-6ADA-41F8-8A02-D8FC3A02D3DF}" type="parTrans" cxnId="{C286DF9C-3510-4FB5-B33B-BCD34CF5B159}">
      <dgm:prSet/>
      <dgm:spPr/>
      <dgm:t>
        <a:bodyPr/>
        <a:lstStyle/>
        <a:p>
          <a:endParaRPr lang="es-ES" sz="800"/>
        </a:p>
      </dgm:t>
    </dgm:pt>
    <dgm:pt modelId="{41EAD03F-F526-4215-88A8-DC1FFF7C4D2A}" type="sibTrans" cxnId="{C286DF9C-3510-4FB5-B33B-BCD34CF5B159}">
      <dgm:prSet/>
      <dgm:spPr/>
      <dgm:t>
        <a:bodyPr/>
        <a:lstStyle/>
        <a:p>
          <a:endParaRPr lang="es-ES" sz="800"/>
        </a:p>
      </dgm:t>
    </dgm:pt>
    <dgm:pt modelId="{A47A30D1-9579-4C5C-AFEA-4F28A6CDD413}">
      <dgm:prSet phldrT="[Texto]" custT="1"/>
      <dgm:spPr/>
      <dgm:t>
        <a:bodyPr/>
        <a:lstStyle/>
        <a:p>
          <a:r>
            <a:rPr lang="es-ES" sz="800" dirty="0"/>
            <a:t>30% test</a:t>
          </a:r>
        </a:p>
      </dgm:t>
    </dgm:pt>
    <dgm:pt modelId="{A03307D4-B076-4B92-9A54-26C7522CE952}" type="parTrans" cxnId="{7943E230-DB84-40AF-9F0E-83B2DFDDC928}">
      <dgm:prSet/>
      <dgm:spPr/>
      <dgm:t>
        <a:bodyPr/>
        <a:lstStyle/>
        <a:p>
          <a:endParaRPr lang="es-ES" sz="800"/>
        </a:p>
      </dgm:t>
    </dgm:pt>
    <dgm:pt modelId="{9244DDF0-BB1D-4C41-AEFA-6C3DFF8CFC48}" type="sibTrans" cxnId="{7943E230-DB84-40AF-9F0E-83B2DFDDC928}">
      <dgm:prSet/>
      <dgm:spPr/>
      <dgm:t>
        <a:bodyPr/>
        <a:lstStyle/>
        <a:p>
          <a:endParaRPr lang="es-ES" sz="800"/>
        </a:p>
      </dgm:t>
    </dgm:pt>
    <dgm:pt modelId="{B3ADFDD6-9783-472A-99D4-3FFB861C5098}">
      <dgm:prSet phldrT="[Texto]" custT="1"/>
      <dgm:spPr/>
      <dgm:t>
        <a:bodyPr/>
        <a:lstStyle/>
        <a:p>
          <a:r>
            <a:rPr lang="es-ES" sz="800" dirty="0"/>
            <a:t>Evaluación</a:t>
          </a:r>
        </a:p>
      </dgm:t>
    </dgm:pt>
    <dgm:pt modelId="{1DD3243F-DDB0-429E-8C57-E02CAF5CE8F0}" type="parTrans" cxnId="{A69CC7C6-99BC-47B8-9209-237AA565A652}">
      <dgm:prSet/>
      <dgm:spPr/>
      <dgm:t>
        <a:bodyPr/>
        <a:lstStyle/>
        <a:p>
          <a:endParaRPr lang="es-ES" sz="800"/>
        </a:p>
      </dgm:t>
    </dgm:pt>
    <dgm:pt modelId="{54787479-7BE4-4D58-9095-F1C8A266AE01}" type="sibTrans" cxnId="{A69CC7C6-99BC-47B8-9209-237AA565A652}">
      <dgm:prSet/>
      <dgm:spPr/>
      <dgm:t>
        <a:bodyPr/>
        <a:lstStyle/>
        <a:p>
          <a:endParaRPr lang="es-ES" sz="800"/>
        </a:p>
      </dgm:t>
    </dgm:pt>
    <dgm:pt modelId="{EA43B9AC-D1A2-4BE0-903D-DDD3E0E477FC}">
      <dgm:prSet phldrT="[Texto]" custT="1"/>
      <dgm:spPr/>
      <dgm:t>
        <a:bodyPr/>
        <a:lstStyle/>
        <a:p>
          <a:r>
            <a:rPr lang="es-ES" sz="800" dirty="0"/>
            <a:t>Ajuste de parámetros</a:t>
          </a:r>
        </a:p>
      </dgm:t>
    </dgm:pt>
    <dgm:pt modelId="{CD931993-07B7-4EE2-BDA1-583672594B45}" type="parTrans" cxnId="{ED25B07C-8C74-4E37-A746-1461689784F8}">
      <dgm:prSet/>
      <dgm:spPr/>
      <dgm:t>
        <a:bodyPr/>
        <a:lstStyle/>
        <a:p>
          <a:endParaRPr lang="es-ES" sz="800"/>
        </a:p>
      </dgm:t>
    </dgm:pt>
    <dgm:pt modelId="{CE6AAD3B-FF55-4623-BB77-1132F1F4826C}" type="sibTrans" cxnId="{ED25B07C-8C74-4E37-A746-1461689784F8}">
      <dgm:prSet/>
      <dgm:spPr/>
      <dgm:t>
        <a:bodyPr/>
        <a:lstStyle/>
        <a:p>
          <a:endParaRPr lang="es-ES" sz="800"/>
        </a:p>
      </dgm:t>
    </dgm:pt>
    <dgm:pt modelId="{1AA06E83-DFD7-49B7-997A-2BD80C483F50}">
      <dgm:prSet phldrT="[Texto]" custT="1"/>
      <dgm:spPr/>
      <dgm:t>
        <a:bodyPr/>
        <a:lstStyle/>
        <a:p>
          <a:r>
            <a:rPr lang="es-ES" sz="800" dirty="0"/>
            <a:t>Ejecución con datos nuevos</a:t>
          </a:r>
        </a:p>
      </dgm:t>
    </dgm:pt>
    <dgm:pt modelId="{F25774C4-290F-4F09-BFE3-7F42D0A1DBE7}" type="parTrans" cxnId="{6D41119B-5E27-4383-8CF3-EB69E8FF2C5E}">
      <dgm:prSet/>
      <dgm:spPr/>
      <dgm:t>
        <a:bodyPr/>
        <a:lstStyle/>
        <a:p>
          <a:endParaRPr lang="es-ES" sz="800"/>
        </a:p>
      </dgm:t>
    </dgm:pt>
    <dgm:pt modelId="{A01FD9F6-9B3F-4901-B61A-D86A111827CB}" type="sibTrans" cxnId="{6D41119B-5E27-4383-8CF3-EB69E8FF2C5E}">
      <dgm:prSet/>
      <dgm:spPr/>
      <dgm:t>
        <a:bodyPr/>
        <a:lstStyle/>
        <a:p>
          <a:endParaRPr lang="es-ES" sz="800"/>
        </a:p>
      </dgm:t>
    </dgm:pt>
    <dgm:pt modelId="{E2CA5F89-BB84-4E09-9070-6E3845DFA48A}">
      <dgm:prSet phldrT="[Texto]" custT="1"/>
      <dgm:spPr/>
      <dgm:t>
        <a:bodyPr/>
        <a:lstStyle/>
        <a:p>
          <a:r>
            <a:rPr lang="es-ES" sz="800" dirty="0"/>
            <a:t>Comprobación de los resultados</a:t>
          </a:r>
        </a:p>
      </dgm:t>
    </dgm:pt>
    <dgm:pt modelId="{9A4756BE-C21C-480C-8ED1-5A89147C7955}" type="parTrans" cxnId="{E586E149-8154-49EE-B664-54B5872711B0}">
      <dgm:prSet/>
      <dgm:spPr/>
      <dgm:t>
        <a:bodyPr/>
        <a:lstStyle/>
        <a:p>
          <a:endParaRPr lang="es-ES" sz="800"/>
        </a:p>
      </dgm:t>
    </dgm:pt>
    <dgm:pt modelId="{9743C7B7-909E-4DDB-B826-AF2D5B5FC4F4}" type="sibTrans" cxnId="{E586E149-8154-49EE-B664-54B5872711B0}">
      <dgm:prSet/>
      <dgm:spPr/>
      <dgm:t>
        <a:bodyPr/>
        <a:lstStyle/>
        <a:p>
          <a:endParaRPr lang="es-ES" sz="800"/>
        </a:p>
      </dgm:t>
    </dgm:pt>
    <dgm:pt modelId="{4D426B7B-511A-46FF-9A81-E31B64651050}">
      <dgm:prSet phldrT="[Texto]" custT="1"/>
      <dgm:spPr/>
      <dgm:t>
        <a:bodyPr/>
        <a:lstStyle/>
        <a:p>
          <a:r>
            <a:rPr lang="es-ES" sz="800" dirty="0"/>
            <a:t>1587 casos de intolerancia</a:t>
          </a:r>
        </a:p>
      </dgm:t>
    </dgm:pt>
    <dgm:pt modelId="{A30EFF68-B413-4CB7-927C-7F15B2F6D057}" type="parTrans" cxnId="{406D2E16-A0ED-4725-999B-BEC753C9CF22}">
      <dgm:prSet/>
      <dgm:spPr/>
      <dgm:t>
        <a:bodyPr/>
        <a:lstStyle/>
        <a:p>
          <a:endParaRPr lang="es-ES"/>
        </a:p>
      </dgm:t>
    </dgm:pt>
    <dgm:pt modelId="{683F3E12-AED1-4D5A-92D5-29DAB14A246D}" type="sibTrans" cxnId="{406D2E16-A0ED-4725-999B-BEC753C9CF22}">
      <dgm:prSet/>
      <dgm:spPr/>
      <dgm:t>
        <a:bodyPr/>
        <a:lstStyle/>
        <a:p>
          <a:endParaRPr lang="es-ES"/>
        </a:p>
      </dgm:t>
    </dgm:pt>
    <dgm:pt modelId="{EB79E958-093C-47BA-B352-EBF935D7620E}">
      <dgm:prSet phldrT="[Texto]" custT="1"/>
      <dgm:spPr/>
      <dgm:t>
        <a:bodyPr/>
        <a:lstStyle/>
        <a:p>
          <a:r>
            <a:rPr lang="es-ES" sz="800" dirty="0" err="1"/>
            <a:t>Loss</a:t>
          </a:r>
          <a:r>
            <a:rPr lang="es-ES" sz="800" dirty="0"/>
            <a:t> y </a:t>
          </a:r>
          <a:r>
            <a:rPr lang="es-ES" sz="800" dirty="0" err="1"/>
            <a:t>accuracy</a:t>
          </a:r>
          <a:endParaRPr lang="es-ES" sz="800" dirty="0"/>
        </a:p>
      </dgm:t>
    </dgm:pt>
    <dgm:pt modelId="{6AFD1BE1-E86A-43FB-B285-727720373246}" type="parTrans" cxnId="{730C0244-6B6D-4130-9C7F-0F4398AB719C}">
      <dgm:prSet/>
      <dgm:spPr/>
      <dgm:t>
        <a:bodyPr/>
        <a:lstStyle/>
        <a:p>
          <a:endParaRPr lang="es-ES"/>
        </a:p>
      </dgm:t>
    </dgm:pt>
    <dgm:pt modelId="{D94AE1D8-32E5-40C9-B681-4CDA9B018CC8}" type="sibTrans" cxnId="{730C0244-6B6D-4130-9C7F-0F4398AB719C}">
      <dgm:prSet/>
      <dgm:spPr/>
      <dgm:t>
        <a:bodyPr/>
        <a:lstStyle/>
        <a:p>
          <a:endParaRPr lang="es-ES"/>
        </a:p>
      </dgm:t>
    </dgm:pt>
    <dgm:pt modelId="{74ED24D3-0EAD-4D0E-8A96-34EDC1920193}" type="pres">
      <dgm:prSet presAssocID="{F8733852-A935-4364-B515-76AB3FB70604}" presName="theList" presStyleCnt="0">
        <dgm:presLayoutVars>
          <dgm:dir/>
          <dgm:animLvl val="lvl"/>
          <dgm:resizeHandles val="exact"/>
        </dgm:presLayoutVars>
      </dgm:prSet>
      <dgm:spPr/>
    </dgm:pt>
    <dgm:pt modelId="{DFC87502-035E-4C39-975A-A4017037E9D4}" type="pres">
      <dgm:prSet presAssocID="{B67DC16B-EF35-4D65-89C6-DC03ADBC20AA}" presName="compNode" presStyleCnt="0"/>
      <dgm:spPr/>
    </dgm:pt>
    <dgm:pt modelId="{EDB24980-89EB-40F5-B10C-E2665E794E4F}" type="pres">
      <dgm:prSet presAssocID="{B67DC16B-EF35-4D65-89C6-DC03ADBC20AA}" presName="noGeometry" presStyleCnt="0"/>
      <dgm:spPr/>
    </dgm:pt>
    <dgm:pt modelId="{08ABFF66-A22D-4580-83FB-89773644666F}" type="pres">
      <dgm:prSet presAssocID="{B67DC16B-EF35-4D65-89C6-DC03ADBC20AA}" presName="childTextVisible" presStyleLbl="bgAccFollowNode1" presStyleIdx="0" presStyleCnt="4">
        <dgm:presLayoutVars>
          <dgm:bulletEnabled val="1"/>
        </dgm:presLayoutVars>
      </dgm:prSet>
      <dgm:spPr/>
    </dgm:pt>
    <dgm:pt modelId="{A5B9B1F4-6281-45D1-950F-699227C7307C}" type="pres">
      <dgm:prSet presAssocID="{B67DC16B-EF35-4D65-89C6-DC03ADBC20AA}" presName="childTextHidden" presStyleLbl="bgAccFollowNode1" presStyleIdx="0" presStyleCnt="4"/>
      <dgm:spPr/>
    </dgm:pt>
    <dgm:pt modelId="{54143F90-5DA0-438C-B1B6-69DEBDEDD35D}" type="pres">
      <dgm:prSet presAssocID="{B67DC16B-EF35-4D65-89C6-DC03ADBC20A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D01D009-31BF-49C6-AB89-BBE6EE8E90C3}" type="pres">
      <dgm:prSet presAssocID="{B67DC16B-EF35-4D65-89C6-DC03ADBC20AA}" presName="aSpace" presStyleCnt="0"/>
      <dgm:spPr/>
    </dgm:pt>
    <dgm:pt modelId="{649901FE-7943-4B97-A4AC-37C99A0EBB00}" type="pres">
      <dgm:prSet presAssocID="{DBB1E9E2-54D0-492E-A5CD-D72765511CB3}" presName="compNode" presStyleCnt="0"/>
      <dgm:spPr/>
    </dgm:pt>
    <dgm:pt modelId="{DF1EA297-1F7A-4599-8ADB-7BEA5D249F8B}" type="pres">
      <dgm:prSet presAssocID="{DBB1E9E2-54D0-492E-A5CD-D72765511CB3}" presName="noGeometry" presStyleCnt="0"/>
      <dgm:spPr/>
    </dgm:pt>
    <dgm:pt modelId="{D0E89D03-5614-47D9-8071-198866EBBC1E}" type="pres">
      <dgm:prSet presAssocID="{DBB1E9E2-54D0-492E-A5CD-D72765511CB3}" presName="childTextVisible" presStyleLbl="bgAccFollowNode1" presStyleIdx="1" presStyleCnt="4">
        <dgm:presLayoutVars>
          <dgm:bulletEnabled val="1"/>
        </dgm:presLayoutVars>
      </dgm:prSet>
      <dgm:spPr/>
    </dgm:pt>
    <dgm:pt modelId="{FF553D89-C4BD-4E16-9A19-2D8E62E12279}" type="pres">
      <dgm:prSet presAssocID="{DBB1E9E2-54D0-492E-A5CD-D72765511CB3}" presName="childTextHidden" presStyleLbl="bgAccFollowNode1" presStyleIdx="1" presStyleCnt="4"/>
      <dgm:spPr/>
    </dgm:pt>
    <dgm:pt modelId="{7D948F0A-893C-4E23-BF48-D4C4A60A2890}" type="pres">
      <dgm:prSet presAssocID="{DBB1E9E2-54D0-492E-A5CD-D72765511C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E909C13-F125-4090-B831-68F4DD892768}" type="pres">
      <dgm:prSet presAssocID="{DBB1E9E2-54D0-492E-A5CD-D72765511CB3}" presName="aSpace" presStyleCnt="0"/>
      <dgm:spPr/>
    </dgm:pt>
    <dgm:pt modelId="{6305DE75-8A3C-4C76-A4CB-FA76FCF3ED3E}" type="pres">
      <dgm:prSet presAssocID="{B3ADFDD6-9783-472A-99D4-3FFB861C5098}" presName="compNode" presStyleCnt="0"/>
      <dgm:spPr/>
    </dgm:pt>
    <dgm:pt modelId="{1B092AD9-EEDF-4A68-BE49-FE41A9B9ECB1}" type="pres">
      <dgm:prSet presAssocID="{B3ADFDD6-9783-472A-99D4-3FFB861C5098}" presName="noGeometry" presStyleCnt="0"/>
      <dgm:spPr/>
    </dgm:pt>
    <dgm:pt modelId="{CEB4CE8B-890E-427B-A451-7B9BCB9F7C6E}" type="pres">
      <dgm:prSet presAssocID="{B3ADFDD6-9783-472A-99D4-3FFB861C5098}" presName="childTextVisible" presStyleLbl="bgAccFollowNode1" presStyleIdx="2" presStyleCnt="4">
        <dgm:presLayoutVars>
          <dgm:bulletEnabled val="1"/>
        </dgm:presLayoutVars>
      </dgm:prSet>
      <dgm:spPr/>
    </dgm:pt>
    <dgm:pt modelId="{0817C587-0121-4A76-B78B-4255F19D1EF9}" type="pres">
      <dgm:prSet presAssocID="{B3ADFDD6-9783-472A-99D4-3FFB861C5098}" presName="childTextHidden" presStyleLbl="bgAccFollowNode1" presStyleIdx="2" presStyleCnt="4"/>
      <dgm:spPr/>
    </dgm:pt>
    <dgm:pt modelId="{A7A76AFB-269C-47CE-A470-912D0CD58FF4}" type="pres">
      <dgm:prSet presAssocID="{B3ADFDD6-9783-472A-99D4-3FFB861C509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3556C5A-1B4C-4AFD-99DD-CB2B3D6FC45C}" type="pres">
      <dgm:prSet presAssocID="{B3ADFDD6-9783-472A-99D4-3FFB861C5098}" presName="aSpace" presStyleCnt="0"/>
      <dgm:spPr/>
    </dgm:pt>
    <dgm:pt modelId="{DD6F2E25-DD26-4570-ADF1-2C33206CB798}" type="pres">
      <dgm:prSet presAssocID="{1AA06E83-DFD7-49B7-997A-2BD80C483F50}" presName="compNode" presStyleCnt="0"/>
      <dgm:spPr/>
    </dgm:pt>
    <dgm:pt modelId="{E8EC0991-C00D-44F9-A8AF-96D50605C9BB}" type="pres">
      <dgm:prSet presAssocID="{1AA06E83-DFD7-49B7-997A-2BD80C483F50}" presName="noGeometry" presStyleCnt="0"/>
      <dgm:spPr/>
    </dgm:pt>
    <dgm:pt modelId="{798B6C53-7BF5-449C-BF44-A1370250D004}" type="pres">
      <dgm:prSet presAssocID="{1AA06E83-DFD7-49B7-997A-2BD80C483F50}" presName="childTextVisible" presStyleLbl="bgAccFollowNode1" presStyleIdx="3" presStyleCnt="4">
        <dgm:presLayoutVars>
          <dgm:bulletEnabled val="1"/>
        </dgm:presLayoutVars>
      </dgm:prSet>
      <dgm:spPr/>
    </dgm:pt>
    <dgm:pt modelId="{A1459D0A-6EAF-4C4B-AF3A-49CEB6D55470}" type="pres">
      <dgm:prSet presAssocID="{1AA06E83-DFD7-49B7-997A-2BD80C483F50}" presName="childTextHidden" presStyleLbl="bgAccFollowNode1" presStyleIdx="3" presStyleCnt="4"/>
      <dgm:spPr/>
    </dgm:pt>
    <dgm:pt modelId="{32D9BD3E-FDD3-4B65-A03A-93C083987507}" type="pres">
      <dgm:prSet presAssocID="{1AA06E83-DFD7-49B7-997A-2BD80C483F5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4014B00-4978-41BD-A0BC-BF3AB3FF571C}" type="presOf" srcId="{EB79E958-093C-47BA-B352-EBF935D7620E}" destId="{CEB4CE8B-890E-427B-A451-7B9BCB9F7C6E}" srcOrd="0" destOrd="1" presId="urn:microsoft.com/office/officeart/2005/8/layout/hProcess6"/>
    <dgm:cxn modelId="{E821DE09-7587-420A-8CFD-3ECEF4251AEA}" type="presOf" srcId="{6D313CD5-F2B6-4140-AA41-F938728330AE}" destId="{A5B9B1F4-6281-45D1-950F-699227C7307C}" srcOrd="1" destOrd="0" presId="urn:microsoft.com/office/officeart/2005/8/layout/hProcess6"/>
    <dgm:cxn modelId="{F9801810-2AA5-4D97-B5CD-6867323A8B08}" type="presOf" srcId="{A47A30D1-9579-4C5C-AFEA-4F28A6CDD413}" destId="{D0E89D03-5614-47D9-8071-198866EBBC1E}" srcOrd="0" destOrd="1" presId="urn:microsoft.com/office/officeart/2005/8/layout/hProcess6"/>
    <dgm:cxn modelId="{406D2E16-A0ED-4725-999B-BEC753C9CF22}" srcId="{DBB1E9E2-54D0-492E-A5CD-D72765511CB3}" destId="{4D426B7B-511A-46FF-9A81-E31B64651050}" srcOrd="2" destOrd="0" parTransId="{A30EFF68-B413-4CB7-927C-7F15B2F6D057}" sibTransId="{683F3E12-AED1-4D5A-92D5-29DAB14A246D}"/>
    <dgm:cxn modelId="{91948F18-CD53-4B1C-A930-8B5D82526D48}" type="presOf" srcId="{B3ADFDD6-9783-472A-99D4-3FFB861C5098}" destId="{A7A76AFB-269C-47CE-A470-912D0CD58FF4}" srcOrd="0" destOrd="0" presId="urn:microsoft.com/office/officeart/2005/8/layout/hProcess6"/>
    <dgm:cxn modelId="{D32A091D-9742-4DDE-9B08-639B70A1CF04}" type="presOf" srcId="{018875E6-7D03-4093-AD7C-42F92C3D0368}" destId="{08ABFF66-A22D-4580-83FB-89773644666F}" srcOrd="0" destOrd="1" presId="urn:microsoft.com/office/officeart/2005/8/layout/hProcess6"/>
    <dgm:cxn modelId="{7943E230-DB84-40AF-9F0E-83B2DFDDC928}" srcId="{DBB1E9E2-54D0-492E-A5CD-D72765511CB3}" destId="{A47A30D1-9579-4C5C-AFEA-4F28A6CDD413}" srcOrd="1" destOrd="0" parTransId="{A03307D4-B076-4B92-9A54-26C7522CE952}" sibTransId="{9244DDF0-BB1D-4C41-AEFA-6C3DFF8CFC48}"/>
    <dgm:cxn modelId="{19C0FC31-5BA7-4941-8A0C-8FE75420A6D9}" type="presOf" srcId="{1AA06E83-DFD7-49B7-997A-2BD80C483F50}" destId="{32D9BD3E-FDD3-4B65-A03A-93C083987507}" srcOrd="0" destOrd="0" presId="urn:microsoft.com/office/officeart/2005/8/layout/hProcess6"/>
    <dgm:cxn modelId="{21542035-F123-4B22-9403-29DEB1864CFB}" type="presOf" srcId="{E2CA5F89-BB84-4E09-9070-6E3845DFA48A}" destId="{A1459D0A-6EAF-4C4B-AF3A-49CEB6D55470}" srcOrd="1" destOrd="0" presId="urn:microsoft.com/office/officeart/2005/8/layout/hProcess6"/>
    <dgm:cxn modelId="{40DA893F-710C-4986-A11E-7D8B187374AE}" type="presOf" srcId="{EA43B9AC-D1A2-4BE0-903D-DDD3E0E477FC}" destId="{0817C587-0121-4A76-B78B-4255F19D1EF9}" srcOrd="1" destOrd="0" presId="urn:microsoft.com/office/officeart/2005/8/layout/hProcess6"/>
    <dgm:cxn modelId="{8C451140-F597-402C-9AE2-BC6E514E37A2}" type="presOf" srcId="{018875E6-7D03-4093-AD7C-42F92C3D0368}" destId="{A5B9B1F4-6281-45D1-950F-699227C7307C}" srcOrd="1" destOrd="1" presId="urn:microsoft.com/office/officeart/2005/8/layout/hProcess6"/>
    <dgm:cxn modelId="{E1FD2243-DF74-493B-B5D9-F37616E7F35E}" type="presOf" srcId="{4D426B7B-511A-46FF-9A81-E31B64651050}" destId="{FF553D89-C4BD-4E16-9A19-2D8E62E12279}" srcOrd="1" destOrd="2" presId="urn:microsoft.com/office/officeart/2005/8/layout/hProcess6"/>
    <dgm:cxn modelId="{730C0244-6B6D-4130-9C7F-0F4398AB719C}" srcId="{B3ADFDD6-9783-472A-99D4-3FFB861C5098}" destId="{EB79E958-093C-47BA-B352-EBF935D7620E}" srcOrd="1" destOrd="0" parTransId="{6AFD1BE1-E86A-43FB-B285-727720373246}" sibTransId="{D94AE1D8-32E5-40C9-B681-4CDA9B018CC8}"/>
    <dgm:cxn modelId="{209A7D46-7D89-4FA6-B91E-981587C32393}" type="presOf" srcId="{E2CA5F89-BB84-4E09-9070-6E3845DFA48A}" destId="{798B6C53-7BF5-449C-BF44-A1370250D004}" srcOrd="0" destOrd="0" presId="urn:microsoft.com/office/officeart/2005/8/layout/hProcess6"/>
    <dgm:cxn modelId="{E586E149-8154-49EE-B664-54B5872711B0}" srcId="{1AA06E83-DFD7-49B7-997A-2BD80C483F50}" destId="{E2CA5F89-BB84-4E09-9070-6E3845DFA48A}" srcOrd="0" destOrd="0" parTransId="{9A4756BE-C21C-480C-8ED1-5A89147C7955}" sibTransId="{9743C7B7-909E-4DDB-B826-AF2D5B5FC4F4}"/>
    <dgm:cxn modelId="{31D4626B-AEC2-4642-8465-91D8BAC4C1F8}" type="presOf" srcId="{F8733852-A935-4364-B515-76AB3FB70604}" destId="{74ED24D3-0EAD-4D0E-8A96-34EDC1920193}" srcOrd="0" destOrd="0" presId="urn:microsoft.com/office/officeart/2005/8/layout/hProcess6"/>
    <dgm:cxn modelId="{ED25B07C-8C74-4E37-A746-1461689784F8}" srcId="{B3ADFDD6-9783-472A-99D4-3FFB861C5098}" destId="{EA43B9AC-D1A2-4BE0-903D-DDD3E0E477FC}" srcOrd="0" destOrd="0" parTransId="{CD931993-07B7-4EE2-BDA1-583672594B45}" sibTransId="{CE6AAD3B-FF55-4623-BB77-1132F1F4826C}"/>
    <dgm:cxn modelId="{6DAD0190-D3C7-4065-BA98-6ABAECDA49EF}" srcId="{B67DC16B-EF35-4D65-89C6-DC03ADBC20AA}" destId="{018875E6-7D03-4093-AD7C-42F92C3D0368}" srcOrd="1" destOrd="0" parTransId="{136B7231-7A03-44AF-9C06-48ACA61D1157}" sibTransId="{EA9D33F3-C6C9-4C45-B6A6-6FF5CE229B0E}"/>
    <dgm:cxn modelId="{6D41119B-5E27-4383-8CF3-EB69E8FF2C5E}" srcId="{F8733852-A935-4364-B515-76AB3FB70604}" destId="{1AA06E83-DFD7-49B7-997A-2BD80C483F50}" srcOrd="3" destOrd="0" parTransId="{F25774C4-290F-4F09-BFE3-7F42D0A1DBE7}" sibTransId="{A01FD9F6-9B3F-4901-B61A-D86A111827CB}"/>
    <dgm:cxn modelId="{C286DF9C-3510-4FB5-B33B-BCD34CF5B159}" srcId="{DBB1E9E2-54D0-492E-A5CD-D72765511CB3}" destId="{D8239432-C14E-468C-A126-B8F2197A7BAA}" srcOrd="0" destOrd="0" parTransId="{C9719356-6ADA-41F8-8A02-D8FC3A02D3DF}" sibTransId="{41EAD03F-F526-4215-88A8-DC1FFF7C4D2A}"/>
    <dgm:cxn modelId="{32085CA4-519C-474B-A00A-D2D6204ECA82}" srcId="{F8733852-A935-4364-B515-76AB3FB70604}" destId="{B67DC16B-EF35-4D65-89C6-DC03ADBC20AA}" srcOrd="0" destOrd="0" parTransId="{2DB329F6-C6C2-456E-B780-9144A33506F7}" sibTransId="{AFF74425-EAB4-4645-AEFC-DD41F6D0B65C}"/>
    <dgm:cxn modelId="{03E631A5-A2F5-4B22-8D5B-ABB83135C7F1}" type="presOf" srcId="{DBB1E9E2-54D0-492E-A5CD-D72765511CB3}" destId="{7D948F0A-893C-4E23-BF48-D4C4A60A2890}" srcOrd="0" destOrd="0" presId="urn:microsoft.com/office/officeart/2005/8/layout/hProcess6"/>
    <dgm:cxn modelId="{38FBE0A8-072D-457D-BDCE-E4C92060C65E}" type="presOf" srcId="{EB79E958-093C-47BA-B352-EBF935D7620E}" destId="{0817C587-0121-4A76-B78B-4255F19D1EF9}" srcOrd="1" destOrd="1" presId="urn:microsoft.com/office/officeart/2005/8/layout/hProcess6"/>
    <dgm:cxn modelId="{6FB4A8B2-6BEC-432D-8298-B04008C48082}" type="presOf" srcId="{EA43B9AC-D1A2-4BE0-903D-DDD3E0E477FC}" destId="{CEB4CE8B-890E-427B-A451-7B9BCB9F7C6E}" srcOrd="0" destOrd="0" presId="urn:microsoft.com/office/officeart/2005/8/layout/hProcess6"/>
    <dgm:cxn modelId="{A8EAC0C0-760E-4480-85C0-B646DBA42A4F}" type="presOf" srcId="{6D313CD5-F2B6-4140-AA41-F938728330AE}" destId="{08ABFF66-A22D-4580-83FB-89773644666F}" srcOrd="0" destOrd="0" presId="urn:microsoft.com/office/officeart/2005/8/layout/hProcess6"/>
    <dgm:cxn modelId="{A69CC7C6-99BC-47B8-9209-237AA565A652}" srcId="{F8733852-A935-4364-B515-76AB3FB70604}" destId="{B3ADFDD6-9783-472A-99D4-3FFB861C5098}" srcOrd="2" destOrd="0" parTransId="{1DD3243F-DDB0-429E-8C57-E02CAF5CE8F0}" sibTransId="{54787479-7BE4-4D58-9095-F1C8A266AE01}"/>
    <dgm:cxn modelId="{39A078D4-BAD7-46CE-B1FC-68F383915DE0}" type="presOf" srcId="{A47A30D1-9579-4C5C-AFEA-4F28A6CDD413}" destId="{FF553D89-C4BD-4E16-9A19-2D8E62E12279}" srcOrd="1" destOrd="1" presId="urn:microsoft.com/office/officeart/2005/8/layout/hProcess6"/>
    <dgm:cxn modelId="{5AC7AFD8-D1DC-4BCF-87F0-D7D4F7C3DABA}" srcId="{B67DC16B-EF35-4D65-89C6-DC03ADBC20AA}" destId="{6D313CD5-F2B6-4140-AA41-F938728330AE}" srcOrd="0" destOrd="0" parTransId="{9EEF2A96-FE55-404E-8278-D04EFCA42BAE}" sibTransId="{2064447E-AE3D-48E3-8A20-D45347F1BA08}"/>
    <dgm:cxn modelId="{0DB7A3DB-0ED2-434C-9CB6-241E44D20CBF}" type="presOf" srcId="{D8239432-C14E-468C-A126-B8F2197A7BAA}" destId="{FF553D89-C4BD-4E16-9A19-2D8E62E12279}" srcOrd="1" destOrd="0" presId="urn:microsoft.com/office/officeart/2005/8/layout/hProcess6"/>
    <dgm:cxn modelId="{ADD6FADE-78B0-4EA2-B208-28EA08AC2B1F}" type="presOf" srcId="{4D426B7B-511A-46FF-9A81-E31B64651050}" destId="{D0E89D03-5614-47D9-8071-198866EBBC1E}" srcOrd="0" destOrd="2" presId="urn:microsoft.com/office/officeart/2005/8/layout/hProcess6"/>
    <dgm:cxn modelId="{A52024EF-0FAE-49B5-A426-0C4076EF1A01}" type="presOf" srcId="{D8239432-C14E-468C-A126-B8F2197A7BAA}" destId="{D0E89D03-5614-47D9-8071-198866EBBC1E}" srcOrd="0" destOrd="0" presId="urn:microsoft.com/office/officeart/2005/8/layout/hProcess6"/>
    <dgm:cxn modelId="{278C05FC-CEA7-4424-9FCD-5D52C00B7C11}" srcId="{F8733852-A935-4364-B515-76AB3FB70604}" destId="{DBB1E9E2-54D0-492E-A5CD-D72765511CB3}" srcOrd="1" destOrd="0" parTransId="{3519FF79-BF50-4A49-926A-FBFB33BA265F}" sibTransId="{349974AD-6143-4D75-A2C3-36BF6BBD8F19}"/>
    <dgm:cxn modelId="{3AFFB9FC-F239-434D-87CE-6700D7F1F7F4}" type="presOf" srcId="{B67DC16B-EF35-4D65-89C6-DC03ADBC20AA}" destId="{54143F90-5DA0-438C-B1B6-69DEBDEDD35D}" srcOrd="0" destOrd="0" presId="urn:microsoft.com/office/officeart/2005/8/layout/hProcess6"/>
    <dgm:cxn modelId="{BA5A9567-05EF-478C-9A4B-611B91F02581}" type="presParOf" srcId="{74ED24D3-0EAD-4D0E-8A96-34EDC1920193}" destId="{DFC87502-035E-4C39-975A-A4017037E9D4}" srcOrd="0" destOrd="0" presId="urn:microsoft.com/office/officeart/2005/8/layout/hProcess6"/>
    <dgm:cxn modelId="{00B7D64D-F600-4958-A78C-A1C7A92F8183}" type="presParOf" srcId="{DFC87502-035E-4C39-975A-A4017037E9D4}" destId="{EDB24980-89EB-40F5-B10C-E2665E794E4F}" srcOrd="0" destOrd="0" presId="urn:microsoft.com/office/officeart/2005/8/layout/hProcess6"/>
    <dgm:cxn modelId="{1908D5E3-002B-41F4-94F2-85709C61433C}" type="presParOf" srcId="{DFC87502-035E-4C39-975A-A4017037E9D4}" destId="{08ABFF66-A22D-4580-83FB-89773644666F}" srcOrd="1" destOrd="0" presId="urn:microsoft.com/office/officeart/2005/8/layout/hProcess6"/>
    <dgm:cxn modelId="{55DEC23E-8F58-4FF7-AFD1-7727BF9C29AB}" type="presParOf" srcId="{DFC87502-035E-4C39-975A-A4017037E9D4}" destId="{A5B9B1F4-6281-45D1-950F-699227C7307C}" srcOrd="2" destOrd="0" presId="urn:microsoft.com/office/officeart/2005/8/layout/hProcess6"/>
    <dgm:cxn modelId="{B276A7BE-9E23-4C7A-8D66-27C88FEC1AF1}" type="presParOf" srcId="{DFC87502-035E-4C39-975A-A4017037E9D4}" destId="{54143F90-5DA0-438C-B1B6-69DEBDEDD35D}" srcOrd="3" destOrd="0" presId="urn:microsoft.com/office/officeart/2005/8/layout/hProcess6"/>
    <dgm:cxn modelId="{AE6CCBBF-A009-4B32-9941-A8DDDAB92C38}" type="presParOf" srcId="{74ED24D3-0EAD-4D0E-8A96-34EDC1920193}" destId="{3D01D009-31BF-49C6-AB89-BBE6EE8E90C3}" srcOrd="1" destOrd="0" presId="urn:microsoft.com/office/officeart/2005/8/layout/hProcess6"/>
    <dgm:cxn modelId="{866025B8-C3DA-4B0E-863E-149D5F11B447}" type="presParOf" srcId="{74ED24D3-0EAD-4D0E-8A96-34EDC1920193}" destId="{649901FE-7943-4B97-A4AC-37C99A0EBB00}" srcOrd="2" destOrd="0" presId="urn:microsoft.com/office/officeart/2005/8/layout/hProcess6"/>
    <dgm:cxn modelId="{94D89FF5-5D6E-48B4-99DB-86D75D0979E2}" type="presParOf" srcId="{649901FE-7943-4B97-A4AC-37C99A0EBB00}" destId="{DF1EA297-1F7A-4599-8ADB-7BEA5D249F8B}" srcOrd="0" destOrd="0" presId="urn:microsoft.com/office/officeart/2005/8/layout/hProcess6"/>
    <dgm:cxn modelId="{51E3C842-DF46-4E4E-9768-1CA584CB71D7}" type="presParOf" srcId="{649901FE-7943-4B97-A4AC-37C99A0EBB00}" destId="{D0E89D03-5614-47D9-8071-198866EBBC1E}" srcOrd="1" destOrd="0" presId="urn:microsoft.com/office/officeart/2005/8/layout/hProcess6"/>
    <dgm:cxn modelId="{D2BE4940-9122-4FDC-BE10-5D88250D2A80}" type="presParOf" srcId="{649901FE-7943-4B97-A4AC-37C99A0EBB00}" destId="{FF553D89-C4BD-4E16-9A19-2D8E62E12279}" srcOrd="2" destOrd="0" presId="urn:microsoft.com/office/officeart/2005/8/layout/hProcess6"/>
    <dgm:cxn modelId="{A6EA484E-9F79-4BC3-8FAF-88C60C23B3EE}" type="presParOf" srcId="{649901FE-7943-4B97-A4AC-37C99A0EBB00}" destId="{7D948F0A-893C-4E23-BF48-D4C4A60A2890}" srcOrd="3" destOrd="0" presId="urn:microsoft.com/office/officeart/2005/8/layout/hProcess6"/>
    <dgm:cxn modelId="{80448301-6315-4D15-B5DA-D25C61F5C244}" type="presParOf" srcId="{74ED24D3-0EAD-4D0E-8A96-34EDC1920193}" destId="{BE909C13-F125-4090-B831-68F4DD892768}" srcOrd="3" destOrd="0" presId="urn:microsoft.com/office/officeart/2005/8/layout/hProcess6"/>
    <dgm:cxn modelId="{BA5560C0-222C-4E95-906E-12078BBC1101}" type="presParOf" srcId="{74ED24D3-0EAD-4D0E-8A96-34EDC1920193}" destId="{6305DE75-8A3C-4C76-A4CB-FA76FCF3ED3E}" srcOrd="4" destOrd="0" presId="urn:microsoft.com/office/officeart/2005/8/layout/hProcess6"/>
    <dgm:cxn modelId="{3914DF31-C7E2-4CB1-B0BD-C55C86752A9B}" type="presParOf" srcId="{6305DE75-8A3C-4C76-A4CB-FA76FCF3ED3E}" destId="{1B092AD9-EEDF-4A68-BE49-FE41A9B9ECB1}" srcOrd="0" destOrd="0" presId="urn:microsoft.com/office/officeart/2005/8/layout/hProcess6"/>
    <dgm:cxn modelId="{E3643560-0CC2-438F-8B49-61995EFE543D}" type="presParOf" srcId="{6305DE75-8A3C-4C76-A4CB-FA76FCF3ED3E}" destId="{CEB4CE8B-890E-427B-A451-7B9BCB9F7C6E}" srcOrd="1" destOrd="0" presId="urn:microsoft.com/office/officeart/2005/8/layout/hProcess6"/>
    <dgm:cxn modelId="{F6C0B1F4-64D0-41B6-BC19-A3ABE556349A}" type="presParOf" srcId="{6305DE75-8A3C-4C76-A4CB-FA76FCF3ED3E}" destId="{0817C587-0121-4A76-B78B-4255F19D1EF9}" srcOrd="2" destOrd="0" presId="urn:microsoft.com/office/officeart/2005/8/layout/hProcess6"/>
    <dgm:cxn modelId="{BEF166DE-0B98-46CF-85C0-E53BDC936AB5}" type="presParOf" srcId="{6305DE75-8A3C-4C76-A4CB-FA76FCF3ED3E}" destId="{A7A76AFB-269C-47CE-A470-912D0CD58FF4}" srcOrd="3" destOrd="0" presId="urn:microsoft.com/office/officeart/2005/8/layout/hProcess6"/>
    <dgm:cxn modelId="{3A5262EC-4847-4941-A3E0-F31DA3C06FD5}" type="presParOf" srcId="{74ED24D3-0EAD-4D0E-8A96-34EDC1920193}" destId="{B3556C5A-1B4C-4AFD-99DD-CB2B3D6FC45C}" srcOrd="5" destOrd="0" presId="urn:microsoft.com/office/officeart/2005/8/layout/hProcess6"/>
    <dgm:cxn modelId="{00A3AC99-C7E8-40C5-9793-CB171951EDB9}" type="presParOf" srcId="{74ED24D3-0EAD-4D0E-8A96-34EDC1920193}" destId="{DD6F2E25-DD26-4570-ADF1-2C33206CB798}" srcOrd="6" destOrd="0" presId="urn:microsoft.com/office/officeart/2005/8/layout/hProcess6"/>
    <dgm:cxn modelId="{7B2B82B0-9BB8-400E-A406-083650D81066}" type="presParOf" srcId="{DD6F2E25-DD26-4570-ADF1-2C33206CB798}" destId="{E8EC0991-C00D-44F9-A8AF-96D50605C9BB}" srcOrd="0" destOrd="0" presId="urn:microsoft.com/office/officeart/2005/8/layout/hProcess6"/>
    <dgm:cxn modelId="{EF022049-862B-4699-A72A-A3F96FB2900C}" type="presParOf" srcId="{DD6F2E25-DD26-4570-ADF1-2C33206CB798}" destId="{798B6C53-7BF5-449C-BF44-A1370250D004}" srcOrd="1" destOrd="0" presId="urn:microsoft.com/office/officeart/2005/8/layout/hProcess6"/>
    <dgm:cxn modelId="{055C4712-3A59-413E-ADF8-D0E236818D66}" type="presParOf" srcId="{DD6F2E25-DD26-4570-ADF1-2C33206CB798}" destId="{A1459D0A-6EAF-4C4B-AF3A-49CEB6D55470}" srcOrd="2" destOrd="0" presId="urn:microsoft.com/office/officeart/2005/8/layout/hProcess6"/>
    <dgm:cxn modelId="{829A5D12-BC0D-4F9F-9B47-BEBFCDA83BDA}" type="presParOf" srcId="{DD6F2E25-DD26-4570-ADF1-2C33206CB798}" destId="{32D9BD3E-FDD3-4B65-A03A-93C0839875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FF66-A22D-4580-83FB-89773644666F}">
      <dsp:nvSpPr>
        <dsp:cNvPr id="0" name=""/>
        <dsp:cNvSpPr/>
      </dsp:nvSpPr>
      <dsp:spPr>
        <a:xfrm>
          <a:off x="375035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Entradas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Salidas</a:t>
          </a:r>
        </a:p>
      </dsp:txBody>
      <dsp:txXfrm>
        <a:off x="746213" y="537238"/>
        <a:ext cx="723796" cy="908476"/>
      </dsp:txXfrm>
    </dsp:sp>
    <dsp:sp modelId="{54143F90-5DA0-438C-B1B6-69DEBDEDD35D}">
      <dsp:nvSpPr>
        <dsp:cNvPr id="0" name=""/>
        <dsp:cNvSpPr/>
      </dsp:nvSpPr>
      <dsp:spPr>
        <a:xfrm>
          <a:off x="3858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Estructura</a:t>
          </a:r>
        </a:p>
      </dsp:txBody>
      <dsp:txXfrm>
        <a:off x="112573" y="729014"/>
        <a:ext cx="524924" cy="524924"/>
      </dsp:txXfrm>
    </dsp:sp>
    <dsp:sp modelId="{D0E89D03-5614-47D9-8071-198866EBBC1E}">
      <dsp:nvSpPr>
        <dsp:cNvPr id="0" name=""/>
        <dsp:cNvSpPr/>
      </dsp:nvSpPr>
      <dsp:spPr>
        <a:xfrm>
          <a:off x="2323716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70% </a:t>
          </a:r>
          <a:r>
            <a:rPr lang="es-ES" sz="800" kern="1200" dirty="0" err="1"/>
            <a:t>trainig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30% test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1587 casos de intolerancia</a:t>
          </a:r>
        </a:p>
      </dsp:txBody>
      <dsp:txXfrm>
        <a:off x="2694894" y="537238"/>
        <a:ext cx="723796" cy="908476"/>
      </dsp:txXfrm>
    </dsp:sp>
    <dsp:sp modelId="{7D948F0A-893C-4E23-BF48-D4C4A60A2890}">
      <dsp:nvSpPr>
        <dsp:cNvPr id="0" name=""/>
        <dsp:cNvSpPr/>
      </dsp:nvSpPr>
      <dsp:spPr>
        <a:xfrm>
          <a:off x="1952539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Datos</a:t>
          </a:r>
        </a:p>
      </dsp:txBody>
      <dsp:txXfrm>
        <a:off x="2061254" y="729014"/>
        <a:ext cx="524924" cy="524924"/>
      </dsp:txXfrm>
    </dsp:sp>
    <dsp:sp modelId="{CEB4CE8B-890E-427B-A451-7B9BCB9F7C6E}">
      <dsp:nvSpPr>
        <dsp:cNvPr id="0" name=""/>
        <dsp:cNvSpPr/>
      </dsp:nvSpPr>
      <dsp:spPr>
        <a:xfrm>
          <a:off x="4272398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Ajuste de parámetros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 err="1"/>
            <a:t>Loss</a:t>
          </a:r>
          <a:r>
            <a:rPr lang="es-ES" sz="800" kern="1200" dirty="0"/>
            <a:t> y </a:t>
          </a:r>
          <a:r>
            <a:rPr lang="es-ES" sz="800" kern="1200" dirty="0" err="1"/>
            <a:t>accuracy</a:t>
          </a:r>
          <a:endParaRPr lang="es-ES" sz="800" kern="1200" dirty="0"/>
        </a:p>
      </dsp:txBody>
      <dsp:txXfrm>
        <a:off x="4643575" y="537238"/>
        <a:ext cx="723796" cy="908476"/>
      </dsp:txXfrm>
    </dsp:sp>
    <dsp:sp modelId="{A7A76AFB-269C-47CE-A470-912D0CD58FF4}">
      <dsp:nvSpPr>
        <dsp:cNvPr id="0" name=""/>
        <dsp:cNvSpPr/>
      </dsp:nvSpPr>
      <dsp:spPr>
        <a:xfrm>
          <a:off x="3901220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Evaluación</a:t>
          </a:r>
        </a:p>
      </dsp:txBody>
      <dsp:txXfrm>
        <a:off x="4009935" y="729014"/>
        <a:ext cx="524924" cy="524924"/>
      </dsp:txXfrm>
    </dsp:sp>
    <dsp:sp modelId="{798B6C53-7BF5-449C-BF44-A1370250D004}">
      <dsp:nvSpPr>
        <dsp:cNvPr id="0" name=""/>
        <dsp:cNvSpPr/>
      </dsp:nvSpPr>
      <dsp:spPr>
        <a:xfrm>
          <a:off x="6221079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Comprobación de los resultados</a:t>
          </a:r>
        </a:p>
      </dsp:txBody>
      <dsp:txXfrm>
        <a:off x="6592256" y="537238"/>
        <a:ext cx="723796" cy="908476"/>
      </dsp:txXfrm>
    </dsp:sp>
    <dsp:sp modelId="{32D9BD3E-FDD3-4B65-A03A-93C083987507}">
      <dsp:nvSpPr>
        <dsp:cNvPr id="0" name=""/>
        <dsp:cNvSpPr/>
      </dsp:nvSpPr>
      <dsp:spPr>
        <a:xfrm>
          <a:off x="5849901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con datos nuevos</a:t>
          </a:r>
        </a:p>
      </dsp:txBody>
      <dsp:txXfrm>
        <a:off x="5958616" y="729014"/>
        <a:ext cx="524924" cy="52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8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2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17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19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93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7d12f84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7d12f84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448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fb596ea4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fb596ea4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65b113b04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65b113b04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1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96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2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2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searchgate.net/figure/Cells-of-the-innate-and-adaptive-immune-systems-The-innate-immune-system-provides-an_fig1_277599375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rassrootshealth.net/blog/scientists-call-daction-today-immune-cells-rely-vitamin-d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pt-serif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407458"/>
            <a:ext cx="5606400" cy="1636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Modelización y análisis de la respuesta inmune ante</a:t>
            </a:r>
            <a:br>
              <a:rPr lang="es-ES" dirty="0"/>
            </a:br>
            <a:r>
              <a:rPr lang="es-ES" dirty="0"/>
              <a:t>infecciones agudas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AAE7891D-65C4-4189-AF19-473620704CEB}"/>
              </a:ext>
            </a:extLst>
          </p:cNvPr>
          <p:cNvSpPr txBox="1">
            <a:spLocks/>
          </p:cNvSpPr>
          <p:nvPr/>
        </p:nvSpPr>
        <p:spPr>
          <a:xfrm>
            <a:off x="1768800" y="3594846"/>
            <a:ext cx="5606400" cy="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dirty="0"/>
              <a:t>Modelling and analysis of the immune response to acute </a:t>
            </a:r>
            <a:r>
              <a:rPr lang="es-ES" sz="2400" dirty="0" err="1"/>
              <a:t>infections</a:t>
            </a:r>
            <a:endParaRPr lang="es-ES" sz="2400" dirty="0"/>
          </a:p>
        </p:txBody>
      </p:sp>
      <p:sp>
        <p:nvSpPr>
          <p:cNvPr id="4" name="Google Shape;51;p12">
            <a:extLst>
              <a:ext uri="{FF2B5EF4-FFF2-40B4-BE49-F238E27FC236}">
                <a16:creationId xmlns:a16="http://schemas.microsoft.com/office/drawing/2014/main" id="{52684952-B2B8-4697-B363-FED302540BBC}"/>
              </a:ext>
            </a:extLst>
          </p:cNvPr>
          <p:cNvSpPr txBox="1">
            <a:spLocks/>
          </p:cNvSpPr>
          <p:nvPr/>
        </p:nvSpPr>
        <p:spPr>
          <a:xfrm>
            <a:off x="6600776" y="4379260"/>
            <a:ext cx="2543224" cy="34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400" dirty="0"/>
              <a:t>Belén Serrano Antón</a:t>
            </a:r>
            <a:endParaRPr 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18565"/>
            <a:ext cx="5904600" cy="2124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s-ES" dirty="0"/>
              <a:t>Simulaciones del 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Simplificación e implementación del modelo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39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Simplificación del modelo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E1B1A2-448C-4DB2-A448-9044BC9B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95" y="934895"/>
            <a:ext cx="2386134" cy="21621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22CA1-C3CB-4286-85B7-7EDE76F5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320493"/>
            <a:ext cx="3496500" cy="762600"/>
          </a:xfrm>
        </p:spPr>
        <p:txBody>
          <a:bodyPr/>
          <a:lstStyle/>
          <a:p>
            <a:pPr marL="114300" indent="0">
              <a:buNone/>
            </a:pPr>
            <a:r>
              <a:rPr lang="es-ES" sz="1400" dirty="0"/>
              <a:t>Dinámica de población para las células T efectoras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s-ES" sz="1400" dirty="0"/>
                  <a:t>Dinámica de población para las células T de memoria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s-ES" sz="1400" dirty="0"/>
              </a:p>
              <a:p>
                <a:pPr marL="114300" indent="0">
                  <a:buNone/>
                </a:pPr>
                <a:endParaRPr lang="es-ES" sz="1400" dirty="0"/>
              </a:p>
              <a:p>
                <a:pPr marL="11430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340FB9-C86B-4791-A759-7D5D16C4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107FA2-3F44-41B7-800E-4A2117F9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73" y="1374344"/>
            <a:ext cx="2386134" cy="1283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/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proliferación</a:t>
                </a:r>
              </a:p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muerte</a:t>
                </a:r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49EA6B82-96A1-4FD6-AFDF-E9891FF64193}"/>
              </a:ext>
            </a:extLst>
          </p:cNvPr>
          <p:cNvSpPr/>
          <p:nvPr/>
        </p:nvSpPr>
        <p:spPr>
          <a:xfrm>
            <a:off x="1691450" y="143641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1490D8-8DA6-471F-AA18-DAC995442645}"/>
              </a:ext>
            </a:extLst>
          </p:cNvPr>
          <p:cNvSpPr/>
          <p:nvPr/>
        </p:nvSpPr>
        <p:spPr>
          <a:xfrm>
            <a:off x="1691450" y="1678698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FCB3-19BC-4FF7-9C1A-C5D961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y pseudocódigo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33134-CE9F-4049-A3B0-71B5C46E9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4A773-5CB5-4B0D-B995-0275906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6" y="932081"/>
            <a:ext cx="5037707" cy="365658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6BAF7CB-020E-4F60-8A7D-F0B1D98309A4}"/>
              </a:ext>
            </a:extLst>
          </p:cNvPr>
          <p:cNvSpPr/>
          <p:nvPr/>
        </p:nvSpPr>
        <p:spPr>
          <a:xfrm>
            <a:off x="2193223" y="1321738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DDC27B6-2472-415E-9C69-F4FA4E4BAB2C}"/>
              </a:ext>
            </a:extLst>
          </p:cNvPr>
          <p:cNvSpPr/>
          <p:nvPr/>
        </p:nvSpPr>
        <p:spPr>
          <a:xfrm>
            <a:off x="2906413" y="1501384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C75FE0-B5ED-4E62-9DEA-45608EF0D5F9}"/>
              </a:ext>
            </a:extLst>
          </p:cNvPr>
          <p:cNvSpPr/>
          <p:nvPr/>
        </p:nvSpPr>
        <p:spPr>
          <a:xfrm>
            <a:off x="2463070" y="1639218"/>
            <a:ext cx="1364859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35394C8-734A-45B1-AC26-379C2BEC1378}"/>
              </a:ext>
            </a:extLst>
          </p:cNvPr>
          <p:cNvSpPr/>
          <p:nvPr/>
        </p:nvSpPr>
        <p:spPr>
          <a:xfrm>
            <a:off x="2797096" y="2136345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FF713C-2843-4ED3-86C3-53D9AF6042A0}"/>
              </a:ext>
            </a:extLst>
          </p:cNvPr>
          <p:cNvSpPr/>
          <p:nvPr/>
        </p:nvSpPr>
        <p:spPr>
          <a:xfrm>
            <a:off x="3048107" y="3413148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FC7B496-8061-4E72-A850-F6AC366E452A}"/>
              </a:ext>
            </a:extLst>
          </p:cNvPr>
          <p:cNvSpPr/>
          <p:nvPr/>
        </p:nvSpPr>
        <p:spPr>
          <a:xfrm>
            <a:off x="3012386" y="2451781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F1C8215-CEAA-459D-8E35-62FC8EADDD11}"/>
              </a:ext>
            </a:extLst>
          </p:cNvPr>
          <p:cNvSpPr/>
          <p:nvPr/>
        </p:nvSpPr>
        <p:spPr>
          <a:xfrm>
            <a:off x="3298943" y="2765668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3DF44DF-B669-422A-9246-F15ECDDBBA27}"/>
              </a:ext>
            </a:extLst>
          </p:cNvPr>
          <p:cNvSpPr/>
          <p:nvPr/>
        </p:nvSpPr>
        <p:spPr>
          <a:xfrm>
            <a:off x="3012386" y="3716304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8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microscópico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288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4F116F9-1777-4514-B47C-0F4689D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51" y="1100906"/>
            <a:ext cx="3408000" cy="25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3C3E9-708F-413E-B76A-1117A8B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49" y="1100906"/>
            <a:ext cx="3409225" cy="25569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C2B145-5DAB-4DC5-8C24-FDD1DCFDA7B4}"/>
              </a:ext>
            </a:extLst>
          </p:cNvPr>
          <p:cNvSpPr txBox="1"/>
          <p:nvPr/>
        </p:nvSpPr>
        <p:spPr>
          <a:xfrm rot="16992691">
            <a:off x="1299098" y="2079812"/>
            <a:ext cx="1299883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Expansión clonal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BFD05F-B3B4-41DD-8878-010775A103C1}"/>
              </a:ext>
            </a:extLst>
          </p:cNvPr>
          <p:cNvSpPr txBox="1"/>
          <p:nvPr/>
        </p:nvSpPr>
        <p:spPr>
          <a:xfrm rot="4777278">
            <a:off x="1930712" y="2156017"/>
            <a:ext cx="1440936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Contracción clonal</a:t>
            </a:r>
          </a:p>
        </p:txBody>
      </p:sp>
    </p:spTree>
    <p:extLst>
      <p:ext uri="{BB962C8B-B14F-4D97-AF65-F5344CB8AC3E}">
        <p14:creationId xmlns:p14="http://schemas.microsoft.com/office/powerpoint/2010/main" val="31025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microscópico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</p:spPr>
            <p:txBody>
              <a:bodyPr/>
              <a:lstStyle/>
              <a:p>
                <a:pPr marL="127000" indent="0" algn="ctr">
                  <a:buNone/>
                </a:pPr>
                <a:r>
                  <a:rPr lang="es-ES" sz="1400" dirty="0"/>
                  <a:t>3 clones con distinta afinidad al patógeno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/>
              </a:p>
              <a:p>
                <a:pPr marL="127000" indent="0" algn="ctr">
                  <a:buNone/>
                </a:pPr>
                <a:r>
                  <a:rPr lang="es-ES" sz="1400" dirty="0">
                    <a:sym typeface="Wingdings" panose="05000000000000000000" pitchFamily="2" charset="2"/>
                  </a:rPr>
                  <a:t> Inmunodominancia</a:t>
                </a:r>
                <a:endParaRPr lang="es-ES" sz="1400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79AE-3444-4463-9183-469F673318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8634" y="3496229"/>
            <a:ext cx="2158915" cy="672359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>
                <a:sym typeface="Wingdings" panose="05000000000000000000" pitchFamily="2" charset="2"/>
              </a:rPr>
              <a:t> Eliminación del clon inmunodominante</a:t>
            </a:r>
            <a:endParaRPr lang="es-ES" sz="1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4310" y="3496228"/>
            <a:ext cx="2471100" cy="923610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Clon con el valor de afinidad más bajo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12" name="Imagen 11" descr="Imagen que contiene mapa, texto, captura de pantalla&#10;&#10;Descripción generada automáticamente">
            <a:extLst>
              <a:ext uri="{FF2B5EF4-FFF2-40B4-BE49-F238E27FC236}">
                <a16:creationId xmlns:a16="http://schemas.microsoft.com/office/drawing/2014/main" id="{7C889FF3-B719-45AF-AEE9-D69F4D5F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80" y="1330243"/>
            <a:ext cx="2726400" cy="2044800"/>
          </a:xfrm>
          <a:prstGeom prst="rect">
            <a:avLst/>
          </a:prstGeom>
        </p:spPr>
      </p:pic>
      <p:pic>
        <p:nvPicPr>
          <p:cNvPr id="14" name="Imagen 13" descr="Imagen que contiene texto, mapa, captura de pantalla&#10;&#10;Descripción generada automáticamente">
            <a:extLst>
              <a:ext uri="{FF2B5EF4-FFF2-40B4-BE49-F238E27FC236}">
                <a16:creationId xmlns:a16="http://schemas.microsoft.com/office/drawing/2014/main" id="{468151DD-BD34-492A-9A42-48F41B5B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450" y="1330243"/>
            <a:ext cx="2726400" cy="2044800"/>
          </a:xfrm>
          <a:prstGeom prst="rect">
            <a:avLst/>
          </a:prstGeom>
        </p:spPr>
      </p:pic>
      <p:pic>
        <p:nvPicPr>
          <p:cNvPr id="16" name="Imagen 15" descr="Captura de pantalla de un mapa&#10;&#10;Descripción generada automáticamente">
            <a:extLst>
              <a:ext uri="{FF2B5EF4-FFF2-40B4-BE49-F238E27FC236}">
                <a16:creationId xmlns:a16="http://schemas.microsoft.com/office/drawing/2014/main" id="{0A13F6C8-FF9B-4A6F-A21A-03C073899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0" y="1330243"/>
            <a:ext cx="2726400" cy="2044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FDEBEC-F03C-484B-933F-9AECD9AA2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97" y="4427786"/>
            <a:ext cx="2273393" cy="30882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E87CE26-5B04-4532-81B3-3D74F83E8D7D}"/>
              </a:ext>
            </a:extLst>
          </p:cNvPr>
          <p:cNvSpPr/>
          <p:nvPr/>
        </p:nvSpPr>
        <p:spPr>
          <a:xfrm>
            <a:off x="1530085" y="4393072"/>
            <a:ext cx="343538" cy="34353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9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s-ES" dirty="0"/>
              <a:t>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poblacional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5D2A2-DB91-4A16-8213-A1A92B8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del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21A0B-1390-47AF-8E7F-7018B711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338" y="1168757"/>
            <a:ext cx="6640800" cy="1686921"/>
          </a:xfrm>
        </p:spPr>
        <p:txBody>
          <a:bodyPr/>
          <a:lstStyle/>
          <a:p>
            <a:r>
              <a:rPr lang="es-ES" dirty="0"/>
              <a:t>Está basado en dos características poblacionales de las células 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Elasticidad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Inercia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C5013-645D-41A0-83BE-9C7D67233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3EDC9A-9582-474B-8E7A-F28C40ECAB0F}"/>
              </a:ext>
            </a:extLst>
          </p:cNvPr>
          <p:cNvCxnSpPr>
            <a:cxnSpLocks/>
          </p:cNvCxnSpPr>
          <p:nvPr/>
        </p:nvCxnSpPr>
        <p:spPr>
          <a:xfrm>
            <a:off x="4009094" y="2294965"/>
            <a:ext cx="0" cy="166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E3E3F2-36F2-4D6B-B174-B566A501C2EA}"/>
              </a:ext>
            </a:extLst>
          </p:cNvPr>
          <p:cNvCxnSpPr>
            <a:cxnSpLocks/>
          </p:cNvCxnSpPr>
          <p:nvPr/>
        </p:nvCxnSpPr>
        <p:spPr>
          <a:xfrm flipH="1">
            <a:off x="3917423" y="3763460"/>
            <a:ext cx="272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EFD56F-DE86-4BA1-A5B0-2CE8A71454E8}"/>
              </a:ext>
            </a:extLst>
          </p:cNvPr>
          <p:cNvSpPr txBox="1"/>
          <p:nvPr/>
        </p:nvSpPr>
        <p:spPr>
          <a:xfrm>
            <a:off x="4345070" y="3769481"/>
            <a:ext cx="930947" cy="3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E383AD-5502-4675-BD6C-B4759A16475D}"/>
              </a:ext>
            </a:extLst>
          </p:cNvPr>
          <p:cNvSpPr txBox="1"/>
          <p:nvPr/>
        </p:nvSpPr>
        <p:spPr>
          <a:xfrm>
            <a:off x="3051630" y="2856762"/>
            <a:ext cx="1093919" cy="5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4F636596-37A9-4564-B0EE-2EAA1572D7B5}"/>
              </a:ext>
            </a:extLst>
          </p:cNvPr>
          <p:cNvSpPr/>
          <p:nvPr/>
        </p:nvSpPr>
        <p:spPr>
          <a:xfrm>
            <a:off x="4145549" y="3367783"/>
            <a:ext cx="199521" cy="17197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C1E61F2D-F957-442C-AB58-79DDF50E9BB2}"/>
              </a:ext>
            </a:extLst>
          </p:cNvPr>
          <p:cNvSpPr/>
          <p:nvPr/>
        </p:nvSpPr>
        <p:spPr>
          <a:xfrm rot="5400000">
            <a:off x="4149617" y="3127204"/>
            <a:ext cx="981831" cy="106055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AE8F4CF-83C6-4030-9496-4F7852A83099}"/>
              </a:ext>
            </a:extLst>
          </p:cNvPr>
          <p:cNvSpPr/>
          <p:nvPr/>
        </p:nvSpPr>
        <p:spPr>
          <a:xfrm>
            <a:off x="4084433" y="2398011"/>
            <a:ext cx="336132" cy="1367834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6D49EA5-1C96-4BF2-9723-B1565B0C8E57}"/>
              </a:ext>
            </a:extLst>
          </p:cNvPr>
          <p:cNvSpPr/>
          <p:nvPr/>
        </p:nvSpPr>
        <p:spPr>
          <a:xfrm>
            <a:off x="4320497" y="2543998"/>
            <a:ext cx="646059" cy="1232900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F237BDA-D497-4290-8731-8D2D6C8921DD}"/>
              </a:ext>
            </a:extLst>
          </p:cNvPr>
          <p:cNvCxnSpPr>
            <a:cxnSpLocks/>
          </p:cNvCxnSpPr>
          <p:nvPr/>
        </p:nvCxnSpPr>
        <p:spPr>
          <a:xfrm>
            <a:off x="4420564" y="3755417"/>
            <a:ext cx="13241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077D-A46E-41F3-96D3-09E7FA9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Ecuaciones del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197C-2B79-4B3C-91BE-889947C04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26E6F-7731-4C31-B68F-746DB2C8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8" y="1470212"/>
            <a:ext cx="3288349" cy="1145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6115EA-13AE-4F34-B192-07726BE66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7" b="1"/>
          <a:stretch/>
        </p:blipFill>
        <p:spPr>
          <a:xfrm>
            <a:off x="4466712" y="1466676"/>
            <a:ext cx="4333767" cy="1505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/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representan las constantes de elasticidad e inercia, respectivamente.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blipFill>
                <a:blip r:embed="rId4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6051C3C8-B96E-4F86-89FD-434E8373D389}"/>
              </a:ext>
            </a:extLst>
          </p:cNvPr>
          <p:cNvSpPr txBox="1"/>
          <p:nvPr/>
        </p:nvSpPr>
        <p:spPr>
          <a:xfrm>
            <a:off x="5809130" y="3126639"/>
            <a:ext cx="196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</a:rPr>
              <a:t>Modelo adimensional</a:t>
            </a:r>
          </a:p>
        </p:txBody>
      </p:sp>
    </p:spTree>
    <p:extLst>
      <p:ext uri="{BB962C8B-B14F-4D97-AF65-F5344CB8AC3E}">
        <p14:creationId xmlns:p14="http://schemas.microsoft.com/office/powerpoint/2010/main" val="186492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lvl="0"/>
            <a:r>
              <a:rPr lang="es-ES" dirty="0"/>
              <a:t>Simulaciones del 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72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macroscópico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967" y="3028193"/>
            <a:ext cx="2436376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42865" y="3028193"/>
            <a:ext cx="2010383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9" name="Imagen 8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30475716-2B3A-4713-8E24-BCB5059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56" y="1041960"/>
            <a:ext cx="2726400" cy="2044800"/>
          </a:xfrm>
          <a:prstGeom prst="rect">
            <a:avLst/>
          </a:prstGeom>
        </p:spPr>
      </p:pic>
      <p:pic>
        <p:nvPicPr>
          <p:cNvPr id="11" name="Imagen 10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DA7C2611-F24E-480E-859B-91B5C5D9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5" y="1080540"/>
            <a:ext cx="2726400" cy="2044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3015FB-E1AA-4899-A802-74E26BB48FBA}"/>
              </a:ext>
            </a:extLst>
          </p:cNvPr>
          <p:cNvSpPr txBox="1"/>
          <p:nvPr/>
        </p:nvSpPr>
        <p:spPr>
          <a:xfrm>
            <a:off x="388955" y="4244199"/>
            <a:ext cx="4962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A diferencia del modelo anterior, las ecuaciones no tienen solución explícita</a:t>
            </a:r>
          </a:p>
          <a:p>
            <a:r>
              <a:rPr lang="es-ES" sz="1100" dirty="0">
                <a:latin typeface="PT Serif" panose="020B0604020202020204" charset="0"/>
              </a:rPr>
              <a:t> </a:t>
            </a:r>
            <a:r>
              <a:rPr lang="es-ES" sz="1100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sz="1100" dirty="0">
                <a:latin typeface="PT Serif" panose="020B0604020202020204" charset="0"/>
              </a:rPr>
              <a:t>Simulación numérica mediante la función </a:t>
            </a:r>
            <a:r>
              <a:rPr lang="es-ES" sz="1100" i="1" dirty="0">
                <a:latin typeface="PT Serif" panose="020B0604020202020204" charset="0"/>
              </a:rPr>
              <a:t>ode45</a:t>
            </a:r>
            <a:r>
              <a:rPr lang="es-ES" sz="1100" dirty="0">
                <a:latin typeface="PT Serif" panose="020B0604020202020204" charset="0"/>
              </a:rPr>
              <a:t> de Matlab.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F50128C1-F221-4E2F-A850-042C51D8E251}"/>
              </a:ext>
            </a:extLst>
          </p:cNvPr>
          <p:cNvSpPr txBox="1">
            <a:spLocks/>
          </p:cNvSpPr>
          <p:nvPr/>
        </p:nvSpPr>
        <p:spPr>
          <a:xfrm>
            <a:off x="6109043" y="3028193"/>
            <a:ext cx="2172704" cy="110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27000" indent="0" algn="ctr">
              <a:buFont typeface="PT Serif"/>
              <a:buNone/>
            </a:pPr>
            <a:r>
              <a:rPr lang="es-ES" sz="1400" dirty="0"/>
              <a:t>Caso de recaída de la infección y, finalmente, tolerancia al patógeno</a:t>
            </a:r>
          </a:p>
        </p:txBody>
      </p:sp>
      <p:pic>
        <p:nvPicPr>
          <p:cNvPr id="12" name="Imagen 11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9CD09D28-80DC-45D2-BF19-71CAD9B2A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57" y="1003382"/>
            <a:ext cx="2829276" cy="21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s-ES" dirty="0"/>
              <a:t>Introducción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El sistema inmune y las células T</a:t>
            </a:r>
          </a:p>
          <a:p>
            <a:pPr marL="0" lvl="0" indent="0"/>
            <a:r>
              <a:rPr lang="es-ES" dirty="0"/>
              <a:t>Algoritmo de decisión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6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macroscópico (2)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709083" y="3868505"/>
            <a:ext cx="3725834" cy="551333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Regiones de tolerancia e intolerancia con el modelo macroscópico adimensional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0F7120-F552-4A36-9848-FF516BA67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8" r="19355"/>
          <a:stretch/>
        </p:blipFill>
        <p:spPr>
          <a:xfrm>
            <a:off x="2938954" y="870863"/>
            <a:ext cx="3266092" cy="3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lvl="0"/>
            <a:r>
              <a:rPr lang="es-ES" dirty="0"/>
              <a:t>Correspondencia de parámetros entre los dos modelos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Implementación de una red neuronal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13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990141"/>
            <a:ext cx="6640800" cy="3540463"/>
          </a:xfrm>
        </p:spPr>
        <p:txBody>
          <a:bodyPr/>
          <a:lstStyle/>
          <a:p>
            <a:r>
              <a:rPr lang="es-ES" sz="1600" dirty="0"/>
              <a:t>Las ecuaciones diferenciales que conforman el modelo microscópico tienen un significado, desde el punto de vista biológico, bien definido.</a:t>
            </a:r>
          </a:p>
          <a:p>
            <a:endParaRPr lang="es-ES" sz="1600" dirty="0"/>
          </a:p>
          <a:p>
            <a:r>
              <a:rPr lang="es-ES" sz="1600" dirty="0"/>
              <a:t>El modelo macroscópico está basado en las dinámicas newtonianas y en dos propiedades de la población: la elasticidad y la inercia. </a:t>
            </a:r>
          </a:p>
          <a:p>
            <a:endParaRPr lang="es-ES" sz="1600" dirty="0"/>
          </a:p>
          <a:p>
            <a:r>
              <a:rPr lang="es-ES" sz="1600" dirty="0"/>
              <a:t>Desde el punto de vista biológico, el valor de estos parámetros tiene un significado meramente fenomenológico y su justificación experimental es una cuestión abierta.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F5C0F-E269-4DDE-AEBE-91A4926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técnicos de la implementación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9E9F1-D7A3-490C-95FB-6350E8843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F2C942B-22A1-4500-9E81-2E1D55FC5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458722"/>
              </p:ext>
            </p:extLst>
          </p:nvPr>
        </p:nvGraphicFramePr>
        <p:xfrm>
          <a:off x="717176" y="1100906"/>
          <a:ext cx="7709647" cy="19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0D60D1D0-1E95-457B-8EB3-9AFA668B2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826" y="2994300"/>
            <a:ext cx="2660909" cy="170431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81C3601-6780-406B-9AC0-B02A4C427685}"/>
              </a:ext>
            </a:extLst>
          </p:cNvPr>
          <p:cNvCxnSpPr/>
          <p:nvPr/>
        </p:nvCxnSpPr>
        <p:spPr>
          <a:xfrm>
            <a:off x="4814047" y="3775439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/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del modelo macroscópico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blipFill>
                <a:blip r:embed="rId8"/>
                <a:stretch>
                  <a:fillRect l="-987" t="-1163" b="-104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B03D-B6D3-4B72-B146-F16CD22B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microscópico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74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b="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88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F537C-6808-4AD6-ACB6-CA4F124F7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4B21B4-646B-4F58-8365-E66E06574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5"/>
          <a:stretch/>
        </p:blipFill>
        <p:spPr>
          <a:xfrm>
            <a:off x="5047969" y="1100906"/>
            <a:ext cx="3134148" cy="2044800"/>
          </a:xfrm>
          <a:prstGeom prst="rect">
            <a:avLst/>
          </a:prstGeom>
        </p:spPr>
      </p:pic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AE0833B-7FE7-4EE1-98AF-E54DDF2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5" y="1100906"/>
            <a:ext cx="3192494" cy="204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14300" indent="0">
                  <a:buFont typeface="PT Serif"/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macroscópico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68,94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98,82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1,27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2,45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0512F8-1975-4DCF-B5D4-1D7B2B2DBF6C}"/>
              </a:ext>
            </a:extLst>
          </p:cNvPr>
          <p:cNvCxnSpPr/>
          <p:nvPr/>
        </p:nvCxnSpPr>
        <p:spPr>
          <a:xfrm>
            <a:off x="4061012" y="14971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B3FB9A-1AFC-4196-977E-8A0BF3A84237}"/>
              </a:ext>
            </a:extLst>
          </p:cNvPr>
          <p:cNvSpPr txBox="1"/>
          <p:nvPr/>
        </p:nvSpPr>
        <p:spPr>
          <a:xfrm>
            <a:off x="4061012" y="170329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Parámetros dados por la red</a:t>
            </a:r>
          </a:p>
        </p:txBody>
      </p:sp>
    </p:spTree>
    <p:extLst>
      <p:ext uri="{BB962C8B-B14F-4D97-AF65-F5344CB8AC3E}">
        <p14:creationId xmlns:p14="http://schemas.microsoft.com/office/powerpoint/2010/main" val="402682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76700" y="1064025"/>
            <a:ext cx="3208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18907" y="1064025"/>
            <a:ext cx="3348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76700" y="3324206"/>
            <a:ext cx="6990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1802250" y="22065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hello!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1802250" y="24022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294967295"/>
          </p:nvPr>
        </p:nvSpPr>
        <p:spPr>
          <a:xfrm>
            <a:off x="1802250" y="33940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7947" t="13743" r="17953" b="43523"/>
          <a:stretch/>
        </p:blipFill>
        <p:spPr>
          <a:xfrm>
            <a:off x="4025700" y="997744"/>
            <a:ext cx="1092600" cy="109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inmune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8955" y="1371601"/>
            <a:ext cx="2800447" cy="1694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>
              <a:buNone/>
            </a:pPr>
            <a:r>
              <a:rPr lang="en" sz="1600" dirty="0"/>
              <a:t>La</a:t>
            </a:r>
            <a:r>
              <a:rPr lang="es-ES" sz="1600" dirty="0"/>
              <a:t> misión principal de este sistema es </a:t>
            </a:r>
            <a:r>
              <a:rPr lang="es-ES" sz="1600" b="1" dirty="0"/>
              <a:t>reconocer patógenos</a:t>
            </a:r>
            <a:r>
              <a:rPr lang="es-ES" sz="1600" dirty="0"/>
              <a:t> y </a:t>
            </a:r>
            <a:r>
              <a:rPr lang="es-ES" sz="1600" b="1" dirty="0"/>
              <a:t>reaccionar</a:t>
            </a:r>
            <a:r>
              <a:rPr lang="es-ES" sz="1600" dirty="0"/>
              <a:t> ante ellos, dando lugar a un proceso que llamamos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EB5109-FBFE-41B2-BE72-90AF4EE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58" y="1100906"/>
            <a:ext cx="5292335" cy="34244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577BFB-0AB7-4496-976F-788DD8FC3BE7}"/>
              </a:ext>
            </a:extLst>
          </p:cNvPr>
          <p:cNvSpPr txBox="1"/>
          <p:nvPr/>
        </p:nvSpPr>
        <p:spPr>
          <a:xfrm>
            <a:off x="7625504" y="4419838"/>
            <a:ext cx="1129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9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>
                <a:solidFill>
                  <a:srgbClr val="FFFFFF"/>
                </a:solidFill>
              </a:rPr>
              <a:t>big concept</a:t>
            </a:r>
            <a:endParaRPr sz="6000" i="1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4097357" y="1084062"/>
            <a:ext cx="949283" cy="950125"/>
            <a:chOff x="5941025" y="3634400"/>
            <a:chExt cx="467650" cy="467650"/>
          </a:xfrm>
        </p:grpSpPr>
        <p:sp>
          <p:nvSpPr>
            <p:cNvPr id="98" name="Google Shape;98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970200" y="173185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endParaRPr sz="2400"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677289" y="173185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3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039950" y="3400326"/>
            <a:ext cx="706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t="3903" b="16096"/>
          <a:stretch/>
        </p:blipFill>
        <p:spPr>
          <a:xfrm>
            <a:off x="3422400" y="1100906"/>
            <a:ext cx="2299200" cy="22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282650" y="1026900"/>
            <a:ext cx="6578700" cy="30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  <a:highlight>
                  <a:srgbClr val="FFFFFF"/>
                </a:highlight>
              </a:rPr>
              <a:t>want big impact?</a:t>
            </a: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620457" y="1640700"/>
            <a:ext cx="1876800" cy="1862100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{90EC7220-CE0B-47E9-B823-F2DE30A32116}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24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16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2009900" y="1755219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5"/>
          <p:cNvSpPr/>
          <p:nvPr/>
        </p:nvSpPr>
        <p:spPr>
          <a:xfrm rot="8132739">
            <a:off x="3914046" y="19280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 rot="8132739">
            <a:off x="1152957" y="2147319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8132739">
            <a:off x="2867297" y="37729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 rot="8132739">
            <a:off x="4662488" y="4069269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8132739">
            <a:off x="6765924" y="2408657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 rot="8132739">
            <a:off x="7439665" y="41161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 idx="4294967295"/>
          </p:nvPr>
        </p:nvSpPr>
        <p:spPr>
          <a:xfrm>
            <a:off x="1154250" y="1583344"/>
            <a:ext cx="683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89,526,124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4294967295"/>
          </p:nvPr>
        </p:nvSpPr>
        <p:spPr>
          <a:xfrm>
            <a:off x="1154250" y="2672285"/>
            <a:ext cx="6835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89,526,124$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79" name="Google Shape;17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100%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1" name="Google Shape;181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185,244 users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células T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718962" y="1054039"/>
            <a:ext cx="3150071" cy="186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1400" dirty="0"/>
              <a:t>Son las encargadas de </a:t>
            </a:r>
            <a:r>
              <a:rPr lang="es-ES" sz="1400" dirty="0"/>
              <a:t>eliminar aquellas células que han sido infectadas.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s-ES" sz="1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s-ES" sz="1400" dirty="0"/>
              <a:t>Durante la </a:t>
            </a:r>
            <a:r>
              <a:rPr lang="es-ES" sz="1400" i="1" dirty="0"/>
              <a:t>respuesta inmune</a:t>
            </a:r>
            <a:r>
              <a:rPr lang="es-ES" sz="1400" dirty="0"/>
              <a:t> se observan los procesos de </a:t>
            </a:r>
            <a:r>
              <a:rPr lang="es-ES" sz="1400" i="1" dirty="0"/>
              <a:t>expansión</a:t>
            </a:r>
            <a:r>
              <a:rPr lang="es-ES" sz="1400" dirty="0"/>
              <a:t> y </a:t>
            </a:r>
            <a:r>
              <a:rPr lang="es-ES" sz="1400" i="1" dirty="0"/>
              <a:t>contracción clonal</a:t>
            </a:r>
            <a:r>
              <a:rPr lang="es-ES" sz="1400" dirty="0"/>
              <a:t> en la población de células T.</a:t>
            </a:r>
            <a:endParaRPr sz="14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851C1F-834C-408C-AB65-A51D4B5F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39" y="914980"/>
            <a:ext cx="4097003" cy="35048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F821E8-8B4C-4FB6-BF30-08EA5296DBF2}"/>
              </a:ext>
            </a:extLst>
          </p:cNvPr>
          <p:cNvSpPr txBox="1"/>
          <p:nvPr/>
        </p:nvSpPr>
        <p:spPr>
          <a:xfrm>
            <a:off x="7794023" y="4485833"/>
            <a:ext cx="100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42D0C06-FB9A-402D-BF03-919638D32797}"/>
              </a:ext>
            </a:extLst>
          </p:cNvPr>
          <p:cNvGrpSpPr/>
          <p:nvPr/>
        </p:nvGrpSpPr>
        <p:grpSpPr>
          <a:xfrm>
            <a:off x="1712260" y="3054727"/>
            <a:ext cx="1497106" cy="1427627"/>
            <a:chOff x="1712260" y="2920255"/>
            <a:chExt cx="1497106" cy="1427627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355D20-05F1-4B9C-8527-F4BD171C0F42}"/>
                </a:ext>
              </a:extLst>
            </p:cNvPr>
            <p:cNvCxnSpPr>
              <a:cxnSpLocks/>
            </p:cNvCxnSpPr>
            <p:nvPr/>
          </p:nvCxnSpPr>
          <p:spPr>
            <a:xfrm>
              <a:off x="1792941" y="2920255"/>
              <a:ext cx="0" cy="142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54196AC-7DDD-4B0D-B223-A2DD601C2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260" y="4182728"/>
              <a:ext cx="1497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093933F-2091-416C-B43E-0B7439FB8D41}"/>
                </a:ext>
              </a:extLst>
            </p:cNvPr>
            <p:cNvCxnSpPr>
              <a:cxnSpLocks/>
            </p:cNvCxnSpPr>
            <p:nvPr/>
          </p:nvCxnSpPr>
          <p:spPr>
            <a:xfrm>
              <a:off x="2501153" y="4066372"/>
              <a:ext cx="5828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B619A139-E1D1-434E-807F-9DCD1386DCCF}"/>
                </a:ext>
              </a:extLst>
            </p:cNvPr>
            <p:cNvSpPr/>
            <p:nvPr/>
          </p:nvSpPr>
          <p:spPr>
            <a:xfrm>
              <a:off x="1801906" y="3092354"/>
              <a:ext cx="699247" cy="1085199"/>
            </a:xfrm>
            <a:custGeom>
              <a:avLst/>
              <a:gdLst>
                <a:gd name="connsiteX0" fmla="*/ 0 w 699247"/>
                <a:gd name="connsiteY0" fmla="*/ 1085199 h 1085199"/>
                <a:gd name="connsiteX1" fmla="*/ 313765 w 699247"/>
                <a:gd name="connsiteY1" fmla="*/ 470 h 1085199"/>
                <a:gd name="connsiteX2" fmla="*/ 699247 w 699247"/>
                <a:gd name="connsiteY2" fmla="*/ 977622 h 108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9247" h="1085199">
                  <a:moveTo>
                    <a:pt x="0" y="1085199"/>
                  </a:moveTo>
                  <a:cubicBezTo>
                    <a:pt x="98612" y="551799"/>
                    <a:pt x="197224" y="18399"/>
                    <a:pt x="313765" y="470"/>
                  </a:cubicBezTo>
                  <a:cubicBezTo>
                    <a:pt x="430306" y="-17459"/>
                    <a:pt x="564776" y="480081"/>
                    <a:pt x="699247" y="9776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C4615F8-9AA3-4448-96BD-98E80C6F141B}"/>
              </a:ext>
            </a:extLst>
          </p:cNvPr>
          <p:cNvSpPr txBox="1"/>
          <p:nvPr/>
        </p:nvSpPr>
        <p:spPr>
          <a:xfrm>
            <a:off x="2088640" y="4322376"/>
            <a:ext cx="81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F8B116E-8503-4012-A7F9-E37977EA0BED}"/>
              </a:ext>
            </a:extLst>
          </p:cNvPr>
          <p:cNvSpPr txBox="1"/>
          <p:nvPr/>
        </p:nvSpPr>
        <p:spPr>
          <a:xfrm>
            <a:off x="950259" y="3537707"/>
            <a:ext cx="96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7F98F70-AED7-49B7-B603-BD56D929F2E4}"/>
              </a:ext>
            </a:extLst>
          </p:cNvPr>
          <p:cNvSpPr txBox="1"/>
          <p:nvPr/>
        </p:nvSpPr>
        <p:spPr>
          <a:xfrm>
            <a:off x="3204093" y="3455131"/>
            <a:ext cx="13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Células T de memoria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3AAF4A3-375C-4ED2-A057-C9B278970E1B}"/>
              </a:ext>
            </a:extLst>
          </p:cNvPr>
          <p:cNvCxnSpPr>
            <a:stCxn id="29" idx="1"/>
          </p:cNvCxnSpPr>
          <p:nvPr/>
        </p:nvCxnSpPr>
        <p:spPr>
          <a:xfrm flipH="1">
            <a:off x="2792575" y="3685964"/>
            <a:ext cx="411518" cy="44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4321F8D-1F3E-493D-8FDA-D359D1A94CA3}"/>
              </a:ext>
            </a:extLst>
          </p:cNvPr>
          <p:cNvSpPr txBox="1"/>
          <p:nvPr/>
        </p:nvSpPr>
        <p:spPr>
          <a:xfrm>
            <a:off x="7049952" y="637981"/>
            <a:ext cx="148814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Célula infectada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7350E93-111B-4E38-9ED5-C45270CFF13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064189" y="914980"/>
            <a:ext cx="729834" cy="87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5125A6C-2FE1-4452-8D07-5B7A856509CA}"/>
              </a:ext>
            </a:extLst>
          </p:cNvPr>
          <p:cNvSpPr txBox="1"/>
          <p:nvPr/>
        </p:nvSpPr>
        <p:spPr>
          <a:xfrm>
            <a:off x="8150877" y="1848647"/>
            <a:ext cx="53238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TCR</a:t>
            </a:r>
          </a:p>
        </p:txBody>
      </p: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1D35E93B-B103-4533-A0FE-82B3482B1EF4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 flipH="1">
            <a:off x="7845319" y="1553898"/>
            <a:ext cx="59559" cy="1083939"/>
          </a:xfrm>
          <a:prstGeom prst="curvedConnector4">
            <a:avLst>
              <a:gd name="adj1" fmla="val -383821"/>
              <a:gd name="adj2" fmla="val 101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29" grpId="0"/>
      <p:bldP spid="33" grpId="0" animBg="1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1231305" y="1909238"/>
            <a:ext cx="2409600" cy="13251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320931" y="1909238"/>
            <a:ext cx="2455800" cy="1325100"/>
          </a:xfrm>
          <a:prstGeom prst="chevron">
            <a:avLst>
              <a:gd name="adj" fmla="val 29853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456895" y="1909238"/>
            <a:ext cx="2455800" cy="1325100"/>
          </a:xfrm>
          <a:prstGeom prst="chevron">
            <a:avLst>
              <a:gd name="adj" fmla="val 29853"/>
            </a:avLst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843109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2"/>
          </p:nvPr>
        </p:nvSpPr>
        <p:spPr>
          <a:xfrm>
            <a:off x="3370050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3"/>
          </p:nvPr>
        </p:nvSpPr>
        <p:spPr>
          <a:xfrm>
            <a:off x="5896991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4509421" y="2734464"/>
            <a:ext cx="105519" cy="317060"/>
            <a:chOff x="4071800" y="2269925"/>
            <a:chExt cx="172925" cy="502950"/>
          </a:xfrm>
        </p:grpSpPr>
        <p:sp>
          <p:nvSpPr>
            <p:cNvPr id="205" name="Google Shape;205;p2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6947210" y="1210260"/>
            <a:ext cx="286092" cy="244138"/>
            <a:chOff x="5268225" y="4341925"/>
            <a:chExt cx="468850" cy="387275"/>
          </a:xfrm>
        </p:grpSpPr>
        <p:sp>
          <p:nvSpPr>
            <p:cNvPr id="208" name="Google Shape;208;p2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4412536" y="1186375"/>
            <a:ext cx="294269" cy="291733"/>
            <a:chOff x="6605925" y="948050"/>
            <a:chExt cx="482250" cy="462775"/>
          </a:xfrm>
        </p:grpSpPr>
        <p:sp>
          <p:nvSpPr>
            <p:cNvPr id="217" name="Google Shape;217;p2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1913138" y="2810095"/>
            <a:ext cx="263805" cy="165842"/>
            <a:chOff x="3269900" y="3064500"/>
            <a:chExt cx="432325" cy="263075"/>
          </a:xfrm>
        </p:grpSpPr>
        <p:sp>
          <p:nvSpPr>
            <p:cNvPr id="224" name="Google Shape;224;p2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9"/>
          <p:cNvGrpSpPr/>
          <p:nvPr/>
        </p:nvGrpSpPr>
        <p:grpSpPr>
          <a:xfrm>
            <a:off x="6947416" y="2810523"/>
            <a:ext cx="293537" cy="165070"/>
            <a:chOff x="5937975" y="5081700"/>
            <a:chExt cx="481050" cy="261850"/>
          </a:xfrm>
        </p:grpSpPr>
        <p:sp>
          <p:nvSpPr>
            <p:cNvPr id="228" name="Google Shape;228;p2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9"/>
          <p:cNvGrpSpPr/>
          <p:nvPr/>
        </p:nvGrpSpPr>
        <p:grpSpPr>
          <a:xfrm>
            <a:off x="1917965" y="1200766"/>
            <a:ext cx="254148" cy="262940"/>
            <a:chOff x="5294400" y="974850"/>
            <a:chExt cx="416500" cy="417100"/>
          </a:xfrm>
        </p:grpSpPr>
        <p:sp>
          <p:nvSpPr>
            <p:cNvPr id="232" name="Google Shape;232;p2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550" y="307674"/>
            <a:ext cx="4862900" cy="40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body" idx="4294967295"/>
          </p:nvPr>
        </p:nvSpPr>
        <p:spPr>
          <a:xfrm>
            <a:off x="987425" y="809775"/>
            <a:ext cx="3571800" cy="3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Mobile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5488829" y="922326"/>
            <a:ext cx="1853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49" name="Google Shape;249;p31"/>
          <p:cNvGrpSpPr/>
          <p:nvPr/>
        </p:nvGrpSpPr>
        <p:grpSpPr>
          <a:xfrm>
            <a:off x="5434122" y="541615"/>
            <a:ext cx="1957398" cy="4060031"/>
            <a:chOff x="2547150" y="238125"/>
            <a:chExt cx="2525675" cy="5238750"/>
          </a:xfrm>
        </p:grpSpPr>
        <p:sp>
          <p:nvSpPr>
            <p:cNvPr id="250" name="Google Shape;250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body" idx="4294967295"/>
          </p:nvPr>
        </p:nvSpPr>
        <p:spPr>
          <a:xfrm>
            <a:off x="987425" y="809775"/>
            <a:ext cx="3116700" cy="3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62" name="Google Shape;26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3799375" y="734150"/>
            <a:ext cx="3643582" cy="284354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949026" y="883795"/>
            <a:ext cx="3344400" cy="2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4294967295"/>
          </p:nvPr>
        </p:nvSpPr>
        <p:spPr>
          <a:xfrm>
            <a:off x="987425" y="3297863"/>
            <a:ext cx="71820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4182416" y="805186"/>
            <a:ext cx="779198" cy="777254"/>
            <a:chOff x="1278900" y="2333250"/>
            <a:chExt cx="381175" cy="381175"/>
          </a:xfrm>
        </p:grpSpPr>
        <p:sp>
          <p:nvSpPr>
            <p:cNvPr id="282" name="Google Shape;282;p3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Presentation template by </a:t>
            </a:r>
            <a:r>
              <a:rPr lang="en" sz="2400" u="sng">
                <a:solidFill>
                  <a:srgbClr val="1D1D1B"/>
                </a:solidFill>
                <a:hlinkClick r:id="rId3"/>
              </a:rPr>
              <a:t>SlidesCarnival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Photographs by </a:t>
            </a:r>
            <a:r>
              <a:rPr lang="en" sz="2400" u="sng">
                <a:solidFill>
                  <a:srgbClr val="1D1D1B"/>
                </a:solidFill>
                <a:hlinkClick r:id="rId4"/>
              </a:rPr>
              <a:t>Unsplash</a:t>
            </a:r>
            <a:endParaRPr sz="2400">
              <a:solidFill>
                <a:srgbClr val="1D1D1B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body" idx="1"/>
          </p:nvPr>
        </p:nvSpPr>
        <p:spPr>
          <a:xfrm>
            <a:off x="1011600" y="1200150"/>
            <a:ext cx="7120800" cy="26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This presentations uses the following typographies:</a:t>
            </a:r>
            <a:endParaRPr sz="1800">
              <a:solidFill>
                <a:srgbClr val="1D1D1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Titles: </a:t>
            </a:r>
            <a:r>
              <a:rPr lang="en" sz="1800" b="1">
                <a:solidFill>
                  <a:srgbClr val="1D1D1B"/>
                </a:solidFill>
              </a:rPr>
              <a:t>Playfair Display</a:t>
            </a:r>
            <a:endParaRPr sz="1800" b="1">
              <a:solidFill>
                <a:srgbClr val="1D1D1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Body copy: </a:t>
            </a:r>
            <a:r>
              <a:rPr lang="en" sz="1800" b="1">
                <a:solidFill>
                  <a:srgbClr val="1D1D1B"/>
                </a:solidFill>
              </a:rPr>
              <a:t>PT Serif</a:t>
            </a:r>
            <a:endParaRPr sz="18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You can download the fonts on this page:</a:t>
            </a:r>
            <a:endParaRPr sz="18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3"/>
              </a:rPr>
              <a:t>https://www.fontsquirrel.com/fonts/playfair-display</a:t>
            </a:r>
            <a:endParaRPr sz="18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4"/>
              </a:rPr>
              <a:t>https://www.fontsquirrel.com/fonts/pt-serif</a:t>
            </a:r>
            <a:endParaRPr sz="18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1D1D1B"/>
              </a:solidFill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842250" y="3828750"/>
            <a:ext cx="7459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01" name="Google Shape;301;p3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sldNum" idx="12"/>
          </p:nvPr>
        </p:nvSpPr>
        <p:spPr>
          <a:xfrm>
            <a:off x="4297650" y="4800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60961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08" name="Google Shape;308;p37"/>
          <p:cNvGrpSpPr/>
          <p:nvPr/>
        </p:nvGrpSpPr>
        <p:grpSpPr>
          <a:xfrm>
            <a:off x="501147" y="404794"/>
            <a:ext cx="342903" cy="447293"/>
            <a:chOff x="590250" y="244200"/>
            <a:chExt cx="407975" cy="532175"/>
          </a:xfrm>
        </p:grpSpPr>
        <p:sp>
          <p:nvSpPr>
            <p:cNvPr id="309" name="Google Shape;309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7"/>
          <p:cNvGrpSpPr/>
          <p:nvPr/>
        </p:nvGrpSpPr>
        <p:grpSpPr>
          <a:xfrm>
            <a:off x="1053839" y="470816"/>
            <a:ext cx="372594" cy="310144"/>
            <a:chOff x="1247825" y="322750"/>
            <a:chExt cx="443300" cy="369000"/>
          </a:xfrm>
        </p:grpSpPr>
        <p:sp>
          <p:nvSpPr>
            <p:cNvPr id="324" name="Google Shape;324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7"/>
          <p:cNvGrpSpPr/>
          <p:nvPr/>
        </p:nvGrpSpPr>
        <p:grpSpPr>
          <a:xfrm>
            <a:off x="1627018" y="469282"/>
            <a:ext cx="356204" cy="313212"/>
            <a:chOff x="1929775" y="320925"/>
            <a:chExt cx="423800" cy="372650"/>
          </a:xfrm>
        </p:grpSpPr>
        <p:sp>
          <p:nvSpPr>
            <p:cNvPr id="330" name="Google Shape;330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7"/>
          <p:cNvSpPr/>
          <p:nvPr/>
        </p:nvSpPr>
        <p:spPr>
          <a:xfrm>
            <a:off x="22243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8092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7"/>
          <p:cNvGrpSpPr/>
          <p:nvPr/>
        </p:nvGrpSpPr>
        <p:grpSpPr>
          <a:xfrm>
            <a:off x="3896662" y="433960"/>
            <a:ext cx="336767" cy="383835"/>
            <a:chOff x="4630125" y="278900"/>
            <a:chExt cx="400675" cy="456675"/>
          </a:xfrm>
        </p:grpSpPr>
        <p:sp>
          <p:nvSpPr>
            <p:cNvPr id="338" name="Google Shape;338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44372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7"/>
          <p:cNvGrpSpPr/>
          <p:nvPr/>
        </p:nvGrpSpPr>
        <p:grpSpPr>
          <a:xfrm>
            <a:off x="506274" y="980516"/>
            <a:ext cx="342882" cy="418128"/>
            <a:chOff x="596350" y="929175"/>
            <a:chExt cx="407950" cy="497475"/>
          </a:xfrm>
        </p:grpSpPr>
        <p:sp>
          <p:nvSpPr>
            <p:cNvPr id="344" name="Google Shape;344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7"/>
          <p:cNvGrpSpPr/>
          <p:nvPr/>
        </p:nvGrpSpPr>
        <p:grpSpPr>
          <a:xfrm>
            <a:off x="1630590" y="1041431"/>
            <a:ext cx="349060" cy="298882"/>
            <a:chOff x="1934025" y="1001650"/>
            <a:chExt cx="415300" cy="355600"/>
          </a:xfrm>
        </p:grpSpPr>
        <p:sp>
          <p:nvSpPr>
            <p:cNvPr id="352" name="Google Shape;352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7"/>
          <p:cNvSpPr/>
          <p:nvPr/>
        </p:nvSpPr>
        <p:spPr>
          <a:xfrm>
            <a:off x="21946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27601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3302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39065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37"/>
          <p:cNvGrpSpPr/>
          <p:nvPr/>
        </p:nvGrpSpPr>
        <p:grpSpPr>
          <a:xfrm>
            <a:off x="4454985" y="1018906"/>
            <a:ext cx="350068" cy="350573"/>
            <a:chOff x="5294400" y="974850"/>
            <a:chExt cx="416500" cy="417100"/>
          </a:xfrm>
        </p:grpSpPr>
        <p:sp>
          <p:nvSpPr>
            <p:cNvPr id="361" name="Google Shape;361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7"/>
          <p:cNvGrpSpPr/>
          <p:nvPr/>
        </p:nvGrpSpPr>
        <p:grpSpPr>
          <a:xfrm>
            <a:off x="4978007" y="979507"/>
            <a:ext cx="433992" cy="422729"/>
            <a:chOff x="5916675" y="927975"/>
            <a:chExt cx="516350" cy="502950"/>
          </a:xfrm>
        </p:grpSpPr>
        <p:sp>
          <p:nvSpPr>
            <p:cNvPr id="364" name="Google Shape;364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479651" y="1628920"/>
            <a:ext cx="391001" cy="264085"/>
            <a:chOff x="564675" y="1700625"/>
            <a:chExt cx="465200" cy="314200"/>
          </a:xfrm>
        </p:grpSpPr>
        <p:sp>
          <p:nvSpPr>
            <p:cNvPr id="367" name="Google Shape;367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1044635" y="1564432"/>
            <a:ext cx="391001" cy="382827"/>
            <a:chOff x="1236875" y="1623900"/>
            <a:chExt cx="465200" cy="455475"/>
          </a:xfrm>
        </p:grpSpPr>
        <p:sp>
          <p:nvSpPr>
            <p:cNvPr id="371" name="Google Shape;371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1621890" y="1572627"/>
            <a:ext cx="366458" cy="366437"/>
            <a:chOff x="1923675" y="1633650"/>
            <a:chExt cx="436000" cy="435975"/>
          </a:xfrm>
        </p:grpSpPr>
        <p:sp>
          <p:nvSpPr>
            <p:cNvPr id="379" name="Google Shape;379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185341" y="1571093"/>
            <a:ext cx="369505" cy="369505"/>
            <a:chOff x="2594050" y="1631825"/>
            <a:chExt cx="439625" cy="439625"/>
          </a:xfrm>
        </p:grpSpPr>
        <p:sp>
          <p:nvSpPr>
            <p:cNvPr id="386" name="Google Shape;386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7667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350106" y="1543462"/>
            <a:ext cx="299911" cy="424768"/>
            <a:chOff x="3979850" y="1598950"/>
            <a:chExt cx="356825" cy="505375"/>
          </a:xfrm>
        </p:grpSpPr>
        <p:sp>
          <p:nvSpPr>
            <p:cNvPr id="392" name="Google Shape;392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867496" y="1634551"/>
            <a:ext cx="395098" cy="242589"/>
            <a:chOff x="4595425" y="1707325"/>
            <a:chExt cx="470075" cy="288625"/>
          </a:xfrm>
        </p:grpSpPr>
        <p:sp>
          <p:nvSpPr>
            <p:cNvPr id="395" name="Google Shape;395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451413" y="1575191"/>
            <a:ext cx="357234" cy="361310"/>
            <a:chOff x="5290150" y="1636700"/>
            <a:chExt cx="425025" cy="429875"/>
          </a:xfrm>
        </p:grpSpPr>
        <p:sp>
          <p:nvSpPr>
            <p:cNvPr id="401" name="Google Shape;401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015367" y="1564432"/>
            <a:ext cx="359272" cy="376691"/>
            <a:chOff x="5961125" y="1623900"/>
            <a:chExt cx="427450" cy="448175"/>
          </a:xfrm>
        </p:grpSpPr>
        <p:sp>
          <p:nvSpPr>
            <p:cNvPr id="404" name="Google Shape;404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5568059" y="1574161"/>
            <a:ext cx="383835" cy="363369"/>
            <a:chOff x="6618700" y="1635475"/>
            <a:chExt cx="456675" cy="432325"/>
          </a:xfrm>
        </p:grpSpPr>
        <p:sp>
          <p:nvSpPr>
            <p:cNvPr id="412" name="Google Shape;412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523147" y="2157573"/>
            <a:ext cx="304009" cy="326513"/>
            <a:chOff x="616425" y="2329600"/>
            <a:chExt cx="361700" cy="388475"/>
          </a:xfrm>
        </p:grpSpPr>
        <p:sp>
          <p:nvSpPr>
            <p:cNvPr id="418" name="Google Shape;418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1079957" y="2160641"/>
            <a:ext cx="320378" cy="320378"/>
            <a:chOff x="1278900" y="2333250"/>
            <a:chExt cx="381175" cy="381175"/>
          </a:xfrm>
        </p:grpSpPr>
        <p:sp>
          <p:nvSpPr>
            <p:cNvPr id="427" name="Google Shape;427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1644920" y="2160641"/>
            <a:ext cx="320399" cy="320378"/>
            <a:chOff x="1951075" y="2333250"/>
            <a:chExt cx="381200" cy="381175"/>
          </a:xfrm>
        </p:grpSpPr>
        <p:sp>
          <p:nvSpPr>
            <p:cNvPr id="432" name="Google Shape;432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2209904" y="2160641"/>
            <a:ext cx="320378" cy="320378"/>
            <a:chOff x="2623275" y="2333250"/>
            <a:chExt cx="381175" cy="381175"/>
          </a:xfrm>
        </p:grpSpPr>
        <p:sp>
          <p:nvSpPr>
            <p:cNvPr id="437" name="Google Shape;437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2849609" y="2105378"/>
            <a:ext cx="170937" cy="426827"/>
            <a:chOff x="3384375" y="2267500"/>
            <a:chExt cx="203375" cy="507825"/>
          </a:xfrm>
        </p:grpSpPr>
        <p:sp>
          <p:nvSpPr>
            <p:cNvPr id="442" name="Google Shape;442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7"/>
          <p:cNvGrpSpPr/>
          <p:nvPr/>
        </p:nvGrpSpPr>
        <p:grpSpPr>
          <a:xfrm>
            <a:off x="3994916" y="2159611"/>
            <a:ext cx="140237" cy="318339"/>
            <a:chOff x="4747025" y="2332025"/>
            <a:chExt cx="166850" cy="378750"/>
          </a:xfrm>
        </p:grpSpPr>
        <p:sp>
          <p:nvSpPr>
            <p:cNvPr id="445" name="Google Shape;445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3427390" y="2107416"/>
            <a:ext cx="145343" cy="422729"/>
            <a:chOff x="4071800" y="2269925"/>
            <a:chExt cx="172925" cy="502950"/>
          </a:xfrm>
        </p:grpSpPr>
        <p:sp>
          <p:nvSpPr>
            <p:cNvPr id="448" name="Google Shape;448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44700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37"/>
          <p:cNvGrpSpPr/>
          <p:nvPr/>
        </p:nvGrpSpPr>
        <p:grpSpPr>
          <a:xfrm>
            <a:off x="5025096" y="2158077"/>
            <a:ext cx="345971" cy="325505"/>
            <a:chOff x="5972700" y="2330200"/>
            <a:chExt cx="411625" cy="387275"/>
          </a:xfrm>
        </p:grpSpPr>
        <p:sp>
          <p:nvSpPr>
            <p:cNvPr id="452" name="Google Shape;452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7"/>
          <p:cNvGrpSpPr/>
          <p:nvPr/>
        </p:nvGrpSpPr>
        <p:grpSpPr>
          <a:xfrm>
            <a:off x="620393" y="2686206"/>
            <a:ext cx="109538" cy="399195"/>
            <a:chOff x="732125" y="2958550"/>
            <a:chExt cx="130325" cy="474950"/>
          </a:xfrm>
        </p:grpSpPr>
        <p:sp>
          <p:nvSpPr>
            <p:cNvPr id="455" name="Google Shape;455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7"/>
          <p:cNvSpPr/>
          <p:nvPr/>
        </p:nvSpPr>
        <p:spPr>
          <a:xfrm>
            <a:off x="16373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11158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2176137" y="2699002"/>
            <a:ext cx="387933" cy="367467"/>
            <a:chOff x="2583100" y="2973775"/>
            <a:chExt cx="461550" cy="437200"/>
          </a:xfrm>
        </p:grpSpPr>
        <p:sp>
          <p:nvSpPr>
            <p:cNvPr id="466" name="Google Shape;466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7"/>
          <p:cNvSpPr/>
          <p:nvPr/>
        </p:nvSpPr>
        <p:spPr>
          <a:xfrm>
            <a:off x="38870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7"/>
          <p:cNvGrpSpPr/>
          <p:nvPr/>
        </p:nvGrpSpPr>
        <p:grpSpPr>
          <a:xfrm>
            <a:off x="4415586" y="2727159"/>
            <a:ext cx="435022" cy="323445"/>
            <a:chOff x="5247525" y="3007275"/>
            <a:chExt cx="517575" cy="384825"/>
          </a:xfrm>
        </p:grpSpPr>
        <p:sp>
          <p:nvSpPr>
            <p:cNvPr id="470" name="Google Shape;470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3326572" y="2708731"/>
            <a:ext cx="342882" cy="350068"/>
            <a:chOff x="3951850" y="2985350"/>
            <a:chExt cx="407950" cy="416500"/>
          </a:xfrm>
        </p:grpSpPr>
        <p:sp>
          <p:nvSpPr>
            <p:cNvPr id="473" name="Google Shape;473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7"/>
          <p:cNvGrpSpPr/>
          <p:nvPr/>
        </p:nvGrpSpPr>
        <p:grpSpPr>
          <a:xfrm>
            <a:off x="483244" y="3298279"/>
            <a:ext cx="397136" cy="305017"/>
            <a:chOff x="568950" y="3686775"/>
            <a:chExt cx="472500" cy="362900"/>
          </a:xfrm>
        </p:grpSpPr>
        <p:sp>
          <p:nvSpPr>
            <p:cNvPr id="478" name="Google Shape;478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/>
          <p:nvPr/>
        </p:nvSpPr>
        <p:spPr>
          <a:xfrm>
            <a:off x="50600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>
            <a:off x="1051296" y="3323872"/>
            <a:ext cx="377700" cy="253852"/>
            <a:chOff x="1244800" y="3717225"/>
            <a:chExt cx="449375" cy="302025"/>
          </a:xfrm>
        </p:grpSpPr>
        <p:sp>
          <p:nvSpPr>
            <p:cNvPr id="483" name="Google Shape;483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1621386" y="3304414"/>
            <a:ext cx="367467" cy="287115"/>
            <a:chOff x="1923075" y="3694075"/>
            <a:chExt cx="437200" cy="341600"/>
          </a:xfrm>
        </p:grpSpPr>
        <p:sp>
          <p:nvSpPr>
            <p:cNvPr id="490" name="Google Shape;490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7"/>
          <p:cNvGrpSpPr/>
          <p:nvPr/>
        </p:nvGrpSpPr>
        <p:grpSpPr>
          <a:xfrm>
            <a:off x="2189942" y="3299813"/>
            <a:ext cx="360301" cy="295814"/>
            <a:chOff x="2599525" y="3688600"/>
            <a:chExt cx="428675" cy="351950"/>
          </a:xfrm>
        </p:grpSpPr>
        <p:sp>
          <p:nvSpPr>
            <p:cNvPr id="500" name="Google Shape;500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2772325" y="3279346"/>
            <a:ext cx="333700" cy="329077"/>
            <a:chOff x="3292425" y="3664250"/>
            <a:chExt cx="397025" cy="391525"/>
          </a:xfrm>
        </p:grpSpPr>
        <p:sp>
          <p:nvSpPr>
            <p:cNvPr id="504" name="Google Shape;504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7"/>
          <p:cNvGrpSpPr/>
          <p:nvPr/>
        </p:nvGrpSpPr>
        <p:grpSpPr>
          <a:xfrm>
            <a:off x="3310182" y="3321813"/>
            <a:ext cx="369526" cy="268183"/>
            <a:chOff x="3932350" y="3714775"/>
            <a:chExt cx="439650" cy="319075"/>
          </a:xfrm>
        </p:grpSpPr>
        <p:sp>
          <p:nvSpPr>
            <p:cNvPr id="508" name="Google Shape;508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7"/>
          <p:cNvGrpSpPr/>
          <p:nvPr/>
        </p:nvGrpSpPr>
        <p:grpSpPr>
          <a:xfrm>
            <a:off x="3875166" y="3321813"/>
            <a:ext cx="369505" cy="268183"/>
            <a:chOff x="4604550" y="3714775"/>
            <a:chExt cx="439625" cy="319075"/>
          </a:xfrm>
        </p:grpSpPr>
        <p:sp>
          <p:nvSpPr>
            <p:cNvPr id="514" name="Google Shape;514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4453451" y="3294181"/>
            <a:ext cx="353136" cy="313738"/>
            <a:chOff x="5292575" y="3681900"/>
            <a:chExt cx="420150" cy="373275"/>
          </a:xfrm>
        </p:grpSpPr>
        <p:sp>
          <p:nvSpPr>
            <p:cNvPr id="517" name="Google Shape;517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998473" y="3254258"/>
            <a:ext cx="393060" cy="393060"/>
            <a:chOff x="5941025" y="3634400"/>
            <a:chExt cx="467650" cy="467650"/>
          </a:xfrm>
        </p:grpSpPr>
        <p:sp>
          <p:nvSpPr>
            <p:cNvPr id="525" name="Google Shape;525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5588546" y="3279346"/>
            <a:ext cx="342882" cy="342903"/>
            <a:chOff x="6643075" y="3664250"/>
            <a:chExt cx="407950" cy="407975"/>
          </a:xfrm>
        </p:grpSpPr>
        <p:sp>
          <p:nvSpPr>
            <p:cNvPr id="532" name="Google Shape;532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489380" y="3830000"/>
            <a:ext cx="371564" cy="371543"/>
            <a:chOff x="576250" y="4319400"/>
            <a:chExt cx="442075" cy="442050"/>
          </a:xfrm>
        </p:grpSpPr>
        <p:sp>
          <p:nvSpPr>
            <p:cNvPr id="535" name="Google Shape;535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/>
          <p:nvPr/>
        </p:nvSpPr>
        <p:spPr>
          <a:xfrm>
            <a:off x="10390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33297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27647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38932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7"/>
          <p:cNvGrpSpPr/>
          <p:nvPr/>
        </p:nvGrpSpPr>
        <p:grpSpPr>
          <a:xfrm>
            <a:off x="4432985" y="3848932"/>
            <a:ext cx="394068" cy="325505"/>
            <a:chOff x="5268225" y="4341925"/>
            <a:chExt cx="468850" cy="387275"/>
          </a:xfrm>
        </p:grpSpPr>
        <p:sp>
          <p:nvSpPr>
            <p:cNvPr id="544" name="Google Shape;544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7"/>
          <p:cNvGrpSpPr/>
          <p:nvPr/>
        </p:nvGrpSpPr>
        <p:grpSpPr>
          <a:xfrm>
            <a:off x="5017931" y="3838699"/>
            <a:ext cx="354145" cy="354145"/>
            <a:chOff x="5964175" y="4329750"/>
            <a:chExt cx="421350" cy="421350"/>
          </a:xfrm>
        </p:grpSpPr>
        <p:sp>
          <p:nvSpPr>
            <p:cNvPr id="553" name="Google Shape;553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1053839" y="4403683"/>
            <a:ext cx="372594" cy="360301"/>
            <a:chOff x="1247825" y="5001950"/>
            <a:chExt cx="443300" cy="428675"/>
          </a:xfrm>
        </p:grpSpPr>
        <p:sp>
          <p:nvSpPr>
            <p:cNvPr id="556" name="Google Shape;556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1652085" y="4385760"/>
            <a:ext cx="306068" cy="389992"/>
            <a:chOff x="1959600" y="4980625"/>
            <a:chExt cx="364150" cy="464000"/>
          </a:xfrm>
        </p:grpSpPr>
        <p:sp>
          <p:nvSpPr>
            <p:cNvPr id="563" name="Google Shape;563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7"/>
          <p:cNvGrpSpPr/>
          <p:nvPr/>
        </p:nvGrpSpPr>
        <p:grpSpPr>
          <a:xfrm>
            <a:off x="2194565" y="4400615"/>
            <a:ext cx="351077" cy="360806"/>
            <a:chOff x="2605025" y="4998300"/>
            <a:chExt cx="417700" cy="429275"/>
          </a:xfrm>
        </p:grpSpPr>
        <p:sp>
          <p:nvSpPr>
            <p:cNvPr id="571" name="Google Shape;571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2725257" y="4403683"/>
            <a:ext cx="419662" cy="349543"/>
            <a:chOff x="3236425" y="5001950"/>
            <a:chExt cx="499300" cy="415875"/>
          </a:xfrm>
        </p:grpSpPr>
        <p:sp>
          <p:nvSpPr>
            <p:cNvPr id="575" name="Google Shape;575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3340377" y="4385760"/>
            <a:ext cx="319369" cy="380263"/>
            <a:chOff x="3968275" y="4980625"/>
            <a:chExt cx="379975" cy="452425"/>
          </a:xfrm>
        </p:grpSpPr>
        <p:sp>
          <p:nvSpPr>
            <p:cNvPr id="582" name="Google Shape;582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4995910" y="4470713"/>
            <a:ext cx="404323" cy="220085"/>
            <a:chOff x="5937975" y="5081700"/>
            <a:chExt cx="481050" cy="261850"/>
          </a:xfrm>
        </p:grpSpPr>
        <p:sp>
          <p:nvSpPr>
            <p:cNvPr id="586" name="Google Shape;586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5614118" y="4428247"/>
            <a:ext cx="290183" cy="333679"/>
            <a:chOff x="6673500" y="5031175"/>
            <a:chExt cx="345250" cy="397000"/>
          </a:xfrm>
        </p:grpSpPr>
        <p:sp>
          <p:nvSpPr>
            <p:cNvPr id="590" name="Google Shape;590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3306105" y="452892"/>
            <a:ext cx="387933" cy="345971"/>
            <a:chOff x="3927500" y="301425"/>
            <a:chExt cx="461550" cy="411625"/>
          </a:xfrm>
        </p:grpSpPr>
        <p:sp>
          <p:nvSpPr>
            <p:cNvPr id="596" name="Google Shape;596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5593652" y="459553"/>
            <a:ext cx="332670" cy="332670"/>
            <a:chOff x="6649150" y="309350"/>
            <a:chExt cx="395800" cy="395800"/>
          </a:xfrm>
        </p:grpSpPr>
        <p:sp>
          <p:nvSpPr>
            <p:cNvPr id="624" name="Google Shape;624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5026105" y="467223"/>
            <a:ext cx="337797" cy="319873"/>
            <a:chOff x="5973900" y="318475"/>
            <a:chExt cx="401900" cy="380575"/>
          </a:xfrm>
        </p:grpSpPr>
        <p:sp>
          <p:nvSpPr>
            <p:cNvPr id="648" name="Google Shape;648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7"/>
          <p:cNvGrpSpPr/>
          <p:nvPr/>
        </p:nvGrpSpPr>
        <p:grpSpPr>
          <a:xfrm>
            <a:off x="1071258" y="980516"/>
            <a:ext cx="342882" cy="418128"/>
            <a:chOff x="1268550" y="929175"/>
            <a:chExt cx="407950" cy="497475"/>
          </a:xfrm>
        </p:grpSpPr>
        <p:sp>
          <p:nvSpPr>
            <p:cNvPr id="663" name="Google Shape;663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>
            <a:off x="5557322" y="996380"/>
            <a:ext cx="405331" cy="388962"/>
            <a:chOff x="6605925" y="948050"/>
            <a:chExt cx="482250" cy="462775"/>
          </a:xfrm>
        </p:grpSpPr>
        <p:sp>
          <p:nvSpPr>
            <p:cNvPr id="667" name="Google Shape;667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7"/>
          <p:cNvGrpSpPr/>
          <p:nvPr/>
        </p:nvGrpSpPr>
        <p:grpSpPr>
          <a:xfrm>
            <a:off x="5652004" y="2148349"/>
            <a:ext cx="215966" cy="342399"/>
            <a:chOff x="6718575" y="2318625"/>
            <a:chExt cx="256950" cy="407375"/>
          </a:xfrm>
        </p:grpSpPr>
        <p:sp>
          <p:nvSpPr>
            <p:cNvPr id="674" name="Google Shape;674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2753393" y="2775257"/>
            <a:ext cx="363369" cy="221115"/>
            <a:chOff x="3269900" y="3064500"/>
            <a:chExt cx="432325" cy="263075"/>
          </a:xfrm>
        </p:grpSpPr>
        <p:sp>
          <p:nvSpPr>
            <p:cNvPr id="683" name="Google Shape;683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7"/>
          <p:cNvGrpSpPr/>
          <p:nvPr/>
        </p:nvGrpSpPr>
        <p:grpSpPr>
          <a:xfrm>
            <a:off x="5627419" y="2707701"/>
            <a:ext cx="265115" cy="372594"/>
            <a:chOff x="6689325" y="2984125"/>
            <a:chExt cx="315425" cy="443300"/>
          </a:xfrm>
        </p:grpSpPr>
        <p:sp>
          <p:nvSpPr>
            <p:cNvPr id="687" name="Google Shape;687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7"/>
          <p:cNvGrpSpPr/>
          <p:nvPr/>
        </p:nvGrpSpPr>
        <p:grpSpPr>
          <a:xfrm>
            <a:off x="1676145" y="3802369"/>
            <a:ext cx="256416" cy="414535"/>
            <a:chOff x="1988225" y="4286525"/>
            <a:chExt cx="305075" cy="493200"/>
          </a:xfrm>
        </p:grpSpPr>
        <p:sp>
          <p:nvSpPr>
            <p:cNvPr id="693" name="Google Shape;693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2220137" y="3831534"/>
            <a:ext cx="309640" cy="392030"/>
            <a:chOff x="2635450" y="4321225"/>
            <a:chExt cx="368400" cy="466425"/>
          </a:xfrm>
        </p:grpSpPr>
        <p:sp>
          <p:nvSpPr>
            <p:cNvPr id="701" name="Google Shape;701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5588546" y="3821805"/>
            <a:ext cx="342882" cy="383835"/>
            <a:chOff x="6643075" y="4309650"/>
            <a:chExt cx="407950" cy="456675"/>
          </a:xfrm>
        </p:grpSpPr>
        <p:sp>
          <p:nvSpPr>
            <p:cNvPr id="708" name="Google Shape;708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4403819" y="4363760"/>
            <a:ext cx="452420" cy="433992"/>
            <a:chOff x="5233525" y="4954450"/>
            <a:chExt cx="538275" cy="516350"/>
          </a:xfrm>
        </p:grpSpPr>
        <p:sp>
          <p:nvSpPr>
            <p:cNvPr id="718" name="Google Shape;718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3834738" y="4371429"/>
            <a:ext cx="460615" cy="418653"/>
            <a:chOff x="4556450" y="4963575"/>
            <a:chExt cx="548025" cy="498100"/>
          </a:xfrm>
        </p:grpSpPr>
        <p:sp>
          <p:nvSpPr>
            <p:cNvPr id="730" name="Google Shape;730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452020" y="4462014"/>
            <a:ext cx="445255" cy="246182"/>
            <a:chOff x="531800" y="5071350"/>
            <a:chExt cx="529750" cy="292900"/>
          </a:xfrm>
        </p:grpSpPr>
        <p:sp>
          <p:nvSpPr>
            <p:cNvPr id="736" name="Google Shape;736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7"/>
          <p:cNvGrpSpPr/>
          <p:nvPr/>
        </p:nvGrpSpPr>
        <p:grpSpPr>
          <a:xfrm>
            <a:off x="7091494" y="1875175"/>
            <a:ext cx="433992" cy="422729"/>
            <a:chOff x="5916675" y="927975"/>
            <a:chExt cx="516350" cy="502950"/>
          </a:xfrm>
        </p:grpSpPr>
        <p:sp>
          <p:nvSpPr>
            <p:cNvPr id="744" name="Google Shape;744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7"/>
          <p:cNvGrpSpPr/>
          <p:nvPr/>
        </p:nvGrpSpPr>
        <p:grpSpPr>
          <a:xfrm>
            <a:off x="6207514" y="2581077"/>
            <a:ext cx="1079481" cy="1051467"/>
            <a:chOff x="5916675" y="927975"/>
            <a:chExt cx="516350" cy="502950"/>
          </a:xfrm>
        </p:grpSpPr>
        <p:sp>
          <p:nvSpPr>
            <p:cNvPr id="747" name="Google Shape;747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6207657" y="1875175"/>
            <a:ext cx="433992" cy="422729"/>
            <a:chOff x="5916675" y="927975"/>
            <a:chExt cx="516350" cy="502950"/>
          </a:xfrm>
        </p:grpSpPr>
        <p:sp>
          <p:nvSpPr>
            <p:cNvPr id="750" name="Google Shape;750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72836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63998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66853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Algoritmo de decisión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s-ES" dirty="0"/>
              <a:t>mecanismo de decisión por el cual una célula decide dividirse o morir es desconocido.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Se han propuesto distintos modelos matemáticos que intentan dar explicación a este fenómeno. </a:t>
            </a:r>
            <a:br>
              <a:rPr lang="en" dirty="0"/>
            </a:br>
            <a:r>
              <a:rPr lang="en" sz="1800" dirty="0"/>
              <a:t>Algunos basados en: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Número de divisiones fijo.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Relojes estocásticos.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Concentración de moléculas inhibidoras del ciclo celular (división) o apoptosis (suicido celular).</a:t>
            </a:r>
            <a:endParaRPr sz="1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213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60" name="Google Shape;76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67" name="Google Shape;76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72" name="Google Shape;77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76" name="Google Shape;77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82" name="Google Shape;78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86" name="Google Shape;78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91" name="Google Shape;79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97" name="Google Shape;79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04" name="Google Shape;80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07" name="Google Shape;80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11" name="Google Shape;81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18" name="Google Shape;81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24" name="Google Shape;8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28" name="Google Shape;8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29" name="Google Shape;8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9" name="Google Shape;83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46" name="Google Shape;84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51" name="Google Shape;85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57" name="Google Shape;85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64" name="Google Shape;86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69" name="Google Shape;86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74" name="Google Shape;87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9" name="Google Shape;8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80" name="Google Shape;8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0" name="Google Shape;8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91" name="Google Shape;89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4" name="Google Shape;8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95" name="Google Shape;8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5" name="Google Shape;9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06" name="Google Shape;90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11" name="Google Shape;9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1" name="Google Shape;9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22" name="Google Shape;92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30" name="Google Shape;9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35" name="Google Shape;93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40" name="Google Shape;9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46" name="Google Shape;9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53" name="Google Shape;95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57" name="Google Shape;95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63" name="Google Shape;96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70" name="Google Shape;97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74" name="Google Shape;97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79" name="Google Shape;97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86" name="Google Shape;98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94" name="Google Shape;99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99" name="Google Shape;99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03" name="Google Shape;100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07" name="Google Shape;100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12" name="Google Shape;101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17" name="Google Shape;101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23" name="Google Shape;102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30" name="Google Shape;103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38" name="Google Shape;103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51" name="Google Shape;105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56" name="Google Shape;105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60" name="Google Shape;106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67" name="Google Shape;10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76" name="Google Shape;10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89" name="Google Shape;10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02" name="Google Shape;11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15" name="Google Shape;111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22" name="Google Shape;11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38" name="Google Shape;113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44" name="Google Shape;1144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45" name="Google Shape;1145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8" name="Google Shape;1148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49" name="Google Shape;1149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152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53" name="Google Shape;1153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6" name="Google Shape;1156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57" name="Google Shape;1157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61" name="Google Shape;1161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70" name="Google Shape;1170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95" name="Google Shape;1195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96" name="Google Shape;1196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99" name="Google Shape;119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1" name="Google Shape;1201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02" name="Google Shape;120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4" name="Google Shape;1204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 txBox="1"/>
          <p:nvPr/>
        </p:nvSpPr>
        <p:spPr>
          <a:xfrm>
            <a:off x="20876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0" name="Google Shape;1210;p39"/>
          <p:cNvSpPr txBox="1"/>
          <p:nvPr/>
        </p:nvSpPr>
        <p:spPr>
          <a:xfrm>
            <a:off x="7319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1" name="Google Shape;1211;p39"/>
          <p:cNvSpPr txBox="1"/>
          <p:nvPr/>
        </p:nvSpPr>
        <p:spPr>
          <a:xfrm>
            <a:off x="572775" y="10042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  <a:latin typeface="PT Serif"/>
                <a:ea typeface="PT Serif"/>
                <a:cs typeface="PT Serif"/>
                <a:sym typeface="PT Serif"/>
              </a:rPr>
              <a:t>😉</a:t>
            </a:r>
            <a:endParaRPr sz="9600">
              <a:solidFill>
                <a:schemeClr val="accent5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2" name="Google Shape;1212;p3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9" name="Google Shape;12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20" name="Google Shape;12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21" name="Google Shape;12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3" name="Google Shape;12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24" name="Google Shape;12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6" name="Google Shape;12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27" name="Google Shape;12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9" name="Google Shape;12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30" name="Google Shape;12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232" name="Google Shape;1232;p4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s-ES" dirty="0"/>
              <a:t>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celular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7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Hipótesis biológicas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100906"/>
            <a:ext cx="6640800" cy="3532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La competición entre dos moléculas inhibidoras determina la decisión y la duración de la vida de una célula T.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Retinoblastoma (Rb) </a:t>
            </a:r>
            <a:r>
              <a:rPr lang="es-ES" sz="1800" dirty="0">
                <a:sym typeface="Wingdings" panose="05000000000000000000" pitchFamily="2" charset="2"/>
              </a:rPr>
              <a:t> ciclo celular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Linfoma de célula B-2 (Bcl-2) </a:t>
            </a:r>
            <a:r>
              <a:rPr lang="es-ES" sz="1800" dirty="0">
                <a:sym typeface="Wingdings" panose="05000000000000000000" pitchFamily="2" charset="2"/>
              </a:rPr>
              <a:t> apoptosis</a:t>
            </a:r>
          </a:p>
          <a:p>
            <a:pPr marL="558800" lvl="1" indent="0">
              <a:buNone/>
            </a:pPr>
            <a:endParaRPr sz="1800" dirty="0"/>
          </a:p>
          <a:p>
            <a:pPr lvl="0">
              <a:spcBef>
                <a:spcPts val="0"/>
              </a:spcBef>
            </a:pPr>
            <a:r>
              <a:rPr lang="es-ES" dirty="0"/>
              <a:t>Los receptores de membrana regulan las dinámicas de Rb y Bcl-2.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s-ES" dirty="0"/>
          </a:p>
          <a:p>
            <a:r>
              <a:rPr lang="es-ES" dirty="0"/>
              <a:t>La primera división de las células T naïve tras su activación es asimétrica.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(1)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/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representan la cantidad de Rb y Bcl-2 activa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respectivamente.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receptor de la i-</a:t>
                </a:r>
                <a:r>
                  <a:rPr lang="es-ES" sz="1200" dirty="0" err="1">
                    <a:latin typeface="PT Serif" panose="020B0604020202020204" charset="0"/>
                  </a:rPr>
                  <a:t>ésima</a:t>
                </a:r>
                <a:r>
                  <a:rPr lang="es-ES" sz="1200" dirty="0">
                    <a:latin typeface="PT Serif" panose="020B0604020202020204" charset="0"/>
                  </a:rPr>
                  <a:t> citoquina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será la cantidad de ese receptor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señales TCR/antígeno percibidas por la célula T correspondiente.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Los parámetros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denotan la tasa de cambio de las moléculas inhibidoras.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la tasa de cambio del receptor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200" dirty="0">
                  <a:latin typeface="PT Serif" panose="020B060402020202020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receptores de membrana.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blipFill>
                <a:blip r:embed="rId3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0A89C27-6013-486A-BB73-8C2D4DEAD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" r="44344"/>
          <a:stretch/>
        </p:blipFill>
        <p:spPr>
          <a:xfrm>
            <a:off x="820734" y="1401356"/>
            <a:ext cx="2978061" cy="7907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0F25BA-3BEC-4532-AC6A-799ABC0BF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28388" b="-11544"/>
          <a:stretch/>
        </p:blipFill>
        <p:spPr>
          <a:xfrm>
            <a:off x="820734" y="2346931"/>
            <a:ext cx="4140769" cy="4257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CB9499-5DDD-4361-80F1-3FB09A873BF3}"/>
              </a:ext>
            </a:extLst>
          </p:cNvPr>
          <p:cNvSpPr txBox="1"/>
          <p:nvPr/>
        </p:nvSpPr>
        <p:spPr>
          <a:xfrm>
            <a:off x="3984350" y="164284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las moléculas inhibidoras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A2FC7B-E3C7-4A3F-B8C0-1A0956168B9C}"/>
              </a:ext>
            </a:extLst>
          </p:cNvPr>
          <p:cNvSpPr txBox="1"/>
          <p:nvPr/>
        </p:nvSpPr>
        <p:spPr>
          <a:xfrm>
            <a:off x="4961503" y="24074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los receptores de membrana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59C891C-96E5-4F67-A6F9-9D354A9002D1}"/>
              </a:ext>
            </a:extLst>
          </p:cNvPr>
          <p:cNvSpPr/>
          <p:nvPr/>
        </p:nvSpPr>
        <p:spPr>
          <a:xfrm>
            <a:off x="1897388" y="153227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FC5DDB8-2397-4D6B-9FE1-AB10199F05E2}"/>
              </a:ext>
            </a:extLst>
          </p:cNvPr>
          <p:cNvSpPr/>
          <p:nvPr/>
        </p:nvSpPr>
        <p:spPr>
          <a:xfrm>
            <a:off x="1897388" y="183272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4703662-2317-4ECC-AFD0-99D47783DB0E}"/>
              </a:ext>
            </a:extLst>
          </p:cNvPr>
          <p:cNvSpPr/>
          <p:nvPr/>
        </p:nvSpPr>
        <p:spPr>
          <a:xfrm>
            <a:off x="3322776" y="154879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9090CFE-0D86-4964-9CE5-F62EDE0AAA1A}"/>
              </a:ext>
            </a:extLst>
          </p:cNvPr>
          <p:cNvSpPr/>
          <p:nvPr/>
        </p:nvSpPr>
        <p:spPr>
          <a:xfrm>
            <a:off x="3322776" y="183131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1BA3CE0-D8BE-4914-AEFA-147AD962BC9E}"/>
              </a:ext>
            </a:extLst>
          </p:cNvPr>
          <p:cNvSpPr/>
          <p:nvPr/>
        </p:nvSpPr>
        <p:spPr>
          <a:xfrm>
            <a:off x="1027812" y="3389426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FFE386F-DC3D-46A6-8E47-BDDFA981A9E1}"/>
              </a:ext>
            </a:extLst>
          </p:cNvPr>
          <p:cNvSpPr/>
          <p:nvPr/>
        </p:nvSpPr>
        <p:spPr>
          <a:xfrm>
            <a:off x="3816230" y="319664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7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(2)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EB55-58CD-490E-812E-027423A4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4" y="1105591"/>
            <a:ext cx="2521539" cy="3711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228D28-8A38-4321-960F-4F980F4B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4" y="1873523"/>
            <a:ext cx="1713801" cy="620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/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 Ambos son parámetros positivos.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es un parámetro que depende del antígeno y denota la probabilidad de que haya una activación del TCR debido a un encuentro con el antígeno.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 la cantidad de antígeno que está disponible para una célula T,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en porcentaje.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el ratio de receptores de membrana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entre las células hijas.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blipFill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498735CF-4B06-4491-ABFC-540B6480D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4" y="1489557"/>
            <a:ext cx="1596122" cy="37119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6B4C78-C47A-4F84-B37A-04FD97DF5B04}"/>
              </a:ext>
            </a:extLst>
          </p:cNvPr>
          <p:cNvSpPr txBox="1"/>
          <p:nvPr/>
        </p:nvSpPr>
        <p:spPr>
          <a:xfrm>
            <a:off x="3356821" y="114134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del patógeno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/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es el </a:t>
                </a:r>
                <a:r>
                  <a:rPr lang="es-ES" dirty="0">
                    <a:latin typeface="PT Serif" panose="020B0604020202020204" charset="0"/>
                  </a:rPr>
                  <a:t>número de señales TCR de una célula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en tiempo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blipFill>
                <a:blip r:embed="rId7"/>
                <a:stretch>
                  <a:fillRect l="-316" t="-4000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/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son el número de receptores de membrana iniciales para las células hijas 1 y 2</a:t>
                </a:r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blipFill>
                <a:blip r:embed="rId8"/>
                <a:stretch>
                  <a:fillRect l="-316" b="-6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3024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2032</Words>
  <Application>Microsoft Office PowerPoint</Application>
  <PresentationFormat>Presentación en pantalla (16:9)</PresentationFormat>
  <Paragraphs>328</Paragraphs>
  <Slides>52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0" baseType="lpstr">
      <vt:lpstr>Playfair Display</vt:lpstr>
      <vt:lpstr>Montserrat</vt:lpstr>
      <vt:lpstr>Arial</vt:lpstr>
      <vt:lpstr>Cambria Math</vt:lpstr>
      <vt:lpstr>Wingdings</vt:lpstr>
      <vt:lpstr>PT Serif</vt:lpstr>
      <vt:lpstr>Calibri</vt:lpstr>
      <vt:lpstr>Portia template</vt:lpstr>
      <vt:lpstr>Modelización y análisis de la respuesta inmune ante infecciones agudas</vt:lpstr>
      <vt:lpstr>1. Introducción</vt:lpstr>
      <vt:lpstr>El sistema inmune</vt:lpstr>
      <vt:lpstr>Las células T</vt:lpstr>
      <vt:lpstr>Algoritmo de decisión</vt:lpstr>
      <vt:lpstr>2. Modelo microscópico</vt:lpstr>
      <vt:lpstr>Hipótesis biológicas</vt:lpstr>
      <vt:lpstr>Ecuaciones del modelo (1)</vt:lpstr>
      <vt:lpstr>Ecuaciones del modelo (2)</vt:lpstr>
      <vt:lpstr>3. Simulaciones del modelo microscópico</vt:lpstr>
      <vt:lpstr>Simplificación del modelo (k=2)</vt:lpstr>
      <vt:lpstr>Implementación y pseudocódigo</vt:lpstr>
      <vt:lpstr>Simulaciones del modelo microscópico (1)</vt:lpstr>
      <vt:lpstr>Simulaciones del modelo microscópico (2)</vt:lpstr>
      <vt:lpstr>4. Modelo macroscópico</vt:lpstr>
      <vt:lpstr>Aspectos del modelo</vt:lpstr>
      <vt:lpstr>Ecuaciones del modelo</vt:lpstr>
      <vt:lpstr>5. Simulaciones del modelo macroscópico</vt:lpstr>
      <vt:lpstr>Simulaciones del modelo macroscópico (1)</vt:lpstr>
      <vt:lpstr>Simulaciones del modelo macroscópico (2)</vt:lpstr>
      <vt:lpstr>6. Correspondencia de parámetros entre los dos modelos</vt:lpstr>
      <vt:lpstr>Motivación</vt:lpstr>
      <vt:lpstr>Aspectos técnicos de la implementación</vt:lpstr>
      <vt:lpstr>Ejemplo de ejecución</vt:lpstr>
      <vt:lpstr>Instructions for use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Modelización y análisis de la respuesta inmune ante infecciones agudas</dc:title>
  <cp:lastModifiedBy>Belén</cp:lastModifiedBy>
  <cp:revision>50</cp:revision>
  <dcterms:modified xsi:type="dcterms:W3CDTF">2020-06-29T17:47:57Z</dcterms:modified>
</cp:coreProperties>
</file>