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2676E-32FD-4D8C-A516-747A2C9E60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DB5F1A-ECA4-4656-8D60-B8411572ED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42013-418A-40A9-8629-08D1C2543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7019B-7D72-4538-98C3-3BD0C36F6A2E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C343A-9022-487E-95D4-5991D621F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98CD8-23D6-480E-AB50-55D1FB104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EE888-1821-494C-9290-F441B9B23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751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B4FB2-5EB5-4041-8AC3-3A5D413D7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65DB47-8AAB-413E-AE53-24FF1C4ACF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34ADB-2C13-4E2C-8BC3-0ACD2ED3B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7019B-7D72-4538-98C3-3BD0C36F6A2E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39422-2647-41F6-A824-FFF5C8FF1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F1E63-1FD1-4AF3-8E36-817F6E3F3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EE888-1821-494C-9290-F441B9B23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073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58FD36-4FB5-4C0A-8DD0-7814377C62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4E549E-8188-471D-AC7A-1BAC4D2A66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765C7-10D8-4E7D-A540-5B5792CA7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7019B-7D72-4538-98C3-3BD0C36F6A2E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8DE9F-AC4C-4AE3-AB41-C9FE5EE8E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A64550-F341-48EC-88BF-2A543D00E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EE888-1821-494C-9290-F441B9B23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881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6538F-4060-4C02-B10C-330BC221B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4D8F8-1830-467E-A008-209AA65E2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AFF01-782C-49D2-AFFF-FDEC47983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7019B-7D72-4538-98C3-3BD0C36F6A2E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32AFE-E4AB-43EC-8826-57B67BDB0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3E82B-34F3-4850-92E1-7042D9A41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EE888-1821-494C-9290-F441B9B23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233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FBBC3-C243-4E10-B83B-EC0D4F5A6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CE6D92-AC92-4CF8-8BD8-222B0BD732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B349D-A110-4427-BD6B-0C9046E1E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7019B-7D72-4538-98C3-3BD0C36F6A2E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07C71-406B-4090-88C0-98E1440E0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DE7DF-3BB9-4966-9D01-716FB4934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EE888-1821-494C-9290-F441B9B23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584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00C03-5E20-42F7-BAB2-5CE910F66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0E84D-2BBC-48C4-9151-8A6766A865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1748F7-2A04-4A7B-AA76-22B180365D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BCA84-1F42-4A4B-886B-8440584F2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7019B-7D72-4538-98C3-3BD0C36F6A2E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6444C4-7C1B-435D-9993-4386E2211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8D1682-EBE1-4B59-A493-F943422B3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EE888-1821-494C-9290-F441B9B23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388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7708E-2E4B-48BD-B63D-433BFFF84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0875FA-A804-4368-A10E-D8F3B7D12C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4D3245-0C0B-4532-A62E-A9833D3EB2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B39360-2249-4EEF-B516-BE8A85C1AD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5DA15C-9A83-4D07-A391-1F9569A116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05DFAE-6496-499F-B0EB-D5055ED34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7019B-7D72-4538-98C3-3BD0C36F6A2E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FBC61-2EF9-4F3E-8B43-33327AD2B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072E44-C669-4A16-8459-231B20D87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EE888-1821-494C-9290-F441B9B23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413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2F1CC-A0F0-4A54-A1BC-47675328C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5C3C97-CB73-4804-A73E-D03BEB07A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7019B-7D72-4538-98C3-3BD0C36F6A2E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CCDE14-0BC0-4FFE-BFD0-F1B9D8025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2CDA7F-5303-440E-81DF-DA05E0516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EE888-1821-494C-9290-F441B9B23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477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5ACA37-B11D-404F-8465-06360E597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7019B-7D72-4538-98C3-3BD0C36F6A2E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84EBC1-4D6E-4198-A783-E7C2A9783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55BE9B-572F-4EA0-AE4C-EB21595A4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EE888-1821-494C-9290-F441B9B23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04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20E65-40D8-47F0-81FE-9CE2EC5E2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17274-55EB-4B90-BE05-3380762E1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1912E-37CD-48AF-831E-85857C29DA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EBC0B9-0EA9-4597-B3FE-FF6669AA4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7019B-7D72-4538-98C3-3BD0C36F6A2E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EFAD5-B1E5-472E-8F30-F53B8DC5C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46F3DD-0A3F-4246-A36C-299E3C733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EE888-1821-494C-9290-F441B9B23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94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CEE03-CA5F-4DDF-A8A2-E9034359B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6F201B-769D-46A7-BA48-C16C0DB70D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1F1F8B-3A28-4DD1-A27E-51B74538F5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CC743C-10D6-4D0B-BB5F-A56D0E25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7019B-7D72-4538-98C3-3BD0C36F6A2E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35278-0E23-4B95-BC4A-79BA34D0B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A7F396-0FBF-4BED-BB1B-BC934D034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EE888-1821-494C-9290-F441B9B23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147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0EEFC9-9297-4380-B5C0-C86E4871B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849AC9-EB75-4B50-8A72-A920C6ED0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D0FE4-3961-44F8-9F38-B50856850A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F7019B-7D72-4538-98C3-3BD0C36F6A2E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83642-4952-40BF-9C7A-EB82446669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E945C-4D83-42EA-A968-111BD39C28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EE888-1821-494C-9290-F441B9B23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142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E76AA64-FCC9-46A0-BDD4-D2E70D2BF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6971" y="643467"/>
            <a:ext cx="4930394" cy="5571066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710C74CA-059E-4285-8BC9-D363C4E4E5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348" y="643467"/>
            <a:ext cx="4874682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05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Mulvey</dc:creator>
  <cp:lastModifiedBy>Christopher Mulvey</cp:lastModifiedBy>
  <cp:revision>1</cp:revision>
  <dcterms:created xsi:type="dcterms:W3CDTF">2020-12-04T22:24:32Z</dcterms:created>
  <dcterms:modified xsi:type="dcterms:W3CDTF">2020-12-04T22:25:45Z</dcterms:modified>
</cp:coreProperties>
</file>