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7" r:id="rId2"/>
  </p:sldIdLst>
  <p:sldSz cx="51206400" cy="36576000"/>
  <p:notesSz cx="9296400" cy="7010400"/>
  <p:defaultTextStyle>
    <a:defPPr>
      <a:defRPr lang="en-US"/>
    </a:defPPr>
    <a:lvl1pPr algn="l" rtl="0" fontAlgn="base">
      <a:spcBef>
        <a:spcPct val="0"/>
      </a:spcBef>
      <a:spcAft>
        <a:spcPct val="0"/>
      </a:spcAft>
      <a:defRPr sz="11500" kern="1200">
        <a:solidFill>
          <a:schemeClr val="tx1"/>
        </a:solidFill>
        <a:latin typeface="Arial" charset="0"/>
        <a:ea typeface="ＭＳ Ｐゴシック" charset="-128"/>
        <a:cs typeface="+mn-cs"/>
      </a:defRPr>
    </a:lvl1pPr>
    <a:lvl2pPr marL="492125" indent="46038" algn="l" rtl="0" fontAlgn="base">
      <a:spcBef>
        <a:spcPct val="0"/>
      </a:spcBef>
      <a:spcAft>
        <a:spcPct val="0"/>
      </a:spcAft>
      <a:defRPr sz="11500" kern="1200">
        <a:solidFill>
          <a:schemeClr val="tx1"/>
        </a:solidFill>
        <a:latin typeface="Arial" charset="0"/>
        <a:ea typeface="ＭＳ Ｐゴシック" charset="-128"/>
        <a:cs typeface="+mn-cs"/>
      </a:defRPr>
    </a:lvl2pPr>
    <a:lvl3pPr marL="987425" indent="90488" algn="l" rtl="0" fontAlgn="base">
      <a:spcBef>
        <a:spcPct val="0"/>
      </a:spcBef>
      <a:spcAft>
        <a:spcPct val="0"/>
      </a:spcAft>
      <a:defRPr sz="11500" kern="1200">
        <a:solidFill>
          <a:schemeClr val="tx1"/>
        </a:solidFill>
        <a:latin typeface="Arial" charset="0"/>
        <a:ea typeface="ＭＳ Ｐゴシック" charset="-128"/>
        <a:cs typeface="+mn-cs"/>
      </a:defRPr>
    </a:lvl3pPr>
    <a:lvl4pPr marL="1482725" indent="136525" algn="l" rtl="0" fontAlgn="base">
      <a:spcBef>
        <a:spcPct val="0"/>
      </a:spcBef>
      <a:spcAft>
        <a:spcPct val="0"/>
      </a:spcAft>
      <a:defRPr sz="11500" kern="1200">
        <a:solidFill>
          <a:schemeClr val="tx1"/>
        </a:solidFill>
        <a:latin typeface="Arial" charset="0"/>
        <a:ea typeface="ＭＳ Ｐゴシック" charset="-128"/>
        <a:cs typeface="+mn-cs"/>
      </a:defRPr>
    </a:lvl4pPr>
    <a:lvl5pPr marL="1978025" indent="180975" algn="l" rtl="0" fontAlgn="base">
      <a:spcBef>
        <a:spcPct val="0"/>
      </a:spcBef>
      <a:spcAft>
        <a:spcPct val="0"/>
      </a:spcAft>
      <a:defRPr sz="11500" kern="1200">
        <a:solidFill>
          <a:schemeClr val="tx1"/>
        </a:solidFill>
        <a:latin typeface="Arial" charset="0"/>
        <a:ea typeface="ＭＳ Ｐゴシック" charset="-128"/>
        <a:cs typeface="+mn-cs"/>
      </a:defRPr>
    </a:lvl5pPr>
    <a:lvl6pPr marL="2286000" algn="l" defTabSz="914400" rtl="0" eaLnBrk="1" latinLnBrk="0" hangingPunct="1">
      <a:defRPr sz="11500" kern="1200">
        <a:solidFill>
          <a:schemeClr val="tx1"/>
        </a:solidFill>
        <a:latin typeface="Arial" charset="0"/>
        <a:ea typeface="ＭＳ Ｐゴシック" charset="-128"/>
        <a:cs typeface="+mn-cs"/>
      </a:defRPr>
    </a:lvl6pPr>
    <a:lvl7pPr marL="2743200" algn="l" defTabSz="914400" rtl="0" eaLnBrk="1" latinLnBrk="0" hangingPunct="1">
      <a:defRPr sz="11500" kern="1200">
        <a:solidFill>
          <a:schemeClr val="tx1"/>
        </a:solidFill>
        <a:latin typeface="Arial" charset="0"/>
        <a:ea typeface="ＭＳ Ｐゴシック" charset="-128"/>
        <a:cs typeface="+mn-cs"/>
      </a:defRPr>
    </a:lvl7pPr>
    <a:lvl8pPr marL="3200400" algn="l" defTabSz="914400" rtl="0" eaLnBrk="1" latinLnBrk="0" hangingPunct="1">
      <a:defRPr sz="11500" kern="1200">
        <a:solidFill>
          <a:schemeClr val="tx1"/>
        </a:solidFill>
        <a:latin typeface="Arial" charset="0"/>
        <a:ea typeface="ＭＳ Ｐゴシック" charset="-128"/>
        <a:cs typeface="+mn-cs"/>
      </a:defRPr>
    </a:lvl8pPr>
    <a:lvl9pPr marL="3657600" algn="l" defTabSz="914400" rtl="0" eaLnBrk="1" latinLnBrk="0" hangingPunct="1">
      <a:defRPr sz="115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CC66"/>
    <a:srgbClr val="804000"/>
    <a:srgbClr val="339966"/>
    <a:srgbClr val="E2E2E2"/>
    <a:srgbClr val="EBBE3F"/>
    <a:srgbClr val="003300"/>
    <a:srgbClr val="400080"/>
    <a:srgbClr val="408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94377" autoAdjust="0"/>
  </p:normalViewPr>
  <p:slideViewPr>
    <p:cSldViewPr>
      <p:cViewPr>
        <p:scale>
          <a:sx n="52" d="100"/>
          <a:sy n="52" d="100"/>
        </p:scale>
        <p:origin x="-1488" y="304"/>
      </p:cViewPr>
      <p:guideLst>
        <p:guide orient="horz" pos="11520"/>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pitchFamily="29" charset="0"/>
                <a:ea typeface="+mn-ea"/>
                <a:cs typeface="+mn-cs"/>
              </a:defRPr>
            </a:lvl1pPr>
          </a:lstStyle>
          <a:p>
            <a:pPr>
              <a:defRPr/>
            </a:pPr>
            <a:endParaRPr lang="en-US"/>
          </a:p>
        </p:txBody>
      </p:sp>
      <p:sp>
        <p:nvSpPr>
          <p:cNvPr id="7171"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pitchFamily="29" charset="0"/>
                <a:ea typeface="+mn-ea"/>
                <a:cs typeface="+mn-cs"/>
              </a:defRPr>
            </a:lvl1pPr>
          </a:lstStyle>
          <a:p>
            <a:pPr>
              <a:defRPr/>
            </a:pPr>
            <a:endParaRPr lang="en-US"/>
          </a:p>
        </p:txBody>
      </p:sp>
      <p:sp>
        <p:nvSpPr>
          <p:cNvPr id="7172"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pitchFamily="29" charset="0"/>
                <a:ea typeface="+mn-ea"/>
                <a:cs typeface="+mn-cs"/>
              </a:defRPr>
            </a:lvl1pPr>
          </a:lstStyle>
          <a:p>
            <a:pPr>
              <a:defRPr/>
            </a:pPr>
            <a:endParaRPr lang="en-US"/>
          </a:p>
        </p:txBody>
      </p:sp>
      <p:sp>
        <p:nvSpPr>
          <p:cNvPr id="7173"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9719CA7A-2681-45C0-B15B-9F01A09B82DB}" type="slidenum">
              <a:rPr lang="en-US" altLang="en-US"/>
              <a:pPr/>
              <a:t>‹#›</a:t>
            </a:fld>
            <a:endParaRPr lang="en-US" altLang="en-US"/>
          </a:p>
        </p:txBody>
      </p:sp>
    </p:spTree>
    <p:extLst>
      <p:ext uri="{BB962C8B-B14F-4D97-AF65-F5344CB8AC3E}">
        <p14:creationId xmlns:p14="http://schemas.microsoft.com/office/powerpoint/2010/main" val="18260102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5" y="11362535"/>
            <a:ext cx="43523959" cy="7839604"/>
          </a:xfrm>
        </p:spPr>
        <p:txBody>
          <a:bodyPr/>
          <a:lstStyle/>
          <a:p>
            <a:r>
              <a:rPr lang="en-US"/>
              <a:t>Click to edit Master title style</a:t>
            </a:r>
          </a:p>
        </p:txBody>
      </p:sp>
      <p:sp>
        <p:nvSpPr>
          <p:cNvPr id="3" name="Subtitle 2"/>
          <p:cNvSpPr>
            <a:spLocks noGrp="1"/>
          </p:cNvSpPr>
          <p:nvPr>
            <p:ph type="subTitle" idx="1"/>
          </p:nvPr>
        </p:nvSpPr>
        <p:spPr>
          <a:xfrm>
            <a:off x="7680590" y="20726135"/>
            <a:ext cx="35845222" cy="9347731"/>
          </a:xfrm>
        </p:spPr>
        <p:txBody>
          <a:bodyPr/>
          <a:lstStyle>
            <a:lvl1pPr marL="0" indent="0" algn="ctr">
              <a:buNone/>
              <a:defRPr/>
            </a:lvl1pPr>
            <a:lvl2pPr marL="495264" indent="0" algn="ctr">
              <a:buNone/>
              <a:defRPr/>
            </a:lvl2pPr>
            <a:lvl3pPr marL="990528" indent="0" algn="ctr">
              <a:buNone/>
              <a:defRPr/>
            </a:lvl3pPr>
            <a:lvl4pPr marL="1485791" indent="0" algn="ctr">
              <a:buNone/>
              <a:defRPr/>
            </a:lvl4pPr>
            <a:lvl5pPr marL="1981056" indent="0" algn="ctr">
              <a:buNone/>
              <a:defRPr/>
            </a:lvl5pPr>
            <a:lvl6pPr marL="2476320" indent="0" algn="ctr">
              <a:buNone/>
              <a:defRPr/>
            </a:lvl6pPr>
            <a:lvl7pPr marL="2971584" indent="0" algn="ctr">
              <a:buNone/>
              <a:defRPr/>
            </a:lvl7pPr>
            <a:lvl8pPr marL="3466847" indent="0" algn="ctr">
              <a:buNone/>
              <a:defRPr/>
            </a:lvl8pPr>
            <a:lvl9pPr marL="396211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B44FC39-81B7-4D3E-94A4-E208758B1182}" type="slidenum">
              <a:rPr lang="en-US" altLang="en-US"/>
              <a:pPr/>
              <a:t>‹#›</a:t>
            </a:fld>
            <a:endParaRPr lang="en-US" altLang="en-US"/>
          </a:p>
        </p:txBody>
      </p:sp>
    </p:spTree>
    <p:extLst>
      <p:ext uri="{BB962C8B-B14F-4D97-AF65-F5344CB8AC3E}">
        <p14:creationId xmlns:p14="http://schemas.microsoft.com/office/powerpoint/2010/main" val="164608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4BE20C-3BB8-43A2-99DD-433A99836F13}" type="slidenum">
              <a:rPr lang="en-US" altLang="en-US"/>
              <a:pPr/>
              <a:t>‹#›</a:t>
            </a:fld>
            <a:endParaRPr lang="en-US" altLang="en-US"/>
          </a:p>
        </p:txBody>
      </p:sp>
    </p:spTree>
    <p:extLst>
      <p:ext uri="{BB962C8B-B14F-4D97-AF65-F5344CB8AC3E}">
        <p14:creationId xmlns:p14="http://schemas.microsoft.com/office/powerpoint/2010/main" val="142715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012" y="1463147"/>
            <a:ext cx="11521810" cy="312089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582" y="1463147"/>
            <a:ext cx="34387631" cy="312089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07DAF55-FD11-4ECD-9AD4-BA13E30AA1DD}" type="slidenum">
              <a:rPr lang="en-US" altLang="en-US"/>
              <a:pPr/>
              <a:t>‹#›</a:t>
            </a:fld>
            <a:endParaRPr lang="en-US" altLang="en-US"/>
          </a:p>
        </p:txBody>
      </p:sp>
    </p:spTree>
    <p:extLst>
      <p:ext uri="{BB962C8B-B14F-4D97-AF65-F5344CB8AC3E}">
        <p14:creationId xmlns:p14="http://schemas.microsoft.com/office/powerpoint/2010/main" val="216094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84BC37-AB04-4879-BD0C-7FB7A8AD2FD9}" type="slidenum">
              <a:rPr lang="en-US" altLang="en-US"/>
              <a:pPr/>
              <a:t>‹#›</a:t>
            </a:fld>
            <a:endParaRPr lang="en-US" altLang="en-US"/>
          </a:p>
        </p:txBody>
      </p:sp>
    </p:spTree>
    <p:extLst>
      <p:ext uri="{BB962C8B-B14F-4D97-AF65-F5344CB8AC3E}">
        <p14:creationId xmlns:p14="http://schemas.microsoft.com/office/powerpoint/2010/main" val="277414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9"/>
            <a:ext cx="43525812" cy="7265459"/>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4044950" y="15501938"/>
            <a:ext cx="43525812" cy="8001000"/>
          </a:xfrm>
        </p:spPr>
        <p:txBody>
          <a:bodyPr anchor="b"/>
          <a:lstStyle>
            <a:lvl1pPr marL="0" indent="0">
              <a:buNone/>
              <a:defRPr sz="2100"/>
            </a:lvl1pPr>
            <a:lvl2pPr marL="495264" indent="0">
              <a:buNone/>
              <a:defRPr sz="1900"/>
            </a:lvl2pPr>
            <a:lvl3pPr marL="990528" indent="0">
              <a:buNone/>
              <a:defRPr sz="1700"/>
            </a:lvl3pPr>
            <a:lvl4pPr marL="1485791" indent="0">
              <a:buNone/>
              <a:defRPr sz="1400"/>
            </a:lvl4pPr>
            <a:lvl5pPr marL="1981056" indent="0">
              <a:buNone/>
              <a:defRPr sz="1400"/>
            </a:lvl5pPr>
            <a:lvl6pPr marL="2476320" indent="0">
              <a:buNone/>
              <a:defRPr sz="1400"/>
            </a:lvl6pPr>
            <a:lvl7pPr marL="2971584" indent="0">
              <a:buNone/>
              <a:defRPr sz="1400"/>
            </a:lvl7pPr>
            <a:lvl8pPr marL="3466847" indent="0">
              <a:buNone/>
              <a:defRPr sz="1400"/>
            </a:lvl8pPr>
            <a:lvl9pPr marL="3962111"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57F2B82-3DCF-4045-B962-0E5F3C0B6FD1}" type="slidenum">
              <a:rPr lang="en-US" altLang="en-US"/>
              <a:pPr/>
              <a:t>‹#›</a:t>
            </a:fld>
            <a:endParaRPr lang="en-US" altLang="en-US"/>
          </a:p>
        </p:txBody>
      </p:sp>
    </p:spTree>
    <p:extLst>
      <p:ext uri="{BB962C8B-B14F-4D97-AF65-F5344CB8AC3E}">
        <p14:creationId xmlns:p14="http://schemas.microsoft.com/office/powerpoint/2010/main" val="13579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59580" y="8536784"/>
            <a:ext cx="22954722" cy="24135291"/>
          </a:xfrm>
        </p:spPr>
        <p:txBody>
          <a:bodyPr/>
          <a:lstStyle>
            <a:lvl1pPr>
              <a:defRPr sz="31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2101" y="8536784"/>
            <a:ext cx="22954722" cy="24135291"/>
          </a:xfrm>
        </p:spPr>
        <p:txBody>
          <a:bodyPr/>
          <a:lstStyle>
            <a:lvl1pPr>
              <a:defRPr sz="31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5919F81-494B-4DD8-81A2-96C0BA4A98A4}" type="slidenum">
              <a:rPr lang="en-US" altLang="en-US"/>
              <a:pPr/>
              <a:t>‹#›</a:t>
            </a:fld>
            <a:endParaRPr lang="en-US" altLang="en-US"/>
          </a:p>
        </p:txBody>
      </p:sp>
    </p:spTree>
    <p:extLst>
      <p:ext uri="{BB962C8B-B14F-4D97-AF65-F5344CB8AC3E}">
        <p14:creationId xmlns:p14="http://schemas.microsoft.com/office/powerpoint/2010/main" val="6363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584" y="1464470"/>
            <a:ext cx="46087241"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59580" y="8187531"/>
            <a:ext cx="22625050" cy="3411802"/>
          </a:xfrm>
        </p:spPr>
        <p:txBody>
          <a:bodyPr anchor="b"/>
          <a:lstStyle>
            <a:lvl1pPr marL="0" indent="0">
              <a:buNone/>
              <a:defRPr sz="2600" b="1"/>
            </a:lvl1pPr>
            <a:lvl2pPr marL="495264" indent="0">
              <a:buNone/>
              <a:defRPr sz="2100" b="1"/>
            </a:lvl2pPr>
            <a:lvl3pPr marL="990528" indent="0">
              <a:buNone/>
              <a:defRPr sz="1900" b="1"/>
            </a:lvl3pPr>
            <a:lvl4pPr marL="1485791" indent="0">
              <a:buNone/>
              <a:defRPr sz="1700" b="1"/>
            </a:lvl4pPr>
            <a:lvl5pPr marL="1981056" indent="0">
              <a:buNone/>
              <a:defRPr sz="1700" b="1"/>
            </a:lvl5pPr>
            <a:lvl6pPr marL="2476320" indent="0">
              <a:buNone/>
              <a:defRPr sz="1700" b="1"/>
            </a:lvl6pPr>
            <a:lvl7pPr marL="2971584" indent="0">
              <a:buNone/>
              <a:defRPr sz="1700" b="1"/>
            </a:lvl7pPr>
            <a:lvl8pPr marL="3466847" indent="0">
              <a:buNone/>
              <a:defRPr sz="1700" b="1"/>
            </a:lvl8pPr>
            <a:lvl9pPr marL="3962111" indent="0">
              <a:buNone/>
              <a:defRPr sz="1700" b="1"/>
            </a:lvl9pPr>
          </a:lstStyle>
          <a:p>
            <a:pPr lvl="0"/>
            <a:r>
              <a:rPr lang="en-US"/>
              <a:t>Click to edit Master text styles</a:t>
            </a:r>
          </a:p>
        </p:txBody>
      </p:sp>
      <p:sp>
        <p:nvSpPr>
          <p:cNvPr id="4" name="Content Placeholder 3"/>
          <p:cNvSpPr>
            <a:spLocks noGrp="1"/>
          </p:cNvSpPr>
          <p:nvPr>
            <p:ph sz="half" idx="2"/>
          </p:nvPr>
        </p:nvSpPr>
        <p:spPr>
          <a:xfrm>
            <a:off x="2559580" y="11599335"/>
            <a:ext cx="22625050" cy="2107406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512" y="8187531"/>
            <a:ext cx="22634310" cy="3411802"/>
          </a:xfrm>
        </p:spPr>
        <p:txBody>
          <a:bodyPr anchor="b"/>
          <a:lstStyle>
            <a:lvl1pPr marL="0" indent="0">
              <a:buNone/>
              <a:defRPr sz="2600" b="1"/>
            </a:lvl1pPr>
            <a:lvl2pPr marL="495264" indent="0">
              <a:buNone/>
              <a:defRPr sz="2100" b="1"/>
            </a:lvl2pPr>
            <a:lvl3pPr marL="990528" indent="0">
              <a:buNone/>
              <a:defRPr sz="1900" b="1"/>
            </a:lvl3pPr>
            <a:lvl4pPr marL="1485791" indent="0">
              <a:buNone/>
              <a:defRPr sz="1700" b="1"/>
            </a:lvl4pPr>
            <a:lvl5pPr marL="1981056" indent="0">
              <a:buNone/>
              <a:defRPr sz="1700" b="1"/>
            </a:lvl5pPr>
            <a:lvl6pPr marL="2476320" indent="0">
              <a:buNone/>
              <a:defRPr sz="1700" b="1"/>
            </a:lvl6pPr>
            <a:lvl7pPr marL="2971584" indent="0">
              <a:buNone/>
              <a:defRPr sz="1700" b="1"/>
            </a:lvl7pPr>
            <a:lvl8pPr marL="3466847" indent="0">
              <a:buNone/>
              <a:defRPr sz="1700" b="1"/>
            </a:lvl8pPr>
            <a:lvl9pPr marL="3962111" indent="0">
              <a:buNone/>
              <a:defRPr sz="1700" b="1"/>
            </a:lvl9pPr>
          </a:lstStyle>
          <a:p>
            <a:pPr lvl="0"/>
            <a:r>
              <a:rPr lang="en-US"/>
              <a:t>Click to edit Master text styles</a:t>
            </a:r>
          </a:p>
        </p:txBody>
      </p:sp>
      <p:sp>
        <p:nvSpPr>
          <p:cNvPr id="6" name="Content Placeholder 5"/>
          <p:cNvSpPr>
            <a:spLocks noGrp="1"/>
          </p:cNvSpPr>
          <p:nvPr>
            <p:ph sz="quarter" idx="4"/>
          </p:nvPr>
        </p:nvSpPr>
        <p:spPr>
          <a:xfrm>
            <a:off x="26012512" y="11599335"/>
            <a:ext cx="22634310" cy="2107406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02B66E6-A609-4284-8F1B-7CD62D8785A6}" type="slidenum">
              <a:rPr lang="en-US" altLang="en-US"/>
              <a:pPr/>
              <a:t>‹#›</a:t>
            </a:fld>
            <a:endParaRPr lang="en-US" altLang="en-US"/>
          </a:p>
        </p:txBody>
      </p:sp>
    </p:spTree>
    <p:extLst>
      <p:ext uri="{BB962C8B-B14F-4D97-AF65-F5344CB8AC3E}">
        <p14:creationId xmlns:p14="http://schemas.microsoft.com/office/powerpoint/2010/main" val="248050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CACA7E5-699E-423B-AA48-0DEFBFACBFD7}" type="slidenum">
              <a:rPr lang="en-US" altLang="en-US"/>
              <a:pPr/>
              <a:t>‹#›</a:t>
            </a:fld>
            <a:endParaRPr lang="en-US" altLang="en-US"/>
          </a:p>
        </p:txBody>
      </p:sp>
    </p:spTree>
    <p:extLst>
      <p:ext uri="{BB962C8B-B14F-4D97-AF65-F5344CB8AC3E}">
        <p14:creationId xmlns:p14="http://schemas.microsoft.com/office/powerpoint/2010/main" val="179874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48D51FF-CBAC-4DF3-950A-37AD825B64B7}" type="slidenum">
              <a:rPr lang="en-US" altLang="en-US"/>
              <a:pPr/>
              <a:t>‹#›</a:t>
            </a:fld>
            <a:endParaRPr lang="en-US" altLang="en-US"/>
          </a:p>
        </p:txBody>
      </p:sp>
    </p:spTree>
    <p:extLst>
      <p:ext uri="{BB962C8B-B14F-4D97-AF65-F5344CB8AC3E}">
        <p14:creationId xmlns:p14="http://schemas.microsoft.com/office/powerpoint/2010/main" val="402894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580" y="1456534"/>
            <a:ext cx="16846550" cy="6197863"/>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20021022" y="1456534"/>
            <a:ext cx="28625800" cy="31216863"/>
          </a:xfrm>
        </p:spPr>
        <p:txBody>
          <a:bodyPr/>
          <a:lstStyle>
            <a:lvl1pPr>
              <a:defRPr sz="3500"/>
            </a:lvl1pPr>
            <a:lvl2pPr>
              <a:defRPr sz="3100"/>
            </a:lvl2pPr>
            <a:lvl3pPr>
              <a:defRPr sz="26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580" y="7654397"/>
            <a:ext cx="16846550" cy="25019000"/>
          </a:xfrm>
        </p:spPr>
        <p:txBody>
          <a:bodyPr/>
          <a:lstStyle>
            <a:lvl1pPr marL="0" indent="0">
              <a:buNone/>
              <a:defRPr sz="1400"/>
            </a:lvl1pPr>
            <a:lvl2pPr marL="495264" indent="0">
              <a:buNone/>
              <a:defRPr sz="1300"/>
            </a:lvl2pPr>
            <a:lvl3pPr marL="990528" indent="0">
              <a:buNone/>
              <a:defRPr sz="1200"/>
            </a:lvl3pPr>
            <a:lvl4pPr marL="1485791" indent="0">
              <a:buNone/>
              <a:defRPr sz="1100"/>
            </a:lvl4pPr>
            <a:lvl5pPr marL="1981056" indent="0">
              <a:buNone/>
              <a:defRPr sz="1100"/>
            </a:lvl5pPr>
            <a:lvl6pPr marL="2476320" indent="0">
              <a:buNone/>
              <a:defRPr sz="1100"/>
            </a:lvl6pPr>
            <a:lvl7pPr marL="2971584" indent="0">
              <a:buNone/>
              <a:defRPr sz="1100"/>
            </a:lvl7pPr>
            <a:lvl8pPr marL="3466847" indent="0">
              <a:buNone/>
              <a:defRPr sz="1100"/>
            </a:lvl8pPr>
            <a:lvl9pPr marL="3962111"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E02F2BA-334A-45F6-A166-AE112277AE6A}" type="slidenum">
              <a:rPr lang="en-US" altLang="en-US"/>
              <a:pPr/>
              <a:t>‹#›</a:t>
            </a:fld>
            <a:endParaRPr lang="en-US" altLang="en-US"/>
          </a:p>
        </p:txBody>
      </p:sp>
    </p:spTree>
    <p:extLst>
      <p:ext uri="{BB962C8B-B14F-4D97-AF65-F5344CB8AC3E}">
        <p14:creationId xmlns:p14="http://schemas.microsoft.com/office/powerpoint/2010/main" val="354230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442" y="25603730"/>
            <a:ext cx="30724210" cy="3021541"/>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0036442" y="3267606"/>
            <a:ext cx="30724210" cy="21945865"/>
          </a:xfrm>
        </p:spPr>
        <p:txBody>
          <a:bodyPr/>
          <a:lstStyle>
            <a:lvl1pPr marL="0" indent="0">
              <a:buNone/>
              <a:defRPr sz="3500"/>
            </a:lvl1pPr>
            <a:lvl2pPr marL="495264" indent="0">
              <a:buNone/>
              <a:defRPr sz="3100"/>
            </a:lvl2pPr>
            <a:lvl3pPr marL="990528" indent="0">
              <a:buNone/>
              <a:defRPr sz="2600"/>
            </a:lvl3pPr>
            <a:lvl4pPr marL="1485791" indent="0">
              <a:buNone/>
              <a:defRPr sz="2100"/>
            </a:lvl4pPr>
            <a:lvl5pPr marL="1981056" indent="0">
              <a:buNone/>
              <a:defRPr sz="2100"/>
            </a:lvl5pPr>
            <a:lvl6pPr marL="2476320" indent="0">
              <a:buNone/>
              <a:defRPr sz="2100"/>
            </a:lvl6pPr>
            <a:lvl7pPr marL="2971584" indent="0">
              <a:buNone/>
              <a:defRPr sz="2100"/>
            </a:lvl7pPr>
            <a:lvl8pPr marL="3466847" indent="0">
              <a:buNone/>
              <a:defRPr sz="2100"/>
            </a:lvl8pPr>
            <a:lvl9pPr marL="3962111" indent="0">
              <a:buNone/>
              <a:defRPr sz="2100"/>
            </a:lvl9pPr>
          </a:lstStyle>
          <a:p>
            <a:pPr lvl="0"/>
            <a:endParaRPr lang="en-US" noProof="0"/>
          </a:p>
        </p:txBody>
      </p:sp>
      <p:sp>
        <p:nvSpPr>
          <p:cNvPr id="4" name="Text Placeholder 3"/>
          <p:cNvSpPr>
            <a:spLocks noGrp="1"/>
          </p:cNvSpPr>
          <p:nvPr>
            <p:ph type="body" sz="half" idx="2"/>
          </p:nvPr>
        </p:nvSpPr>
        <p:spPr>
          <a:xfrm>
            <a:off x="10036442" y="28625273"/>
            <a:ext cx="30724210" cy="4292865"/>
          </a:xfrm>
        </p:spPr>
        <p:txBody>
          <a:bodyPr/>
          <a:lstStyle>
            <a:lvl1pPr marL="0" indent="0">
              <a:buNone/>
              <a:defRPr sz="1400"/>
            </a:lvl1pPr>
            <a:lvl2pPr marL="495264" indent="0">
              <a:buNone/>
              <a:defRPr sz="1300"/>
            </a:lvl2pPr>
            <a:lvl3pPr marL="990528" indent="0">
              <a:buNone/>
              <a:defRPr sz="1200"/>
            </a:lvl3pPr>
            <a:lvl4pPr marL="1485791" indent="0">
              <a:buNone/>
              <a:defRPr sz="1100"/>
            </a:lvl4pPr>
            <a:lvl5pPr marL="1981056" indent="0">
              <a:buNone/>
              <a:defRPr sz="1100"/>
            </a:lvl5pPr>
            <a:lvl6pPr marL="2476320" indent="0">
              <a:buNone/>
              <a:defRPr sz="1100"/>
            </a:lvl6pPr>
            <a:lvl7pPr marL="2971584" indent="0">
              <a:buNone/>
              <a:defRPr sz="1100"/>
            </a:lvl7pPr>
            <a:lvl8pPr marL="3466847" indent="0">
              <a:buNone/>
              <a:defRPr sz="1100"/>
            </a:lvl8pPr>
            <a:lvl9pPr marL="3962111"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D1F3AD-17D7-45BC-AA67-803613E3C962}" type="slidenum">
              <a:rPr lang="en-US" altLang="en-US"/>
              <a:pPr/>
              <a:t>‹#›</a:t>
            </a:fld>
            <a:endParaRPr lang="en-US" altLang="en-US"/>
          </a:p>
        </p:txBody>
      </p:sp>
    </p:spTree>
    <p:extLst>
      <p:ext uri="{BB962C8B-B14F-4D97-AF65-F5344CB8AC3E}">
        <p14:creationId xmlns:p14="http://schemas.microsoft.com/office/powerpoint/2010/main" val="264929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40" y="1463524"/>
            <a:ext cx="460851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65442" tIns="282722" rIns="565442" bIns="28272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560640" y="8536215"/>
            <a:ext cx="46085125" cy="2413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65442" tIns="282722" rIns="565442" bIns="2827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560638" y="33307261"/>
            <a:ext cx="119475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defRPr sz="8700">
                <a:latin typeface="Arial" pitchFamily="34" charset="0"/>
                <a:ea typeface="ＭＳ Ｐゴシック" pitchFamily="34"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17495840" y="33307261"/>
            <a:ext cx="162147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lgn="ctr">
              <a:defRPr sz="8700">
                <a:latin typeface="Arial" pitchFamily="34" charset="0"/>
                <a:ea typeface="ＭＳ Ｐゴシック" pitchFamily="34"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36698240" y="33307261"/>
            <a:ext cx="119475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lgn="r">
              <a:defRPr sz="8700"/>
            </a:lvl1pPr>
          </a:lstStyle>
          <a:p>
            <a:fld id="{63C62980-8503-4335-845A-C4CFB98A4C9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649913" rtl="0" eaLnBrk="0" fontAlgn="base" hangingPunct="0">
        <a:spcBef>
          <a:spcPct val="0"/>
        </a:spcBef>
        <a:spcAft>
          <a:spcPct val="0"/>
        </a:spcAft>
        <a:defRPr sz="27300">
          <a:solidFill>
            <a:schemeClr val="tx2"/>
          </a:solidFill>
          <a:latin typeface="+mj-lt"/>
          <a:ea typeface="ＭＳ Ｐゴシック" pitchFamily="34" charset="-128"/>
          <a:cs typeface="ＭＳ Ｐゴシック" charset="-128"/>
        </a:defRPr>
      </a:lvl1pPr>
      <a:lvl2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2pPr>
      <a:lvl3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3pPr>
      <a:lvl4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4pPr>
      <a:lvl5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5pPr>
      <a:lvl6pPr marL="495264" algn="ctr" defTabSz="5652543" rtl="0" fontAlgn="base">
        <a:spcBef>
          <a:spcPct val="0"/>
        </a:spcBef>
        <a:spcAft>
          <a:spcPct val="0"/>
        </a:spcAft>
        <a:defRPr sz="27300">
          <a:solidFill>
            <a:schemeClr val="tx2"/>
          </a:solidFill>
          <a:latin typeface="Arial" pitchFamily="29" charset="0"/>
        </a:defRPr>
      </a:lvl6pPr>
      <a:lvl7pPr marL="990528" algn="ctr" defTabSz="5652543" rtl="0" fontAlgn="base">
        <a:spcBef>
          <a:spcPct val="0"/>
        </a:spcBef>
        <a:spcAft>
          <a:spcPct val="0"/>
        </a:spcAft>
        <a:defRPr sz="27300">
          <a:solidFill>
            <a:schemeClr val="tx2"/>
          </a:solidFill>
          <a:latin typeface="Arial" pitchFamily="29" charset="0"/>
        </a:defRPr>
      </a:lvl7pPr>
      <a:lvl8pPr marL="1485791" algn="ctr" defTabSz="5652543" rtl="0" fontAlgn="base">
        <a:spcBef>
          <a:spcPct val="0"/>
        </a:spcBef>
        <a:spcAft>
          <a:spcPct val="0"/>
        </a:spcAft>
        <a:defRPr sz="27300">
          <a:solidFill>
            <a:schemeClr val="tx2"/>
          </a:solidFill>
          <a:latin typeface="Arial" pitchFamily="29" charset="0"/>
        </a:defRPr>
      </a:lvl8pPr>
      <a:lvl9pPr marL="1981056" algn="ctr" defTabSz="5652543" rtl="0" fontAlgn="base">
        <a:spcBef>
          <a:spcPct val="0"/>
        </a:spcBef>
        <a:spcAft>
          <a:spcPct val="0"/>
        </a:spcAft>
        <a:defRPr sz="27300">
          <a:solidFill>
            <a:schemeClr val="tx2"/>
          </a:solidFill>
          <a:latin typeface="Arial" pitchFamily="29" charset="0"/>
        </a:defRPr>
      </a:lvl9pPr>
    </p:titleStyle>
    <p:bodyStyle>
      <a:lvl1pPr marL="2117725" indent="-2117725" algn="l" defTabSz="5649913" rtl="0" eaLnBrk="0" fontAlgn="base" hangingPunct="0">
        <a:spcBef>
          <a:spcPct val="20000"/>
        </a:spcBef>
        <a:spcAft>
          <a:spcPct val="0"/>
        </a:spcAft>
        <a:buChar char="•"/>
        <a:defRPr sz="19500">
          <a:solidFill>
            <a:schemeClr val="tx1"/>
          </a:solidFill>
          <a:latin typeface="+mn-lt"/>
          <a:ea typeface="ＭＳ Ｐゴシック" pitchFamily="34" charset="-128"/>
          <a:cs typeface="ＭＳ Ｐゴシック" charset="-128"/>
        </a:defRPr>
      </a:lvl1pPr>
      <a:lvl2pPr marL="4594225" indent="-1766888" algn="l" defTabSz="5649913" rtl="0" eaLnBrk="0" fontAlgn="base" hangingPunct="0">
        <a:spcBef>
          <a:spcPct val="20000"/>
        </a:spcBef>
        <a:spcAft>
          <a:spcPct val="0"/>
        </a:spcAft>
        <a:buChar char="–"/>
        <a:defRPr sz="17500">
          <a:solidFill>
            <a:schemeClr val="tx1"/>
          </a:solidFill>
          <a:latin typeface="+mn-lt"/>
          <a:ea typeface="ＭＳ Ｐゴシック" pitchFamily="29" charset="-128"/>
        </a:defRPr>
      </a:lvl2pPr>
      <a:lvl3pPr marL="7065963" indent="-1414463" algn="l" defTabSz="5649913" rtl="0" eaLnBrk="0" fontAlgn="base" hangingPunct="0">
        <a:spcBef>
          <a:spcPct val="20000"/>
        </a:spcBef>
        <a:spcAft>
          <a:spcPct val="0"/>
        </a:spcAft>
        <a:buChar char="•"/>
        <a:defRPr sz="14800">
          <a:solidFill>
            <a:schemeClr val="tx1"/>
          </a:solidFill>
          <a:latin typeface="+mn-lt"/>
          <a:ea typeface="ＭＳ Ｐゴシック" pitchFamily="29" charset="-128"/>
        </a:defRPr>
      </a:lvl3pPr>
      <a:lvl4pPr marL="9898063" indent="-1414463" algn="l" defTabSz="5649913" rtl="0" eaLnBrk="0" fontAlgn="base" hangingPunct="0">
        <a:spcBef>
          <a:spcPct val="20000"/>
        </a:spcBef>
        <a:spcAft>
          <a:spcPct val="0"/>
        </a:spcAft>
        <a:buChar char="–"/>
        <a:defRPr sz="12500">
          <a:solidFill>
            <a:schemeClr val="tx1"/>
          </a:solidFill>
          <a:latin typeface="+mn-lt"/>
          <a:ea typeface="ＭＳ Ｐゴシック" pitchFamily="29" charset="-128"/>
        </a:defRPr>
      </a:lvl4pPr>
      <a:lvl5pPr marL="12719050" indent="-1409700" algn="l" defTabSz="5649913" rtl="0" eaLnBrk="0" fontAlgn="base" hangingPunct="0">
        <a:spcBef>
          <a:spcPct val="20000"/>
        </a:spcBef>
        <a:spcAft>
          <a:spcPct val="0"/>
        </a:spcAft>
        <a:buChar char="»"/>
        <a:defRPr sz="12500">
          <a:solidFill>
            <a:schemeClr val="tx1"/>
          </a:solidFill>
          <a:latin typeface="+mn-lt"/>
          <a:ea typeface="ＭＳ Ｐゴシック" pitchFamily="29" charset="-128"/>
        </a:defRPr>
      </a:lvl5pPr>
      <a:lvl6pPr marL="13215637" indent="-1411847" algn="l" defTabSz="5652543" rtl="0" fontAlgn="base">
        <a:spcBef>
          <a:spcPct val="20000"/>
        </a:spcBef>
        <a:spcAft>
          <a:spcPct val="0"/>
        </a:spcAft>
        <a:buChar char="»"/>
        <a:defRPr sz="12500">
          <a:solidFill>
            <a:schemeClr val="tx1"/>
          </a:solidFill>
          <a:latin typeface="+mn-lt"/>
          <a:ea typeface="ＭＳ Ｐゴシック" pitchFamily="29" charset="-128"/>
        </a:defRPr>
      </a:lvl6pPr>
      <a:lvl7pPr marL="13710900" indent="-1411847" algn="l" defTabSz="5652543" rtl="0" fontAlgn="base">
        <a:spcBef>
          <a:spcPct val="20000"/>
        </a:spcBef>
        <a:spcAft>
          <a:spcPct val="0"/>
        </a:spcAft>
        <a:buChar char="»"/>
        <a:defRPr sz="12500">
          <a:solidFill>
            <a:schemeClr val="tx1"/>
          </a:solidFill>
          <a:latin typeface="+mn-lt"/>
          <a:ea typeface="ＭＳ Ｐゴシック" pitchFamily="29" charset="-128"/>
        </a:defRPr>
      </a:lvl7pPr>
      <a:lvl8pPr marL="14206164" indent="-1411847" algn="l" defTabSz="5652543" rtl="0" fontAlgn="base">
        <a:spcBef>
          <a:spcPct val="20000"/>
        </a:spcBef>
        <a:spcAft>
          <a:spcPct val="0"/>
        </a:spcAft>
        <a:buChar char="»"/>
        <a:defRPr sz="12500">
          <a:solidFill>
            <a:schemeClr val="tx1"/>
          </a:solidFill>
          <a:latin typeface="+mn-lt"/>
          <a:ea typeface="ＭＳ Ｐゴシック" pitchFamily="29" charset="-128"/>
        </a:defRPr>
      </a:lvl8pPr>
      <a:lvl9pPr marL="14701428" indent="-1411847" algn="l" defTabSz="5652543" rtl="0" fontAlgn="base">
        <a:spcBef>
          <a:spcPct val="20000"/>
        </a:spcBef>
        <a:spcAft>
          <a:spcPct val="0"/>
        </a:spcAft>
        <a:buChar char="»"/>
        <a:defRPr sz="12500">
          <a:solidFill>
            <a:schemeClr val="tx1"/>
          </a:solidFill>
          <a:latin typeface="+mn-lt"/>
          <a:ea typeface="ＭＳ Ｐゴシック" pitchFamily="29" charset="-128"/>
        </a:defRPr>
      </a:lvl9pPr>
    </p:bodyStyle>
    <p:otherStyle>
      <a:defPPr>
        <a:defRPr lang="en-US"/>
      </a:defPPr>
      <a:lvl1pPr marL="0" algn="l" defTabSz="495264" rtl="0" eaLnBrk="1" latinLnBrk="0" hangingPunct="1">
        <a:defRPr sz="1900" kern="1200">
          <a:solidFill>
            <a:schemeClr val="tx1"/>
          </a:solidFill>
          <a:latin typeface="+mn-lt"/>
          <a:ea typeface="+mn-ea"/>
          <a:cs typeface="+mn-cs"/>
        </a:defRPr>
      </a:lvl1pPr>
      <a:lvl2pPr marL="495264" algn="l" defTabSz="495264" rtl="0" eaLnBrk="1" latinLnBrk="0" hangingPunct="1">
        <a:defRPr sz="1900" kern="1200">
          <a:solidFill>
            <a:schemeClr val="tx1"/>
          </a:solidFill>
          <a:latin typeface="+mn-lt"/>
          <a:ea typeface="+mn-ea"/>
          <a:cs typeface="+mn-cs"/>
        </a:defRPr>
      </a:lvl2pPr>
      <a:lvl3pPr marL="990528" algn="l" defTabSz="495264" rtl="0" eaLnBrk="1" latinLnBrk="0" hangingPunct="1">
        <a:defRPr sz="1900" kern="1200">
          <a:solidFill>
            <a:schemeClr val="tx1"/>
          </a:solidFill>
          <a:latin typeface="+mn-lt"/>
          <a:ea typeface="+mn-ea"/>
          <a:cs typeface="+mn-cs"/>
        </a:defRPr>
      </a:lvl3pPr>
      <a:lvl4pPr marL="1485791" algn="l" defTabSz="495264" rtl="0" eaLnBrk="1" latinLnBrk="0" hangingPunct="1">
        <a:defRPr sz="1900" kern="1200">
          <a:solidFill>
            <a:schemeClr val="tx1"/>
          </a:solidFill>
          <a:latin typeface="+mn-lt"/>
          <a:ea typeface="+mn-ea"/>
          <a:cs typeface="+mn-cs"/>
        </a:defRPr>
      </a:lvl4pPr>
      <a:lvl5pPr marL="1981056" algn="l" defTabSz="495264" rtl="0" eaLnBrk="1" latinLnBrk="0" hangingPunct="1">
        <a:defRPr sz="1900" kern="1200">
          <a:solidFill>
            <a:schemeClr val="tx1"/>
          </a:solidFill>
          <a:latin typeface="+mn-lt"/>
          <a:ea typeface="+mn-ea"/>
          <a:cs typeface="+mn-cs"/>
        </a:defRPr>
      </a:lvl5pPr>
      <a:lvl6pPr marL="2476320" algn="l" defTabSz="495264" rtl="0" eaLnBrk="1" latinLnBrk="0" hangingPunct="1">
        <a:defRPr sz="1900" kern="1200">
          <a:solidFill>
            <a:schemeClr val="tx1"/>
          </a:solidFill>
          <a:latin typeface="+mn-lt"/>
          <a:ea typeface="+mn-ea"/>
          <a:cs typeface="+mn-cs"/>
        </a:defRPr>
      </a:lvl6pPr>
      <a:lvl7pPr marL="2971584" algn="l" defTabSz="495264" rtl="0" eaLnBrk="1" latinLnBrk="0" hangingPunct="1">
        <a:defRPr sz="1900" kern="1200">
          <a:solidFill>
            <a:schemeClr val="tx1"/>
          </a:solidFill>
          <a:latin typeface="+mn-lt"/>
          <a:ea typeface="+mn-ea"/>
          <a:cs typeface="+mn-cs"/>
        </a:defRPr>
      </a:lvl7pPr>
      <a:lvl8pPr marL="3466847" algn="l" defTabSz="495264" rtl="0" eaLnBrk="1" latinLnBrk="0" hangingPunct="1">
        <a:defRPr sz="1900" kern="1200">
          <a:solidFill>
            <a:schemeClr val="tx1"/>
          </a:solidFill>
          <a:latin typeface="+mn-lt"/>
          <a:ea typeface="+mn-ea"/>
          <a:cs typeface="+mn-cs"/>
        </a:defRPr>
      </a:lvl8pPr>
      <a:lvl9pPr marL="3962111" algn="l" defTabSz="49526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8"/>
          <p:cNvSpPr>
            <a:spLocks noChangeArrowheads="1"/>
          </p:cNvSpPr>
          <p:nvPr/>
        </p:nvSpPr>
        <p:spPr bwMode="auto">
          <a:xfrm>
            <a:off x="0" y="0"/>
            <a:ext cx="51206400" cy="4584404"/>
          </a:xfrm>
          <a:prstGeom prst="rect">
            <a:avLst/>
          </a:prstGeom>
          <a:solidFill>
            <a:srgbClr val="006600"/>
          </a:solidFill>
          <a:ln w="9525">
            <a:solidFill>
              <a:schemeClr val="tx1"/>
            </a:solidFill>
            <a:miter lim="800000"/>
            <a:headEnd/>
            <a:tailEnd/>
          </a:ln>
        </p:spPr>
        <p:txBody>
          <a:bodyPr wrap="none" lIns="176700" tIns="88351" rIns="176700" bIns="88351" anchor="ctr"/>
          <a:lstStyle>
            <a:lvl1pPr defTabSz="5649913" eaLnBrk="0" hangingPunct="0">
              <a:defRPr sz="11500">
                <a:solidFill>
                  <a:schemeClr val="tx1"/>
                </a:solidFill>
                <a:latin typeface="Arial" charset="0"/>
                <a:ea typeface="ＭＳ Ｐゴシック" charset="-128"/>
              </a:defRPr>
            </a:lvl1pPr>
            <a:lvl2pPr marL="37931725" indent="-37474525" defTabSz="5649913" eaLnBrk="0" hangingPunct="0">
              <a:defRPr sz="11500">
                <a:solidFill>
                  <a:schemeClr val="tx1"/>
                </a:solidFill>
                <a:latin typeface="Arial" charset="0"/>
                <a:ea typeface="ＭＳ Ｐゴシック" charset="-128"/>
              </a:defRPr>
            </a:lvl2pPr>
            <a:lvl3pPr eaLnBrk="0" hangingPunct="0">
              <a:defRPr sz="11500">
                <a:solidFill>
                  <a:schemeClr val="tx1"/>
                </a:solidFill>
                <a:latin typeface="Arial" charset="0"/>
                <a:ea typeface="ＭＳ Ｐゴシック" charset="-128"/>
              </a:defRPr>
            </a:lvl3pPr>
            <a:lvl4pPr eaLnBrk="0" hangingPunct="0">
              <a:defRPr sz="11500">
                <a:solidFill>
                  <a:schemeClr val="tx1"/>
                </a:solidFill>
                <a:latin typeface="Arial" charset="0"/>
                <a:ea typeface="ＭＳ Ｐゴシック" charset="-128"/>
              </a:defRPr>
            </a:lvl4pPr>
            <a:lvl5pPr eaLnBrk="0" hangingPunct="0">
              <a:defRPr sz="11500">
                <a:solidFill>
                  <a:schemeClr val="tx1"/>
                </a:solidFill>
                <a:latin typeface="Arial" charset="0"/>
                <a:ea typeface="ＭＳ Ｐゴシック" charset="-128"/>
              </a:defRPr>
            </a:lvl5pPr>
            <a:lvl6pPr marL="457200" eaLnBrk="0" fontAlgn="base" hangingPunct="0">
              <a:spcBef>
                <a:spcPct val="0"/>
              </a:spcBef>
              <a:spcAft>
                <a:spcPct val="0"/>
              </a:spcAft>
              <a:defRPr sz="11500">
                <a:solidFill>
                  <a:schemeClr val="tx1"/>
                </a:solidFill>
                <a:latin typeface="Arial" charset="0"/>
                <a:ea typeface="ＭＳ Ｐゴシック" charset="-128"/>
              </a:defRPr>
            </a:lvl6pPr>
            <a:lvl7pPr marL="914400" eaLnBrk="0" fontAlgn="base" hangingPunct="0">
              <a:spcBef>
                <a:spcPct val="0"/>
              </a:spcBef>
              <a:spcAft>
                <a:spcPct val="0"/>
              </a:spcAft>
              <a:defRPr sz="11500">
                <a:solidFill>
                  <a:schemeClr val="tx1"/>
                </a:solidFill>
                <a:latin typeface="Arial" charset="0"/>
                <a:ea typeface="ＭＳ Ｐゴシック" charset="-128"/>
              </a:defRPr>
            </a:lvl7pPr>
            <a:lvl8pPr marL="1371600" eaLnBrk="0" fontAlgn="base" hangingPunct="0">
              <a:spcBef>
                <a:spcPct val="0"/>
              </a:spcBef>
              <a:spcAft>
                <a:spcPct val="0"/>
              </a:spcAft>
              <a:defRPr sz="11500">
                <a:solidFill>
                  <a:schemeClr val="tx1"/>
                </a:solidFill>
                <a:latin typeface="Arial" charset="0"/>
                <a:ea typeface="ＭＳ Ｐゴシック" charset="-128"/>
              </a:defRPr>
            </a:lvl8pPr>
            <a:lvl9pPr marL="1828800" eaLnBrk="0" fontAlgn="base" hangingPunct="0">
              <a:spcBef>
                <a:spcPct val="0"/>
              </a:spcBef>
              <a:spcAft>
                <a:spcPct val="0"/>
              </a:spcAft>
              <a:defRPr sz="11500">
                <a:solidFill>
                  <a:schemeClr val="tx1"/>
                </a:solidFill>
                <a:latin typeface="Arial" charset="0"/>
                <a:ea typeface="ＭＳ Ｐゴシック" charset="-128"/>
              </a:defRPr>
            </a:lvl9pPr>
          </a:lstStyle>
          <a:p>
            <a:pPr algn="ctr" eaLnBrk="1" hangingPunct="1"/>
            <a:endParaRPr lang="en-US" altLang="en-US" sz="5200" b="1">
              <a:solidFill>
                <a:schemeClr val="bg1"/>
              </a:solidFill>
              <a:latin typeface="+mj-lt"/>
            </a:endParaRPr>
          </a:p>
        </p:txBody>
      </p:sp>
      <p:sp>
        <p:nvSpPr>
          <p:cNvPr id="5" name="Text Box 64"/>
          <p:cNvSpPr txBox="1">
            <a:spLocks noChangeArrowheads="1"/>
          </p:cNvSpPr>
          <p:nvPr/>
        </p:nvSpPr>
        <p:spPr bwMode="auto">
          <a:xfrm>
            <a:off x="1981200" y="-276998"/>
            <a:ext cx="47625000" cy="46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64" tIns="54032" rIns="108064" bIns="54032" anchor="ctr">
            <a:spAutoFit/>
          </a:bodyPr>
          <a:lstStyle>
            <a:lvl1pPr defTabSz="6165850" eaLnBrk="0" hangingPunct="0">
              <a:defRPr sz="11500">
                <a:solidFill>
                  <a:schemeClr val="tx1"/>
                </a:solidFill>
                <a:latin typeface="Arial" charset="0"/>
                <a:ea typeface="ＭＳ Ｐゴシック" charset="-128"/>
              </a:defRPr>
            </a:lvl1pPr>
            <a:lvl2pPr marL="37931725" indent="-37474525" defTabSz="6165850" eaLnBrk="0" hangingPunct="0">
              <a:defRPr sz="11500">
                <a:solidFill>
                  <a:schemeClr val="tx1"/>
                </a:solidFill>
                <a:latin typeface="Arial" charset="0"/>
                <a:ea typeface="ＭＳ Ｐゴシック" charset="-128"/>
              </a:defRPr>
            </a:lvl2pPr>
            <a:lvl3pPr eaLnBrk="0" hangingPunct="0">
              <a:defRPr sz="11500">
                <a:solidFill>
                  <a:schemeClr val="tx1"/>
                </a:solidFill>
                <a:latin typeface="Arial" charset="0"/>
                <a:ea typeface="ＭＳ Ｐゴシック" charset="-128"/>
              </a:defRPr>
            </a:lvl3pPr>
            <a:lvl4pPr eaLnBrk="0" hangingPunct="0">
              <a:defRPr sz="11500">
                <a:solidFill>
                  <a:schemeClr val="tx1"/>
                </a:solidFill>
                <a:latin typeface="Arial" charset="0"/>
                <a:ea typeface="ＭＳ Ｐゴシック" charset="-128"/>
              </a:defRPr>
            </a:lvl4pPr>
            <a:lvl5pPr eaLnBrk="0" hangingPunct="0">
              <a:defRPr sz="11500">
                <a:solidFill>
                  <a:schemeClr val="tx1"/>
                </a:solidFill>
                <a:latin typeface="Arial" charset="0"/>
                <a:ea typeface="ＭＳ Ｐゴシック" charset="-128"/>
              </a:defRPr>
            </a:lvl5pPr>
            <a:lvl6pPr marL="457200" eaLnBrk="0" fontAlgn="base" hangingPunct="0">
              <a:spcBef>
                <a:spcPct val="0"/>
              </a:spcBef>
              <a:spcAft>
                <a:spcPct val="0"/>
              </a:spcAft>
              <a:defRPr sz="11500">
                <a:solidFill>
                  <a:schemeClr val="tx1"/>
                </a:solidFill>
                <a:latin typeface="Arial" charset="0"/>
                <a:ea typeface="ＭＳ Ｐゴシック" charset="-128"/>
              </a:defRPr>
            </a:lvl6pPr>
            <a:lvl7pPr marL="914400" eaLnBrk="0" fontAlgn="base" hangingPunct="0">
              <a:spcBef>
                <a:spcPct val="0"/>
              </a:spcBef>
              <a:spcAft>
                <a:spcPct val="0"/>
              </a:spcAft>
              <a:defRPr sz="11500">
                <a:solidFill>
                  <a:schemeClr val="tx1"/>
                </a:solidFill>
                <a:latin typeface="Arial" charset="0"/>
                <a:ea typeface="ＭＳ Ｐゴシック" charset="-128"/>
              </a:defRPr>
            </a:lvl7pPr>
            <a:lvl8pPr marL="1371600" eaLnBrk="0" fontAlgn="base" hangingPunct="0">
              <a:spcBef>
                <a:spcPct val="0"/>
              </a:spcBef>
              <a:spcAft>
                <a:spcPct val="0"/>
              </a:spcAft>
              <a:defRPr sz="11500">
                <a:solidFill>
                  <a:schemeClr val="tx1"/>
                </a:solidFill>
                <a:latin typeface="Arial" charset="0"/>
                <a:ea typeface="ＭＳ Ｐゴシック" charset="-128"/>
              </a:defRPr>
            </a:lvl8pPr>
            <a:lvl9pPr marL="1828800" eaLnBrk="0" fontAlgn="base" hangingPunct="0">
              <a:spcBef>
                <a:spcPct val="0"/>
              </a:spcBef>
              <a:spcAft>
                <a:spcPct val="0"/>
              </a:spcAft>
              <a:defRPr sz="11500">
                <a:solidFill>
                  <a:schemeClr val="tx1"/>
                </a:solidFill>
                <a:latin typeface="Arial" charset="0"/>
                <a:ea typeface="ＭＳ Ｐゴシック" charset="-128"/>
              </a:defRPr>
            </a:lvl9pPr>
          </a:lstStyle>
          <a:p>
            <a:pPr algn="ctr" eaLnBrk="1" hangingPunct="1"/>
            <a:r>
              <a:rPr lang="en-US" sz="7200" dirty="0">
                <a:solidFill>
                  <a:schemeClr val="bg1"/>
                </a:solidFill>
              </a:rPr>
              <a:t>An Exploratory Model of Christian Privilege: </a:t>
            </a:r>
          </a:p>
          <a:p>
            <a:pPr algn="ctr" eaLnBrk="1" hangingPunct="1"/>
            <a:r>
              <a:rPr lang="en-US" sz="7200" dirty="0">
                <a:solidFill>
                  <a:schemeClr val="bg1"/>
                </a:solidFill>
              </a:rPr>
              <a:t>The Development of a Scale to Measure the Attitudinal Constituents of Christian Privilege</a:t>
            </a:r>
          </a:p>
          <a:p>
            <a:pPr algn="ctr" eaLnBrk="1" hangingPunct="1"/>
            <a:endParaRPr lang="en-US" altLang="en-US" sz="5200" b="1" dirty="0">
              <a:solidFill>
                <a:schemeClr val="bg1"/>
              </a:solidFill>
              <a:latin typeface="+mj-lt"/>
            </a:endParaRPr>
          </a:p>
          <a:p>
            <a:pPr algn="ctr" eaLnBrk="1" hangingPunct="1"/>
            <a:r>
              <a:rPr lang="en-US" altLang="en-US" sz="5200" b="1" dirty="0">
                <a:solidFill>
                  <a:schemeClr val="bg1"/>
                </a:solidFill>
                <a:latin typeface="+mj-lt"/>
              </a:rPr>
              <a:t>Brier </a:t>
            </a:r>
            <a:r>
              <a:rPr lang="en-US" altLang="en-US" sz="5200" b="1" dirty="0" err="1">
                <a:solidFill>
                  <a:schemeClr val="bg1"/>
                </a:solidFill>
                <a:latin typeface="+mj-lt"/>
              </a:rPr>
              <a:t>Gallihugh</a:t>
            </a:r>
            <a:r>
              <a:rPr lang="en-US" altLang="en-US" sz="5200" b="1" dirty="0">
                <a:solidFill>
                  <a:schemeClr val="bg1"/>
                </a:solidFill>
                <a:latin typeface="+mj-lt"/>
              </a:rPr>
              <a:t>, B.A</a:t>
            </a:r>
            <a:endParaRPr lang="en-US" altLang="en-US" sz="5200" b="1" baseline="30000" dirty="0">
              <a:solidFill>
                <a:schemeClr val="bg1"/>
              </a:solidFill>
              <a:latin typeface="+mj-lt"/>
            </a:endParaRPr>
          </a:p>
          <a:p>
            <a:pPr algn="ctr" eaLnBrk="1" hangingPunct="1"/>
            <a:r>
              <a:rPr lang="en-US" altLang="en-US" sz="4800" b="1" i="1" dirty="0">
                <a:solidFill>
                  <a:schemeClr val="bg1"/>
                </a:solidFill>
              </a:rPr>
              <a:t>Eastern Michigan University, Ypsilanti, MI</a:t>
            </a:r>
            <a:endParaRPr lang="en-US" altLang="en-US" sz="4800" b="1" i="1" dirty="0">
              <a:solidFill>
                <a:schemeClr val="bg1"/>
              </a:solidFill>
              <a:latin typeface="+mj-lt"/>
            </a:endParaRPr>
          </a:p>
        </p:txBody>
      </p:sp>
      <p:sp>
        <p:nvSpPr>
          <p:cNvPr id="12" name="TextBox 11"/>
          <p:cNvSpPr txBox="1"/>
          <p:nvPr/>
        </p:nvSpPr>
        <p:spPr>
          <a:xfrm>
            <a:off x="-29896" y="4572000"/>
            <a:ext cx="17240901" cy="1200329"/>
          </a:xfrm>
          <a:prstGeom prst="rect">
            <a:avLst/>
          </a:prstGeom>
          <a:solidFill>
            <a:srgbClr val="A6A6A6"/>
          </a:solidFill>
        </p:spPr>
        <p:txBody>
          <a:bodyPr wrap="square" rtlCol="0">
            <a:spAutoFit/>
          </a:bodyPr>
          <a:lstStyle/>
          <a:p>
            <a:pPr algn="ctr"/>
            <a:r>
              <a:rPr lang="en-US" sz="7200" b="1" dirty="0">
                <a:latin typeface="+mj-lt"/>
              </a:rPr>
              <a:t>Introduction</a:t>
            </a:r>
          </a:p>
        </p:txBody>
      </p:sp>
      <p:sp>
        <p:nvSpPr>
          <p:cNvPr id="17" name="TextBox 16"/>
          <p:cNvSpPr txBox="1"/>
          <p:nvPr/>
        </p:nvSpPr>
        <p:spPr>
          <a:xfrm>
            <a:off x="17182886" y="4584404"/>
            <a:ext cx="17094868" cy="1200329"/>
          </a:xfrm>
          <a:prstGeom prst="rect">
            <a:avLst/>
          </a:prstGeom>
          <a:solidFill>
            <a:srgbClr val="A6A6A6"/>
          </a:solidFill>
        </p:spPr>
        <p:txBody>
          <a:bodyPr wrap="square" rtlCol="0">
            <a:spAutoFit/>
          </a:bodyPr>
          <a:lstStyle/>
          <a:p>
            <a:pPr algn="ctr"/>
            <a:r>
              <a:rPr lang="en-US" sz="7200" b="1" dirty="0">
                <a:latin typeface="+mj-lt"/>
              </a:rPr>
              <a:t>Results</a:t>
            </a:r>
          </a:p>
        </p:txBody>
      </p:sp>
      <p:sp>
        <p:nvSpPr>
          <p:cNvPr id="18" name="TextBox 17"/>
          <p:cNvSpPr txBox="1"/>
          <p:nvPr/>
        </p:nvSpPr>
        <p:spPr>
          <a:xfrm>
            <a:off x="34277757" y="4584404"/>
            <a:ext cx="16928644" cy="1200329"/>
          </a:xfrm>
          <a:prstGeom prst="rect">
            <a:avLst/>
          </a:prstGeom>
          <a:solidFill>
            <a:srgbClr val="A6A6A6"/>
          </a:solidFill>
        </p:spPr>
        <p:txBody>
          <a:bodyPr wrap="square" rtlCol="0">
            <a:spAutoFit/>
          </a:bodyPr>
          <a:lstStyle/>
          <a:p>
            <a:pPr algn="ctr"/>
            <a:r>
              <a:rPr lang="en-US" sz="7200" b="1" dirty="0">
                <a:latin typeface="+mj-lt"/>
              </a:rPr>
              <a:t>Discussion</a:t>
            </a:r>
          </a:p>
        </p:txBody>
      </p:sp>
      <p:sp>
        <p:nvSpPr>
          <p:cNvPr id="13" name="TextBox 12"/>
          <p:cNvSpPr txBox="1"/>
          <p:nvPr/>
        </p:nvSpPr>
        <p:spPr>
          <a:xfrm>
            <a:off x="495405" y="5978288"/>
            <a:ext cx="16343038"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Much research centered on privilege has dealt with White privilege (Neville, et al., 2000; Pinterits et al., 2009).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Few (i.e., Privilege and Oppression Inventory 8-item Christian privilege subscale; Hays, et al., 2007) have bothered to look at Christian privilege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This study sought to expand on the work of Hays et al (2007) to more fully capture the construct of Christian privilege. </a:t>
            </a:r>
          </a:p>
        </p:txBody>
      </p:sp>
      <p:sp>
        <p:nvSpPr>
          <p:cNvPr id="29" name="TextBox 28"/>
          <p:cNvSpPr txBox="1"/>
          <p:nvPr/>
        </p:nvSpPr>
        <p:spPr>
          <a:xfrm>
            <a:off x="34207642" y="20764977"/>
            <a:ext cx="17094868" cy="1200329"/>
          </a:xfrm>
          <a:prstGeom prst="rect">
            <a:avLst/>
          </a:prstGeom>
          <a:solidFill>
            <a:srgbClr val="A6A6A6"/>
          </a:solidFill>
        </p:spPr>
        <p:txBody>
          <a:bodyPr wrap="square" rtlCol="0">
            <a:spAutoFit/>
          </a:bodyPr>
          <a:lstStyle/>
          <a:p>
            <a:pPr algn="ctr"/>
            <a:r>
              <a:rPr lang="en-US" sz="7200" b="1" dirty="0">
                <a:latin typeface="+mj-lt"/>
              </a:rPr>
              <a:t>Acknowledgements</a:t>
            </a:r>
          </a:p>
        </p:txBody>
      </p:sp>
      <p:sp>
        <p:nvSpPr>
          <p:cNvPr id="35" name="TextBox 34"/>
          <p:cNvSpPr txBox="1"/>
          <p:nvPr/>
        </p:nvSpPr>
        <p:spPr>
          <a:xfrm>
            <a:off x="34702589" y="6505175"/>
            <a:ext cx="16166998"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Point 1</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Point 2</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Point 3</a:t>
            </a:r>
          </a:p>
          <a:p>
            <a:pPr marL="571500" indent="-571500">
              <a:buFont typeface="Arial" panose="020B0604020202020204" pitchFamily="34" charset="0"/>
              <a:buChar char="•"/>
            </a:pPr>
            <a:endParaRPr lang="en-US" sz="3600" dirty="0"/>
          </a:p>
        </p:txBody>
      </p:sp>
      <p:sp>
        <p:nvSpPr>
          <p:cNvPr id="30" name="TextBox 29"/>
          <p:cNvSpPr txBox="1"/>
          <p:nvPr/>
        </p:nvSpPr>
        <p:spPr>
          <a:xfrm>
            <a:off x="-20159" y="17941554"/>
            <a:ext cx="17094868" cy="1200329"/>
          </a:xfrm>
          <a:prstGeom prst="rect">
            <a:avLst/>
          </a:prstGeom>
          <a:solidFill>
            <a:srgbClr val="A6A6A6"/>
          </a:solidFill>
        </p:spPr>
        <p:txBody>
          <a:bodyPr wrap="square" rtlCol="0">
            <a:spAutoFit/>
          </a:bodyPr>
          <a:lstStyle/>
          <a:p>
            <a:pPr algn="ctr"/>
            <a:r>
              <a:rPr lang="en-US" sz="7200" b="1" dirty="0">
                <a:latin typeface="+mj-lt"/>
              </a:rPr>
              <a:t>Methods</a:t>
            </a:r>
          </a:p>
        </p:txBody>
      </p:sp>
      <p:sp>
        <p:nvSpPr>
          <p:cNvPr id="32" name="TextBox 31"/>
          <p:cNvSpPr txBox="1"/>
          <p:nvPr/>
        </p:nvSpPr>
        <p:spPr>
          <a:xfrm>
            <a:off x="-37917" y="10874571"/>
            <a:ext cx="17094868" cy="1200329"/>
          </a:xfrm>
          <a:prstGeom prst="rect">
            <a:avLst/>
          </a:prstGeom>
          <a:solidFill>
            <a:schemeClr val="bg1">
              <a:lumMod val="65000"/>
            </a:schemeClr>
          </a:solidFill>
        </p:spPr>
        <p:txBody>
          <a:bodyPr wrap="square" rtlCol="0">
            <a:spAutoFit/>
          </a:bodyPr>
          <a:lstStyle/>
          <a:p>
            <a:pPr algn="ctr"/>
            <a:r>
              <a:rPr lang="en-US" sz="7200" b="1" dirty="0">
                <a:latin typeface="+mj-lt"/>
              </a:rPr>
              <a:t>Background</a:t>
            </a:r>
          </a:p>
        </p:txBody>
      </p:sp>
      <p:sp>
        <p:nvSpPr>
          <p:cNvPr id="34" name="TextBox 33"/>
          <p:cNvSpPr txBox="1"/>
          <p:nvPr/>
        </p:nvSpPr>
        <p:spPr>
          <a:xfrm>
            <a:off x="495405" y="12345289"/>
            <a:ext cx="16495438" cy="5016758"/>
          </a:xfrm>
          <a:prstGeom prst="rect">
            <a:avLst/>
          </a:prstGeom>
          <a:noFill/>
        </p:spPr>
        <p:txBody>
          <a:bodyPr wrap="square" rtlCol="0">
            <a:spAutoFit/>
          </a:bodyPr>
          <a:lstStyle/>
          <a:p>
            <a:pPr marL="571500" indent="-571500">
              <a:buFont typeface="Arial" panose="020B0604020202020204" pitchFamily="34" charset="0"/>
              <a:buChar char="•"/>
            </a:pPr>
            <a:r>
              <a:rPr lang="en-US" sz="3200" dirty="0"/>
              <a:t>Israel (2012) defines privilege as “unearned advantages that are conferred to individuals based on membership or assumed membership in a dominant group” (p. 158) </a:t>
            </a:r>
          </a:p>
          <a:p>
            <a:endParaRPr lang="en-US" sz="3200" dirty="0"/>
          </a:p>
          <a:p>
            <a:pPr marL="571500" indent="-571500">
              <a:buFont typeface="Arial" panose="020B0604020202020204" pitchFamily="34" charset="0"/>
              <a:buChar char="•"/>
            </a:pPr>
            <a:r>
              <a:rPr lang="en-US" sz="3200" dirty="0"/>
              <a:t>Privilege is conferred to various social groups through legislative and societal means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Privilege has been postulated to be conferred in the United States to the following groups (although this should not be considered an exhaustive list): White people (Pinterits, et al., 2009), men (McIntosh, 2008), the middle class (Liu, et al. 2007), and Christians (Schlosser; 2003).</a:t>
            </a:r>
          </a:p>
        </p:txBody>
      </p:sp>
      <p:sp>
        <p:nvSpPr>
          <p:cNvPr id="43" name="TextBox 42"/>
          <p:cNvSpPr txBox="1"/>
          <p:nvPr/>
        </p:nvSpPr>
        <p:spPr>
          <a:xfrm>
            <a:off x="665746" y="19412272"/>
            <a:ext cx="16343038" cy="17266265"/>
          </a:xfrm>
          <a:prstGeom prst="rect">
            <a:avLst/>
          </a:prstGeom>
          <a:noFill/>
        </p:spPr>
        <p:txBody>
          <a:bodyPr wrap="square" rtlCol="0">
            <a:spAutoFit/>
          </a:bodyPr>
          <a:lstStyle/>
          <a:p>
            <a:r>
              <a:rPr lang="en-US" sz="3600" b="1" dirty="0"/>
              <a:t>Participants</a:t>
            </a:r>
            <a:r>
              <a:rPr lang="en-US" sz="3600" dirty="0"/>
              <a:t> </a:t>
            </a:r>
          </a:p>
          <a:p>
            <a:endParaRPr lang="en-US" sz="3600" dirty="0"/>
          </a:p>
          <a:p>
            <a:pPr marL="571500" indent="-571500">
              <a:buFont typeface="Arial" panose="020B0604020202020204" pitchFamily="34" charset="0"/>
              <a:buChar char="•"/>
            </a:pPr>
            <a:r>
              <a:rPr lang="en-US" sz="3600" dirty="0"/>
              <a:t>Participants consisted of 398 self identified Christians recruited from Reddit (</a:t>
            </a:r>
            <a:r>
              <a:rPr lang="en-US" sz="3600" i="1" dirty="0"/>
              <a:t>n</a:t>
            </a:r>
            <a:r>
              <a:rPr lang="en-US" sz="3600" dirty="0"/>
              <a:t> = 319), Facebook (</a:t>
            </a:r>
            <a:r>
              <a:rPr lang="en-US" sz="3600" i="1" dirty="0"/>
              <a:t>n</a:t>
            </a:r>
            <a:r>
              <a:rPr lang="en-US" sz="3600" dirty="0"/>
              <a:t> = 59), Twitter (</a:t>
            </a:r>
            <a:r>
              <a:rPr lang="en-US" sz="3600" i="1" dirty="0"/>
              <a:t>n</a:t>
            </a:r>
            <a:r>
              <a:rPr lang="en-US" sz="3600" dirty="0"/>
              <a:t> = 1) and SONA (</a:t>
            </a:r>
            <a:r>
              <a:rPr lang="en-US" sz="3600" i="1" dirty="0"/>
              <a:t>n</a:t>
            </a:r>
            <a:r>
              <a:rPr lang="en-US" sz="3600" dirty="0"/>
              <a:t> = 10)</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Participants were all from the United States and ranged in age from 18 to 77 (</a:t>
            </a:r>
            <a:r>
              <a:rPr lang="en-US" sz="3600" i="1" dirty="0"/>
              <a:t>M</a:t>
            </a:r>
            <a:r>
              <a:rPr lang="en-US" sz="3600" dirty="0"/>
              <a:t> = 26.16, </a:t>
            </a:r>
            <a:r>
              <a:rPr lang="en-US" sz="3600" i="1" dirty="0"/>
              <a:t>SD</a:t>
            </a:r>
            <a:r>
              <a:rPr lang="en-US" sz="3600" dirty="0"/>
              <a:t> = 8.6)</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 religious affiliation consisted of Evangelical Christians (</a:t>
            </a:r>
            <a:r>
              <a:rPr lang="en-US" sz="3600" i="1" dirty="0"/>
              <a:t>n</a:t>
            </a:r>
            <a:r>
              <a:rPr lang="en-US" sz="3600" dirty="0"/>
              <a:t> = 71), Protestant Christians (</a:t>
            </a:r>
            <a:r>
              <a:rPr lang="en-US" sz="3600" i="1" dirty="0"/>
              <a:t>n</a:t>
            </a:r>
            <a:r>
              <a:rPr lang="en-US" sz="3600" dirty="0"/>
              <a:t> = 166), Catholics (</a:t>
            </a:r>
            <a:r>
              <a:rPr lang="en-US" sz="3600" i="1" dirty="0"/>
              <a:t>n</a:t>
            </a:r>
            <a:r>
              <a:rPr lang="en-US" sz="3600" dirty="0"/>
              <a:t> = 62), and "Other" Christians (</a:t>
            </a:r>
            <a:r>
              <a:rPr lang="en-US" sz="3600" i="1" dirty="0"/>
              <a:t>n</a:t>
            </a:r>
            <a:r>
              <a:rPr lang="en-US" sz="3600" dirty="0"/>
              <a:t> = 90) .</a:t>
            </a:r>
          </a:p>
          <a:p>
            <a:endParaRPr lang="en-US" sz="3600" dirty="0"/>
          </a:p>
          <a:p>
            <a:r>
              <a:rPr lang="en-US" sz="3600" b="1" dirty="0"/>
              <a:t>Procedure</a:t>
            </a:r>
          </a:p>
          <a:p>
            <a:endParaRPr lang="en-US" sz="3600" dirty="0"/>
          </a:p>
          <a:p>
            <a:pPr marL="571500" indent="-571500">
              <a:buFont typeface="Arial" panose="020B0604020202020204" pitchFamily="34" charset="0"/>
              <a:buChar char="•"/>
            </a:pPr>
            <a:r>
              <a:rPr lang="en-US" sz="3600" dirty="0"/>
              <a:t>Participants were recruited from various social media platforms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Upon signing up to complete in the study (in which 4 participants at random would be gifted a $25 Amazon gift card for completion), participants were directed to the primary study materials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Participants were asked to answer the proposed Christian privilege scale items as well as the Color-Blind Racial Attitudes Scale (Neville et al, 2000), Social Dominance Orientation (</a:t>
            </a:r>
            <a:r>
              <a:rPr lang="en-US" sz="3600" dirty="0" err="1"/>
              <a:t>Pratto</a:t>
            </a:r>
            <a:r>
              <a:rPr lang="en-US" sz="3600" dirty="0"/>
              <a:t> et al., 1994), Religious Fundamentalism Scale (Altemeyer &amp; Hunsberger, 1992), Global Just World Beliefs Scale (</a:t>
            </a:r>
            <a:r>
              <a:rPr lang="en-US" sz="3600" dirty="0" err="1"/>
              <a:t>Lipkus</a:t>
            </a:r>
            <a:r>
              <a:rPr lang="en-US" sz="3600" dirty="0"/>
              <a:t>, 1991), </a:t>
            </a:r>
            <a:r>
              <a:rPr lang="en-US" sz="3600" dirty="0" err="1"/>
              <a:t>Santification</a:t>
            </a:r>
            <a:r>
              <a:rPr lang="en-US" sz="3600" dirty="0"/>
              <a:t> of Social Justice Scale (Todd et al., 2015), and Privilege and Oppression Inventory (Hayes et al., 2007).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An exploratory factor analysis was run. After a process of factor analyses and item retention and deletion criteria were analyzed, a 21-item 2 factor solution was chosen as best solution.</a:t>
            </a:r>
          </a:p>
          <a:p>
            <a:r>
              <a:rPr lang="en-US" sz="3600" dirty="0"/>
              <a:t>	</a:t>
            </a:r>
          </a:p>
        </p:txBody>
      </p:sp>
      <p:sp>
        <p:nvSpPr>
          <p:cNvPr id="44" name="TextBox 43"/>
          <p:cNvSpPr txBox="1"/>
          <p:nvPr/>
        </p:nvSpPr>
        <p:spPr>
          <a:xfrm>
            <a:off x="17443655" y="6479775"/>
            <a:ext cx="16763987" cy="10618291"/>
          </a:xfrm>
          <a:prstGeom prst="rect">
            <a:avLst/>
          </a:prstGeom>
          <a:noFill/>
        </p:spPr>
        <p:txBody>
          <a:bodyPr wrap="square" rtlCol="0">
            <a:spAutoFit/>
          </a:bodyPr>
          <a:lstStyle/>
          <a:p>
            <a:r>
              <a:rPr lang="en-US" sz="3600" b="1" i="1" dirty="0"/>
              <a:t>Factor One (Christian Exceptionalism; 16 Items)</a:t>
            </a:r>
          </a:p>
          <a:p>
            <a:endParaRPr lang="en-US" sz="3600" dirty="0"/>
          </a:p>
          <a:p>
            <a:pPr lvl="0"/>
            <a:r>
              <a:rPr lang="en-US" sz="3600" dirty="0"/>
              <a:t>The first factor shows an internal reliability of α = .92 [CI: .90-.93] and contains items such as:</a:t>
            </a:r>
          </a:p>
          <a:p>
            <a:pPr lvl="0"/>
            <a:endParaRPr lang="en-US" sz="3600" dirty="0"/>
          </a:p>
          <a:p>
            <a:pPr marL="1063625" lvl="1" indent="-571500">
              <a:buFont typeface="Arial" panose="020B0604020202020204" pitchFamily="34" charset="0"/>
              <a:buChar char="•"/>
            </a:pPr>
            <a:r>
              <a:rPr lang="en-US" sz="3600" dirty="0"/>
              <a:t>“If someone’s Christian values dictate that they not hire a gay/lesbian person for a job, then that choice should be respected by the rest of society.”</a:t>
            </a:r>
          </a:p>
          <a:p>
            <a:pPr lvl="1" indent="0"/>
            <a:endParaRPr lang="en-US" sz="3600" dirty="0"/>
          </a:p>
          <a:p>
            <a:pPr marL="1063625" lvl="1" indent="-571500">
              <a:buFont typeface="Arial" panose="020B0604020202020204" pitchFamily="34" charset="0"/>
              <a:buChar char="•"/>
            </a:pPr>
            <a:r>
              <a:rPr lang="en-US" sz="3600" dirty="0"/>
              <a:t>“Religious minorities do not have the same benefits as Christians.”</a:t>
            </a:r>
          </a:p>
          <a:p>
            <a:pPr lvl="1" indent="0"/>
            <a:endParaRPr lang="en-US" sz="3600" dirty="0"/>
          </a:p>
          <a:p>
            <a:r>
              <a:rPr lang="en-US" sz="3600" b="1" i="1" dirty="0"/>
              <a:t>Factor Two (Freedom from Discrimination; 5 Items)</a:t>
            </a:r>
          </a:p>
          <a:p>
            <a:endParaRPr lang="en-US" sz="3600" b="1" i="1" dirty="0"/>
          </a:p>
          <a:p>
            <a:r>
              <a:rPr lang="en-US" sz="3600" dirty="0"/>
              <a:t>The second factor shows an internal reliability of α = .74 [CI: .69-.78] and contains items such as:</a:t>
            </a:r>
          </a:p>
          <a:p>
            <a:endParaRPr lang="en-US" sz="3600" dirty="0"/>
          </a:p>
          <a:p>
            <a:pPr marL="1063625" lvl="1" indent="-571500">
              <a:buFont typeface="Arial" panose="020B0604020202020204" pitchFamily="34" charset="0"/>
              <a:buChar char="•"/>
            </a:pPr>
            <a:r>
              <a:rPr lang="en-US" sz="3600" dirty="0"/>
              <a:t>“I do not have to worry about losing my job because of my Christian faith”. </a:t>
            </a:r>
          </a:p>
          <a:p>
            <a:pPr lvl="1" indent="0"/>
            <a:endParaRPr lang="en-US" sz="3600" dirty="0"/>
          </a:p>
          <a:p>
            <a:pPr marL="1063625" lvl="1" indent="-571500">
              <a:buFont typeface="Arial" panose="020B0604020202020204" pitchFamily="34" charset="0"/>
              <a:buChar char="•"/>
            </a:pPr>
            <a:r>
              <a:rPr lang="en-US" sz="3600" dirty="0"/>
              <a:t>“It is easy to find places of worship to practice my Christian faith.”</a:t>
            </a:r>
          </a:p>
          <a:p>
            <a:endParaRPr lang="en-US" sz="3600" b="1" i="1" dirty="0"/>
          </a:p>
        </p:txBody>
      </p:sp>
      <p:sp>
        <p:nvSpPr>
          <p:cNvPr id="46" name="TextBox 45"/>
          <p:cNvSpPr txBox="1"/>
          <p:nvPr/>
        </p:nvSpPr>
        <p:spPr>
          <a:xfrm>
            <a:off x="34281600" y="12682104"/>
            <a:ext cx="17036716" cy="1200329"/>
          </a:xfrm>
          <a:prstGeom prst="rect">
            <a:avLst/>
          </a:prstGeom>
          <a:solidFill>
            <a:srgbClr val="A6A6A6"/>
          </a:solidFill>
        </p:spPr>
        <p:txBody>
          <a:bodyPr wrap="square" rtlCol="0">
            <a:spAutoFit/>
          </a:bodyPr>
          <a:lstStyle/>
          <a:p>
            <a:pPr algn="ctr"/>
            <a:r>
              <a:rPr lang="en-US" sz="7200" b="1" dirty="0">
                <a:latin typeface="+mj-lt"/>
              </a:rPr>
              <a:t>Future Directions</a:t>
            </a:r>
          </a:p>
        </p:txBody>
      </p:sp>
      <p:sp>
        <p:nvSpPr>
          <p:cNvPr id="47" name="TextBox 46"/>
          <p:cNvSpPr txBox="1"/>
          <p:nvPr/>
        </p:nvSpPr>
        <p:spPr>
          <a:xfrm>
            <a:off x="34215622" y="23842980"/>
            <a:ext cx="17094868" cy="1200329"/>
          </a:xfrm>
          <a:prstGeom prst="rect">
            <a:avLst/>
          </a:prstGeom>
          <a:solidFill>
            <a:srgbClr val="A6A6A6"/>
          </a:solidFill>
        </p:spPr>
        <p:txBody>
          <a:bodyPr wrap="square" rtlCol="0">
            <a:spAutoFit/>
          </a:bodyPr>
          <a:lstStyle/>
          <a:p>
            <a:pPr algn="ctr"/>
            <a:r>
              <a:rPr lang="en-US" altLang="ja-JP" sz="7200" b="1" dirty="0">
                <a:latin typeface="+mj-lt"/>
              </a:rPr>
              <a:t>References</a:t>
            </a:r>
            <a:endParaRPr lang="en-US" sz="7200" b="1" dirty="0">
              <a:latin typeface="+mj-lt"/>
            </a:endParaRPr>
          </a:p>
        </p:txBody>
      </p:sp>
      <p:sp>
        <p:nvSpPr>
          <p:cNvPr id="48" name="TextBox 47"/>
          <p:cNvSpPr txBox="1"/>
          <p:nvPr/>
        </p:nvSpPr>
        <p:spPr>
          <a:xfrm>
            <a:off x="34277754" y="22263911"/>
            <a:ext cx="16166998" cy="1384995"/>
          </a:xfrm>
          <a:prstGeom prst="rect">
            <a:avLst/>
          </a:prstGeom>
          <a:noFill/>
        </p:spPr>
        <p:txBody>
          <a:bodyPr wrap="square" rtlCol="0">
            <a:spAutoFit/>
          </a:bodyPr>
          <a:lstStyle/>
          <a:p>
            <a:r>
              <a:rPr lang="en-US" sz="2800" dirty="0"/>
              <a:t>I would like to thank Dr Jefferson for his continued support and guidance during this thesis project as well as participants for their time and effort in completing the various instruments. Their support, guidance and time are greatly appreciated</a:t>
            </a:r>
          </a:p>
        </p:txBody>
      </p:sp>
      <p:sp>
        <p:nvSpPr>
          <p:cNvPr id="50" name="TextBox 49"/>
          <p:cNvSpPr txBox="1"/>
          <p:nvPr/>
        </p:nvSpPr>
        <p:spPr>
          <a:xfrm>
            <a:off x="34702589" y="14649527"/>
            <a:ext cx="16166998"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Point 1</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Point 2</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Point 3</a:t>
            </a:r>
          </a:p>
        </p:txBody>
      </p:sp>
      <p:cxnSp>
        <p:nvCxnSpPr>
          <p:cNvPr id="41" name="Straight Connector 40"/>
          <p:cNvCxnSpPr/>
          <p:nvPr/>
        </p:nvCxnSpPr>
        <p:spPr bwMode="auto">
          <a:xfrm>
            <a:off x="34189737" y="4584404"/>
            <a:ext cx="0" cy="319915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7094868" y="4584404"/>
            <a:ext cx="0" cy="31991597"/>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 name="Picture 3">
            <a:extLst>
              <a:ext uri="{FF2B5EF4-FFF2-40B4-BE49-F238E27FC236}">
                <a16:creationId xmlns:a16="http://schemas.microsoft.com/office/drawing/2014/main" id="{A616A69D-D984-2443-82C8-24680128A5D4}"/>
              </a:ext>
            </a:extLst>
          </p:cNvPr>
          <p:cNvPicPr>
            <a:picLocks noChangeAspect="1"/>
          </p:cNvPicPr>
          <p:nvPr/>
        </p:nvPicPr>
        <p:blipFill>
          <a:blip r:embed="rId2"/>
          <a:stretch>
            <a:fillRect/>
          </a:stretch>
        </p:blipFill>
        <p:spPr>
          <a:xfrm>
            <a:off x="17443654" y="25908000"/>
            <a:ext cx="15931937" cy="10210800"/>
          </a:xfrm>
          <a:prstGeom prst="rect">
            <a:avLst/>
          </a:prstGeom>
        </p:spPr>
      </p:pic>
      <p:pic>
        <p:nvPicPr>
          <p:cNvPr id="14" name="Picture 13" descr="Table&#10;&#10;Description automatically generated">
            <a:extLst>
              <a:ext uri="{FF2B5EF4-FFF2-40B4-BE49-F238E27FC236}">
                <a16:creationId xmlns:a16="http://schemas.microsoft.com/office/drawing/2014/main" id="{80F5C12F-DD67-424E-A65A-5E95ACCFFD88}"/>
              </a:ext>
            </a:extLst>
          </p:cNvPr>
          <p:cNvPicPr>
            <a:picLocks noChangeAspect="1"/>
          </p:cNvPicPr>
          <p:nvPr/>
        </p:nvPicPr>
        <p:blipFill>
          <a:blip r:embed="rId3"/>
          <a:stretch>
            <a:fillRect/>
          </a:stretch>
        </p:blipFill>
        <p:spPr>
          <a:xfrm>
            <a:off x="17607719" y="16611600"/>
            <a:ext cx="15767851" cy="8819857"/>
          </a:xfrm>
          <a:prstGeom prst="rect">
            <a:avLst/>
          </a:prstGeom>
        </p:spPr>
      </p:pic>
    </p:spTree>
    <p:extLst>
      <p:ext uri="{BB962C8B-B14F-4D97-AF65-F5344CB8AC3E}">
        <p14:creationId xmlns:p14="http://schemas.microsoft.com/office/powerpoint/2010/main" val="3724365011"/>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218113"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chemeClr val="tx1"/>
            </a:solidFill>
            <a:effectLst/>
            <a:latin typeface="Arial" pitchFamily="2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218113"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chemeClr val="tx1"/>
            </a:solidFill>
            <a:effectLst/>
            <a:latin typeface="Arial" pitchFamily="29"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24192</TotalTime>
  <Words>675</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RCN/WPIC/UPMC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orrxjm</dc:creator>
  <cp:lastModifiedBy>Gallihugh, Brier</cp:lastModifiedBy>
  <cp:revision>383</cp:revision>
  <dcterms:created xsi:type="dcterms:W3CDTF">2014-02-19T20:21:31Z</dcterms:created>
  <dcterms:modified xsi:type="dcterms:W3CDTF">2021-01-26T00:12:25Z</dcterms:modified>
</cp:coreProperties>
</file>