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56" autoAdjust="0"/>
  </p:normalViewPr>
  <p:slideViewPr>
    <p:cSldViewPr snapToGrid="0" snapToObjects="1">
      <p:cViewPr varScale="1">
        <p:scale>
          <a:sx n="120" d="100"/>
          <a:sy n="120" d="100"/>
        </p:scale>
        <p:origin x="192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4345-86DD-0412-DD83-BA6172CB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BD44E-F0A9-B1C2-E8FB-2F8CA727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C52A-7CC8-F417-054E-807652CB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02B7-D50E-F70D-D4E4-6AAA56B2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6787-927F-F28A-CDD9-4327EAB5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DF4-A497-DF7B-ACF0-A9E16EA1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288EB-8FED-0E4E-7C65-21DC610F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DF1F-F8A9-5C52-42FE-B19AC671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F6F6-C1D2-8E3E-DAA6-D22A30D3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98D0-5C3A-E7A5-3727-853A37C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7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7AC98-B9C6-2B8F-B5FB-508A2A10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6BB92-F29C-2673-A79C-5B08B7C4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BAB5-175B-13BF-23D3-F7635655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C09D-73CF-9110-4AC3-D0334858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0ED1-D80B-B6C1-A513-6D797C81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2D35-2925-942D-D20D-F5680CAE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5408-52EC-8764-727F-29B4798B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88CF-4448-9845-B24D-84999382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1434-794B-9117-096D-BD913015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6ACA-051A-B694-EB02-8F45A950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D60-88A6-B417-4CF5-749786F8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676C-9519-95FC-3D13-61E4A2ED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F3FF-3488-1A70-4EB3-304F08F1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8A7A-D7A5-3F15-F0A1-D70A1AE4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84B73-2AB6-2899-CFB3-97223D5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9D23-D6F3-C128-F39C-F90E61ED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1915-4C20-18E8-CBBC-9B8ED2D3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E1770-208C-4B50-D801-785E5D4D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C1ADA-CC95-2FA0-48F7-A5CAD3AF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2F28-0DEB-2F72-B962-4D7E8D01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060F6-74F1-1059-457C-DEE7CEA7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45E6-8698-4492-FDCF-B44F93B2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9A36F-920C-1947-1693-4B6C1FAE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8D99C-EFAC-FFEE-126A-181A1C3F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50F4F-D3E1-58CB-70A7-9E2D60BF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96B75-93E6-B4ED-4882-57594B1BB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2B84-00A8-C11C-517E-FCC98D03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BBEB7-79BB-5742-BFD8-05B298ED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9527-1042-40D0-E006-3470949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34D3-2CEA-53BC-6CBA-9AC3FF77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731F-1FA0-C7E8-773E-2040884F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EA35-FEB3-035E-E4A6-57B4123E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7C279-723E-1040-612F-53748F49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D5FEA-9946-4F6C-DBDF-5606303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4DE1D-B96B-E57F-854D-92D3A459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5E691-1726-F179-4B18-FA506AF5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6C95-A226-6B27-087C-F43DF996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6C0F-E566-5181-4B53-1C0B6A7B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5231-C5C6-BA4C-E6F0-4FC3AB816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5E49-34EC-5667-40AA-D0609518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1F5B1-AFD0-984E-8BC9-3B0EED6D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0BDE7-C9B7-E3F5-BFE0-DEC544AA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962C-65D9-98E9-0FD6-8283DC5E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B9C8D-6106-50FE-012A-61D99534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35A1B-1702-7514-C705-F42FC57B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4C43-29D2-AEA9-9107-81E31EE8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3054-FD4B-69E6-528E-CE2B7DA9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4920-E384-BB07-2172-65F3A0BE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066BA-3305-F356-5160-DE4CC1E6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0A70-49F7-FDE6-38CC-59482A43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8335-BCB3-C160-BFAE-1D1D245FB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23D2-28E7-593B-6375-2E493B694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4443-3D3A-BE87-0D95-2439DB5D2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23365" y="1539087"/>
            <a:ext cx="3949636" cy="3463219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bg1"/>
                </a:solidFill>
              </a:rPr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99977" y="1539085"/>
            <a:ext cx="3426847" cy="3463219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bg1"/>
                </a:solidFill>
              </a:rPr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Gallihugh, Brier</cp:lastModifiedBy>
  <cp:revision>8</cp:revision>
  <dcterms:created xsi:type="dcterms:W3CDTF">2017-06-05T14:10:58Z</dcterms:created>
  <dcterms:modified xsi:type="dcterms:W3CDTF">2024-04-15T13:40:15Z</dcterms:modified>
</cp:coreProperties>
</file>