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</a:t>
            </a:r>
            <a:r>
              <a:rPr b="0" lang="fr-FR" sz="4400" spc="-1" strike="noStrike">
                <a:latin typeface="Arial"/>
              </a:rPr>
              <a:t>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4419248-BBD0-457E-9C43-B5229A2A2494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592000" y="85680"/>
            <a:ext cx="64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592000" y="85680"/>
            <a:ext cx="64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Exp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144000" y="-216000"/>
            <a:ext cx="10387440" cy="601056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2592000" y="85680"/>
            <a:ext cx="64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Experimental data parameters fitting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2000" y="0"/>
            <a:ext cx="9798480" cy="56696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2592000" y="85680"/>
            <a:ext cx="64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Experimental data model comparison (BIC)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4000" y="87120"/>
            <a:ext cx="9648000" cy="558288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2592000" y="85680"/>
            <a:ext cx="64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Experimental data model comparison (AIC)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096000" y="432000"/>
            <a:ext cx="7081560" cy="5309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-1368000" y="432000"/>
            <a:ext cx="7186320" cy="54000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5767920" y="804240"/>
            <a:ext cx="216000" cy="3096000"/>
          </a:xfrm>
          <a:prstGeom prst="rect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204080" y="504000"/>
            <a:ext cx="6235920" cy="49496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-595800" y="504000"/>
            <a:ext cx="6193440" cy="494964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5544000" y="1080000"/>
            <a:ext cx="720000" cy="28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28520" y="492120"/>
            <a:ext cx="7323480" cy="51778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-1800000" y="492120"/>
            <a:ext cx="7632000" cy="525780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5688000" y="936000"/>
            <a:ext cx="288000" cy="302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2019-01-08T22:16:33Z</dcterms:created>
  <dc:creator/>
  <dc:description/>
  <dc:language>fr-FR</dc:language>
  <cp:lastModifiedBy/>
  <dcterms:modified xsi:type="dcterms:W3CDTF">2019-01-08T23:10:00Z</dcterms:modified>
  <cp:revision>1</cp:revision>
  <dc:subject/>
  <dc:title/>
</cp:coreProperties>
</file>