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42900"/>
            <a:ext cx="61722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42900"/>
            <a:ext cx="61722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342900"/>
            <a:ext cx="740664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89857"/>
            <a:ext cx="8229600" cy="58782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900"/>
            <a:ext cx="82296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42900"/>
            <a:ext cx="658368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6012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47257"/>
            <a:ext cx="8229600" cy="17634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42900"/>
            <a:ext cx="61722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42900"/>
            <a:ext cx="61722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42900"/>
            <a:ext cx="61722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