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Lst>
  <p:sldSz cx="9906000" cy="6858000" type="A4"/>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50" d="100"/>
          <a:sy n="150" d="100"/>
        </p:scale>
        <p:origin x="-156" y="-1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atin typeface="HP Simplified" panose="020B0604020204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atin typeface="HP Simplified" panose="020B0604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HP Simplified" panose="020B0604020204020204" pitchFamily="34" charset="0"/>
              </a:defRPr>
            </a:lvl1pPr>
          </a:lstStyle>
          <a:p>
            <a:fld id="{DCC4041B-AF60-4676-BF23-179D9A2E9606}" type="datetimeFigureOut">
              <a:rPr lang="pt-BR" smtClean="0"/>
              <a:pPr/>
              <a:t>24/09/2018</a:t>
            </a:fld>
            <a:endParaRPr lang="pt-BR"/>
          </a:p>
        </p:txBody>
      </p:sp>
      <p:sp>
        <p:nvSpPr>
          <p:cNvPr id="5" name="Footer Placeholder 4"/>
          <p:cNvSpPr>
            <a:spLocks noGrp="1"/>
          </p:cNvSpPr>
          <p:nvPr>
            <p:ph type="ftr" sz="quarter" idx="11"/>
          </p:nvPr>
        </p:nvSpPr>
        <p:spPr/>
        <p:txBody>
          <a:bodyPr/>
          <a:lstStyle>
            <a:lvl1pPr>
              <a:defRPr>
                <a:latin typeface="HP Simplified" panose="020B0604020204020204" pitchFamily="34" charset="0"/>
              </a:defRPr>
            </a:lvl1pPr>
          </a:lstStyle>
          <a:p>
            <a:endParaRPr lang="pt-BR"/>
          </a:p>
        </p:txBody>
      </p:sp>
      <p:sp>
        <p:nvSpPr>
          <p:cNvPr id="6" name="Slide Number Placeholder 5"/>
          <p:cNvSpPr>
            <a:spLocks noGrp="1"/>
          </p:cNvSpPr>
          <p:nvPr>
            <p:ph type="sldNum" sz="quarter" idx="12"/>
          </p:nvPr>
        </p:nvSpPr>
        <p:spPr/>
        <p:txBody>
          <a:bodyPr/>
          <a:lstStyle>
            <a:lvl1pPr>
              <a:defRPr>
                <a:latin typeface="HP Simplified" panose="020B0604020204020204" pitchFamily="34" charset="0"/>
              </a:defRPr>
            </a:lvl1pPr>
          </a:lstStyle>
          <a:p>
            <a:fld id="{928CC6A5-5E4D-46D1-BEB8-C0CADFA4E5FE}" type="slidenum">
              <a:rPr lang="pt-BR" smtClean="0"/>
              <a:pPr/>
              <a:t>‹nº›</a:t>
            </a:fld>
            <a:endParaRPr lang="pt-BR"/>
          </a:p>
        </p:txBody>
      </p:sp>
    </p:spTree>
    <p:extLst>
      <p:ext uri="{BB962C8B-B14F-4D97-AF65-F5344CB8AC3E}">
        <p14:creationId xmlns:p14="http://schemas.microsoft.com/office/powerpoint/2010/main" val="263698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4041B-AF60-4676-BF23-179D9A2E9606}"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8CC6A5-5E4D-46D1-BEB8-C0CADFA4E5FE}" type="slidenum">
              <a:rPr lang="pt-BR" smtClean="0"/>
              <a:t>‹nº›</a:t>
            </a:fld>
            <a:endParaRPr lang="pt-BR"/>
          </a:p>
        </p:txBody>
      </p:sp>
    </p:spTree>
    <p:extLst>
      <p:ext uri="{BB962C8B-B14F-4D97-AF65-F5344CB8AC3E}">
        <p14:creationId xmlns:p14="http://schemas.microsoft.com/office/powerpoint/2010/main" val="165678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4041B-AF60-4676-BF23-179D9A2E9606}"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8CC6A5-5E4D-46D1-BEB8-C0CADFA4E5FE}" type="slidenum">
              <a:rPr lang="pt-BR" smtClean="0"/>
              <a:t>‹nº›</a:t>
            </a:fld>
            <a:endParaRPr lang="pt-BR"/>
          </a:p>
        </p:txBody>
      </p:sp>
    </p:spTree>
    <p:extLst>
      <p:ext uri="{BB962C8B-B14F-4D97-AF65-F5344CB8AC3E}">
        <p14:creationId xmlns:p14="http://schemas.microsoft.com/office/powerpoint/2010/main" val="20692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P Simplified" panose="020B0604020204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HP Simplified" panose="020B0604020204020204" pitchFamily="34" charset="0"/>
              </a:defRPr>
            </a:lvl1pPr>
            <a:lvl2pPr>
              <a:defRPr>
                <a:latin typeface="HP Simplified" panose="020B0604020204020204" pitchFamily="34" charset="0"/>
              </a:defRPr>
            </a:lvl2pPr>
            <a:lvl3pPr>
              <a:defRPr>
                <a:latin typeface="HP Simplified" panose="020B0604020204020204" pitchFamily="34" charset="0"/>
              </a:defRPr>
            </a:lvl3pPr>
            <a:lvl4pPr>
              <a:defRPr>
                <a:latin typeface="HP Simplified" panose="020B0604020204020204" pitchFamily="34" charset="0"/>
              </a:defRPr>
            </a:lvl4pPr>
            <a:lvl5pPr>
              <a:defRPr>
                <a:latin typeface="HP Simplified" panose="020B06040202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HP Simplified" panose="020B0604020204020204" pitchFamily="34" charset="0"/>
              </a:defRPr>
            </a:lvl1pPr>
          </a:lstStyle>
          <a:p>
            <a:fld id="{DCC4041B-AF60-4676-BF23-179D9A2E9606}" type="datetimeFigureOut">
              <a:rPr lang="pt-BR" smtClean="0"/>
              <a:pPr/>
              <a:t>24/09/2018</a:t>
            </a:fld>
            <a:endParaRPr lang="pt-BR"/>
          </a:p>
        </p:txBody>
      </p:sp>
      <p:sp>
        <p:nvSpPr>
          <p:cNvPr id="5" name="Footer Placeholder 4"/>
          <p:cNvSpPr>
            <a:spLocks noGrp="1"/>
          </p:cNvSpPr>
          <p:nvPr>
            <p:ph type="ftr" sz="quarter" idx="11"/>
          </p:nvPr>
        </p:nvSpPr>
        <p:spPr/>
        <p:txBody>
          <a:bodyPr/>
          <a:lstStyle>
            <a:lvl1pPr>
              <a:defRPr>
                <a:latin typeface="HP Simplified" panose="020B0604020204020204" pitchFamily="34" charset="0"/>
              </a:defRPr>
            </a:lvl1pPr>
          </a:lstStyle>
          <a:p>
            <a:endParaRPr lang="pt-BR"/>
          </a:p>
        </p:txBody>
      </p:sp>
      <p:sp>
        <p:nvSpPr>
          <p:cNvPr id="6" name="Slide Number Placeholder 5"/>
          <p:cNvSpPr>
            <a:spLocks noGrp="1"/>
          </p:cNvSpPr>
          <p:nvPr>
            <p:ph type="sldNum" sz="quarter" idx="12"/>
          </p:nvPr>
        </p:nvSpPr>
        <p:spPr/>
        <p:txBody>
          <a:bodyPr/>
          <a:lstStyle>
            <a:lvl1pPr>
              <a:defRPr>
                <a:latin typeface="HP Simplified" panose="020B0604020204020204" pitchFamily="34" charset="0"/>
              </a:defRPr>
            </a:lvl1pPr>
          </a:lstStyle>
          <a:p>
            <a:fld id="{928CC6A5-5E4D-46D1-BEB8-C0CADFA4E5FE}" type="slidenum">
              <a:rPr lang="pt-BR" smtClean="0"/>
              <a:pPr/>
              <a:t>‹nº›</a:t>
            </a:fld>
            <a:endParaRPr lang="pt-BR"/>
          </a:p>
        </p:txBody>
      </p:sp>
    </p:spTree>
    <p:extLst>
      <p:ext uri="{BB962C8B-B14F-4D97-AF65-F5344CB8AC3E}">
        <p14:creationId xmlns:p14="http://schemas.microsoft.com/office/powerpoint/2010/main" val="3050411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C4041B-AF60-4676-BF23-179D9A2E9606}"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8CC6A5-5E4D-46D1-BEB8-C0CADFA4E5FE}" type="slidenum">
              <a:rPr lang="pt-BR" smtClean="0"/>
              <a:t>‹nº›</a:t>
            </a:fld>
            <a:endParaRPr lang="pt-BR"/>
          </a:p>
        </p:txBody>
      </p:sp>
    </p:spTree>
    <p:extLst>
      <p:ext uri="{BB962C8B-B14F-4D97-AF65-F5344CB8AC3E}">
        <p14:creationId xmlns:p14="http://schemas.microsoft.com/office/powerpoint/2010/main" val="750121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4041B-AF60-4676-BF23-179D9A2E9606}" type="datetimeFigureOut">
              <a:rPr lang="pt-BR" smtClean="0"/>
              <a:t>24/09/2018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28CC6A5-5E4D-46D1-BEB8-C0CADFA4E5FE}" type="slidenum">
              <a:rPr lang="pt-BR" smtClean="0"/>
              <a:t>‹nº›</a:t>
            </a:fld>
            <a:endParaRPr lang="pt-BR"/>
          </a:p>
        </p:txBody>
      </p:sp>
    </p:spTree>
    <p:extLst>
      <p:ext uri="{BB962C8B-B14F-4D97-AF65-F5344CB8AC3E}">
        <p14:creationId xmlns:p14="http://schemas.microsoft.com/office/powerpoint/2010/main" val="206141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4041B-AF60-4676-BF23-179D9A2E9606}" type="datetimeFigureOut">
              <a:rPr lang="pt-BR" smtClean="0"/>
              <a:t>24/09/2018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28CC6A5-5E4D-46D1-BEB8-C0CADFA4E5FE}" type="slidenum">
              <a:rPr lang="pt-BR" smtClean="0"/>
              <a:t>‹nº›</a:t>
            </a:fld>
            <a:endParaRPr lang="pt-BR"/>
          </a:p>
        </p:txBody>
      </p:sp>
    </p:spTree>
    <p:extLst>
      <p:ext uri="{BB962C8B-B14F-4D97-AF65-F5344CB8AC3E}">
        <p14:creationId xmlns:p14="http://schemas.microsoft.com/office/powerpoint/2010/main" val="117939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4041B-AF60-4676-BF23-179D9A2E9606}" type="datetimeFigureOut">
              <a:rPr lang="pt-BR" smtClean="0"/>
              <a:t>24/09/2018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28CC6A5-5E4D-46D1-BEB8-C0CADFA4E5FE}" type="slidenum">
              <a:rPr lang="pt-BR" smtClean="0"/>
              <a:t>‹nº›</a:t>
            </a:fld>
            <a:endParaRPr lang="pt-BR"/>
          </a:p>
        </p:txBody>
      </p:sp>
    </p:spTree>
    <p:extLst>
      <p:ext uri="{BB962C8B-B14F-4D97-AF65-F5344CB8AC3E}">
        <p14:creationId xmlns:p14="http://schemas.microsoft.com/office/powerpoint/2010/main" val="412538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4041B-AF60-4676-BF23-179D9A2E9606}" type="datetimeFigureOut">
              <a:rPr lang="pt-BR" smtClean="0"/>
              <a:t>24/09/2018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28CC6A5-5E4D-46D1-BEB8-C0CADFA4E5FE}" type="slidenum">
              <a:rPr lang="pt-BR" smtClean="0"/>
              <a:t>‹nº›</a:t>
            </a:fld>
            <a:endParaRPr lang="pt-BR"/>
          </a:p>
        </p:txBody>
      </p:sp>
    </p:spTree>
    <p:extLst>
      <p:ext uri="{BB962C8B-B14F-4D97-AF65-F5344CB8AC3E}">
        <p14:creationId xmlns:p14="http://schemas.microsoft.com/office/powerpoint/2010/main" val="75637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C4041B-AF60-4676-BF23-179D9A2E9606}" type="datetimeFigureOut">
              <a:rPr lang="pt-BR" smtClean="0"/>
              <a:t>24/09/2018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28CC6A5-5E4D-46D1-BEB8-C0CADFA4E5FE}" type="slidenum">
              <a:rPr lang="pt-BR" smtClean="0"/>
              <a:t>‹nº›</a:t>
            </a:fld>
            <a:endParaRPr lang="pt-BR"/>
          </a:p>
        </p:txBody>
      </p:sp>
    </p:spTree>
    <p:extLst>
      <p:ext uri="{BB962C8B-B14F-4D97-AF65-F5344CB8AC3E}">
        <p14:creationId xmlns:p14="http://schemas.microsoft.com/office/powerpoint/2010/main" val="354672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C4041B-AF60-4676-BF23-179D9A2E9606}" type="datetimeFigureOut">
              <a:rPr lang="pt-BR" smtClean="0"/>
              <a:t>24/09/2018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28CC6A5-5E4D-46D1-BEB8-C0CADFA4E5FE}" type="slidenum">
              <a:rPr lang="pt-BR" smtClean="0"/>
              <a:t>‹nº›</a:t>
            </a:fld>
            <a:endParaRPr lang="pt-BR"/>
          </a:p>
        </p:txBody>
      </p:sp>
    </p:spTree>
    <p:extLst>
      <p:ext uri="{BB962C8B-B14F-4D97-AF65-F5344CB8AC3E}">
        <p14:creationId xmlns:p14="http://schemas.microsoft.com/office/powerpoint/2010/main" val="1997353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4041B-AF60-4676-BF23-179D9A2E9606}" type="datetimeFigureOut">
              <a:rPr lang="pt-BR" smtClean="0"/>
              <a:t>24/09/2018</a:t>
            </a:fld>
            <a:endParaRPr lang="pt-BR"/>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CC6A5-5E4D-46D1-BEB8-C0CADFA4E5FE}" type="slidenum">
              <a:rPr lang="pt-BR" smtClean="0"/>
              <a:t>‹nº›</a:t>
            </a:fld>
            <a:endParaRPr lang="pt-BR"/>
          </a:p>
        </p:txBody>
      </p:sp>
      <p:cxnSp>
        <p:nvCxnSpPr>
          <p:cNvPr id="8" name="Straight Connector 7">
            <a:extLst>
              <a:ext uri="{FF2B5EF4-FFF2-40B4-BE49-F238E27FC236}">
                <a16:creationId xmlns:a16="http://schemas.microsoft.com/office/drawing/2014/main" id="{178DC95E-B4B2-4280-AD30-8E88B04C0827}"/>
              </a:ext>
            </a:extLst>
          </p:cNvPr>
          <p:cNvCxnSpPr/>
          <p:nvPr userDrawn="1"/>
        </p:nvCxnSpPr>
        <p:spPr>
          <a:xfrm>
            <a:off x="4938369" y="0"/>
            <a:ext cx="0" cy="6858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79867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microsoft.com/office/2007/relationships/hdphoto" Target="../media/hdphoto2.wdp"/><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microsoft.com/office/2007/relationships/hdphoto" Target="../media/hdphoto3.wdp"/><Relationship Id="rId7"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9.png"/><Relationship Id="rId11"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6.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6C8D4-64D0-4B9C-854F-4B26B683B114}"/>
              </a:ext>
            </a:extLst>
          </p:cNvPr>
          <p:cNvSpPr txBox="1"/>
          <p:nvPr/>
        </p:nvSpPr>
        <p:spPr>
          <a:xfrm>
            <a:off x="6269126" y="153619"/>
            <a:ext cx="2350772" cy="369332"/>
          </a:xfrm>
          <a:prstGeom prst="rect">
            <a:avLst/>
          </a:prstGeom>
          <a:noFill/>
        </p:spPr>
        <p:txBody>
          <a:bodyPr wrap="none" rtlCol="0">
            <a:spAutoFit/>
          </a:bodyPr>
          <a:lstStyle/>
          <a:p>
            <a:r>
              <a:rPr lang="pt-BR" b="1" dirty="0">
                <a:latin typeface="HP Simplified" panose="020B0604020204020204" pitchFamily="34" charset="0"/>
              </a:rPr>
              <a:t>Instant Ink Card Game</a:t>
            </a:r>
          </a:p>
        </p:txBody>
      </p:sp>
      <p:sp>
        <p:nvSpPr>
          <p:cNvPr id="5" name="Rectangle 4">
            <a:extLst>
              <a:ext uri="{FF2B5EF4-FFF2-40B4-BE49-F238E27FC236}">
                <a16:creationId xmlns:a16="http://schemas.microsoft.com/office/drawing/2014/main" id="{0B4D96C6-2C92-4E91-A186-A8A4B8EEEA76}"/>
              </a:ext>
            </a:extLst>
          </p:cNvPr>
          <p:cNvSpPr/>
          <p:nvPr/>
        </p:nvSpPr>
        <p:spPr>
          <a:xfrm>
            <a:off x="5051450" y="622581"/>
            <a:ext cx="4633875" cy="769441"/>
          </a:xfrm>
          <a:prstGeom prst="rect">
            <a:avLst/>
          </a:prstGeom>
        </p:spPr>
        <p:txBody>
          <a:bodyPr wrap="square">
            <a:spAutoFit/>
          </a:bodyPr>
          <a:lstStyle/>
          <a:p>
            <a:pPr algn="just"/>
            <a:r>
              <a:rPr lang="en-US" sz="1100" dirty="0">
                <a:latin typeface="HP Simplified" panose="020B0604020204020204" pitchFamily="34" charset="0"/>
              </a:rPr>
              <a:t>The goal of the Instant Ink Card Game is to maximize your savings! You will earn Saving Points when you acquire a printer, enroll for an Instant Ink plan and then start printing multiple Printing Jobs! The game with the Base Set consists of 59 playable cards and is supposed to be played by one player! </a:t>
            </a:r>
            <a:endParaRPr lang="en-US" sz="1100" b="0" i="0" dirty="0">
              <a:effectLst/>
              <a:latin typeface="HP Simplified" panose="020B0604020204020204" pitchFamily="34" charset="0"/>
            </a:endParaRPr>
          </a:p>
        </p:txBody>
      </p:sp>
      <p:grpSp>
        <p:nvGrpSpPr>
          <p:cNvPr id="110" name="Group 109">
            <a:extLst>
              <a:ext uri="{FF2B5EF4-FFF2-40B4-BE49-F238E27FC236}">
                <a16:creationId xmlns:a16="http://schemas.microsoft.com/office/drawing/2014/main" id="{6C94C7FD-670E-44FD-BCBF-D69D28FBC516}"/>
              </a:ext>
            </a:extLst>
          </p:cNvPr>
          <p:cNvGrpSpPr/>
          <p:nvPr/>
        </p:nvGrpSpPr>
        <p:grpSpPr>
          <a:xfrm>
            <a:off x="85358" y="5591182"/>
            <a:ext cx="4633875" cy="1084623"/>
            <a:chOff x="138697" y="3067718"/>
            <a:chExt cx="4633875" cy="1084623"/>
          </a:xfrm>
        </p:grpSpPr>
        <p:sp>
          <p:nvSpPr>
            <p:cNvPr id="107" name="TextBox 106">
              <a:extLst>
                <a:ext uri="{FF2B5EF4-FFF2-40B4-BE49-F238E27FC236}">
                  <a16:creationId xmlns:a16="http://schemas.microsoft.com/office/drawing/2014/main" id="{70B302F1-E7EC-4995-9E03-40B64A0BFD63}"/>
                </a:ext>
              </a:extLst>
            </p:cNvPr>
            <p:cNvSpPr txBox="1"/>
            <p:nvPr/>
          </p:nvSpPr>
          <p:spPr>
            <a:xfrm>
              <a:off x="138697" y="3067718"/>
              <a:ext cx="1528560" cy="276999"/>
            </a:xfrm>
            <a:prstGeom prst="rect">
              <a:avLst/>
            </a:prstGeom>
            <a:noFill/>
          </p:spPr>
          <p:txBody>
            <a:bodyPr wrap="none" rtlCol="0">
              <a:spAutoFit/>
            </a:bodyPr>
            <a:lstStyle/>
            <a:p>
              <a:r>
                <a:rPr lang="pt-BR" sz="1200" b="1" dirty="0">
                  <a:latin typeface="HP Simplified" panose="020B0604020204020204" pitchFamily="34" charset="0"/>
                </a:rPr>
                <a:t>It does not end here!</a:t>
              </a:r>
            </a:p>
          </p:txBody>
        </p:sp>
        <p:sp>
          <p:nvSpPr>
            <p:cNvPr id="108" name="Rectangle 107">
              <a:extLst>
                <a:ext uri="{FF2B5EF4-FFF2-40B4-BE49-F238E27FC236}">
                  <a16:creationId xmlns:a16="http://schemas.microsoft.com/office/drawing/2014/main" id="{A4A795EF-D6A3-46FF-B519-74D921F584ED}"/>
                </a:ext>
              </a:extLst>
            </p:cNvPr>
            <p:cNvSpPr/>
            <p:nvPr/>
          </p:nvSpPr>
          <p:spPr>
            <a:xfrm>
              <a:off x="138697" y="3382900"/>
              <a:ext cx="4633875" cy="769441"/>
            </a:xfrm>
            <a:prstGeom prst="rect">
              <a:avLst/>
            </a:prstGeom>
          </p:spPr>
          <p:txBody>
            <a:bodyPr wrap="square">
              <a:spAutoFit/>
            </a:bodyPr>
            <a:lstStyle/>
            <a:p>
              <a:pPr algn="just"/>
              <a:r>
                <a:rPr lang="en-US" sz="1100" dirty="0">
                  <a:latin typeface="HP Simplified" panose="020B0604020204020204" pitchFamily="34" charset="0"/>
                </a:rPr>
                <a:t>You may have noticed the        symbol at the top right corner of the card. This symbol corresponds to the set collection (in this case, this is the Base Set). New sets will be release expanding the game to allow more players to play at the same time and creating new game modes!</a:t>
              </a:r>
              <a:endParaRPr lang="en-US" sz="1100" b="0" i="0" dirty="0">
                <a:effectLst/>
                <a:latin typeface="HP Simplified" panose="020B0604020204020204" pitchFamily="34" charset="0"/>
              </a:endParaRPr>
            </a:p>
          </p:txBody>
        </p:sp>
        <p:pic>
          <p:nvPicPr>
            <p:cNvPr id="109" name="Picture 108">
              <a:extLst>
                <a:ext uri="{FF2B5EF4-FFF2-40B4-BE49-F238E27FC236}">
                  <a16:creationId xmlns:a16="http://schemas.microsoft.com/office/drawing/2014/main" id="{92F40258-8029-4580-8A77-D76C4E92D6A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5747" b="21385" l="86430" r="94282">
                          <a14:foregroundMark x1="88060" y1="19171" x2="91045" y2="17876"/>
                          <a14:foregroundMark x1="89179" y1="16839" x2="89552" y2="16839"/>
                          <a14:foregroundMark x1="89925" y1="16580" x2="89179" y2="16839"/>
                          <a14:foregroundMark x1="91791" y1="17358" x2="91045" y2="17358"/>
                          <a14:foregroundMark x1="90672" y1="16839" x2="91791" y2="17098"/>
                          <a14:foregroundMark x1="89179" y1="16580" x2="89179" y2="17876"/>
                          <a14:foregroundMark x1="90672" y1="17358" x2="88060" y2="17617"/>
                          <a14:foregroundMark x1="92910" y1="17876" x2="90299" y2="20207"/>
                          <a14:foregroundMark x1="89925" y1="20466" x2="91045" y2="16839"/>
                          <a14:foregroundMark x1="91418" y1="16839" x2="89179" y2="20466"/>
                          <a14:foregroundMark x1="89179" y1="20207" x2="91791" y2="16839"/>
                          <a14:foregroundMark x1="92537" y1="17098" x2="89552" y2="21244"/>
                          <a14:foregroundMark x1="94030" y1="18135" x2="89179" y2="20984"/>
                        </a14:backgroundRemoval>
                      </a14:imgEffect>
                    </a14:imgLayer>
                  </a14:imgProps>
                </a:ext>
              </a:extLst>
            </a:blip>
            <a:srcRect l="85448" t="15042" r="4736" b="77910"/>
            <a:stretch/>
          </p:blipFill>
          <p:spPr>
            <a:xfrm>
              <a:off x="1769269" y="3429557"/>
              <a:ext cx="171450" cy="177341"/>
            </a:xfrm>
            <a:prstGeom prst="rect">
              <a:avLst/>
            </a:prstGeom>
          </p:spPr>
        </p:pic>
      </p:grpSp>
      <p:grpSp>
        <p:nvGrpSpPr>
          <p:cNvPr id="128" name="Group 127">
            <a:extLst>
              <a:ext uri="{FF2B5EF4-FFF2-40B4-BE49-F238E27FC236}">
                <a16:creationId xmlns:a16="http://schemas.microsoft.com/office/drawing/2014/main" id="{73BAF482-BF8A-48AC-9B29-ADF11590DDEA}"/>
              </a:ext>
            </a:extLst>
          </p:cNvPr>
          <p:cNvGrpSpPr/>
          <p:nvPr/>
        </p:nvGrpSpPr>
        <p:grpSpPr>
          <a:xfrm>
            <a:off x="138697" y="195710"/>
            <a:ext cx="4672814" cy="5349650"/>
            <a:chOff x="138697" y="203025"/>
            <a:chExt cx="4672814" cy="5349650"/>
          </a:xfrm>
        </p:grpSpPr>
        <p:sp>
          <p:nvSpPr>
            <p:cNvPr id="87" name="TextBox 86">
              <a:extLst>
                <a:ext uri="{FF2B5EF4-FFF2-40B4-BE49-F238E27FC236}">
                  <a16:creationId xmlns:a16="http://schemas.microsoft.com/office/drawing/2014/main" id="{EC789AA6-9A8F-4069-AB6E-64AD1FF5ABB4}"/>
                </a:ext>
              </a:extLst>
            </p:cNvPr>
            <p:cNvSpPr txBox="1"/>
            <p:nvPr/>
          </p:nvSpPr>
          <p:spPr>
            <a:xfrm>
              <a:off x="138697" y="203025"/>
              <a:ext cx="905248" cy="276999"/>
            </a:xfrm>
            <a:prstGeom prst="rect">
              <a:avLst/>
            </a:prstGeom>
            <a:noFill/>
          </p:spPr>
          <p:txBody>
            <a:bodyPr wrap="none" rtlCol="0">
              <a:spAutoFit/>
            </a:bodyPr>
            <a:lstStyle/>
            <a:p>
              <a:r>
                <a:rPr lang="pt-BR" sz="1200" b="1" dirty="0">
                  <a:latin typeface="HP Simplified" panose="020B0604020204020204" pitchFamily="34" charset="0"/>
                </a:rPr>
                <a:t>Card Types</a:t>
              </a:r>
            </a:p>
          </p:txBody>
        </p:sp>
        <p:grpSp>
          <p:nvGrpSpPr>
            <p:cNvPr id="88" name="Agrupar 5">
              <a:extLst>
                <a:ext uri="{FF2B5EF4-FFF2-40B4-BE49-F238E27FC236}">
                  <a16:creationId xmlns:a16="http://schemas.microsoft.com/office/drawing/2014/main" id="{0EFCC2D7-8DBD-49DF-A855-BDE68F2D5CFD}"/>
                </a:ext>
              </a:extLst>
            </p:cNvPr>
            <p:cNvGrpSpPr/>
            <p:nvPr/>
          </p:nvGrpSpPr>
          <p:grpSpPr>
            <a:xfrm>
              <a:off x="247671" y="635024"/>
              <a:ext cx="282589" cy="285145"/>
              <a:chOff x="1015140" y="821259"/>
              <a:chExt cx="282589" cy="285145"/>
            </a:xfrm>
            <a:solidFill>
              <a:schemeClr val="bg2">
                <a:lumMod val="90000"/>
              </a:schemeClr>
            </a:solidFill>
          </p:grpSpPr>
          <p:sp>
            <p:nvSpPr>
              <p:cNvPr id="104" name="Rectangle 10">
                <a:extLst>
                  <a:ext uri="{FF2B5EF4-FFF2-40B4-BE49-F238E27FC236}">
                    <a16:creationId xmlns:a16="http://schemas.microsoft.com/office/drawing/2014/main" id="{B336DAED-FC85-4C02-8307-93C066676A85}"/>
                  </a:ext>
                </a:extLst>
              </p:cNvPr>
              <p:cNvSpPr/>
              <p:nvPr/>
            </p:nvSpPr>
            <p:spPr>
              <a:xfrm>
                <a:off x="1015140" y="821259"/>
                <a:ext cx="282589" cy="28514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latin typeface="HP Simplified" panose="020B0604020204020204" pitchFamily="34" charset="0"/>
                </a:endParaRPr>
              </a:p>
            </p:txBody>
          </p:sp>
          <p:pic>
            <p:nvPicPr>
              <p:cNvPr id="105" name="Picture 12">
                <a:extLst>
                  <a:ext uri="{FF2B5EF4-FFF2-40B4-BE49-F238E27FC236}">
                    <a16:creationId xmlns:a16="http://schemas.microsoft.com/office/drawing/2014/main" id="{545EA4E2-CF67-489B-8408-EC0B66D11A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645" y="884635"/>
                <a:ext cx="192336" cy="154726"/>
              </a:xfrm>
              <a:prstGeom prst="rect">
                <a:avLst/>
              </a:prstGeom>
              <a:grpFill/>
            </p:spPr>
          </p:pic>
        </p:grpSp>
        <p:grpSp>
          <p:nvGrpSpPr>
            <p:cNvPr id="89" name="Agrupar 6">
              <a:extLst>
                <a:ext uri="{FF2B5EF4-FFF2-40B4-BE49-F238E27FC236}">
                  <a16:creationId xmlns:a16="http://schemas.microsoft.com/office/drawing/2014/main" id="{AA7DA600-AB4D-4A74-B331-0FA14A19CFDF}"/>
                </a:ext>
              </a:extLst>
            </p:cNvPr>
            <p:cNvGrpSpPr/>
            <p:nvPr/>
          </p:nvGrpSpPr>
          <p:grpSpPr>
            <a:xfrm>
              <a:off x="249087" y="1474212"/>
              <a:ext cx="281519" cy="284065"/>
              <a:chOff x="1443463" y="708841"/>
              <a:chExt cx="281519" cy="284065"/>
            </a:xfrm>
            <a:solidFill>
              <a:srgbClr val="7030A0"/>
            </a:solidFill>
          </p:grpSpPr>
          <p:sp>
            <p:nvSpPr>
              <p:cNvPr id="102" name="Rectangle 10">
                <a:extLst>
                  <a:ext uri="{FF2B5EF4-FFF2-40B4-BE49-F238E27FC236}">
                    <a16:creationId xmlns:a16="http://schemas.microsoft.com/office/drawing/2014/main" id="{4CCFE0FD-A5BC-438E-95E7-D623275718EC}"/>
                  </a:ext>
                </a:extLst>
              </p:cNvPr>
              <p:cNvSpPr/>
              <p:nvPr/>
            </p:nvSpPr>
            <p:spPr>
              <a:xfrm>
                <a:off x="1443463" y="708841"/>
                <a:ext cx="281519" cy="28406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latin typeface="HP Simplified" panose="020B0604020204020204" pitchFamily="34" charset="0"/>
                </a:endParaRPr>
              </a:p>
            </p:txBody>
          </p:sp>
          <p:pic>
            <p:nvPicPr>
              <p:cNvPr id="103" name="Picture 16">
                <a:extLst>
                  <a:ext uri="{FF2B5EF4-FFF2-40B4-BE49-F238E27FC236}">
                    <a16:creationId xmlns:a16="http://schemas.microsoft.com/office/drawing/2014/main" id="{4C48E314-4BF3-4071-84DB-B236B00625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5872" y="765144"/>
                <a:ext cx="174399" cy="174399"/>
              </a:xfrm>
              <a:prstGeom prst="rect">
                <a:avLst/>
              </a:prstGeom>
              <a:grpFill/>
            </p:spPr>
          </p:pic>
        </p:grpSp>
        <p:grpSp>
          <p:nvGrpSpPr>
            <p:cNvPr id="90" name="Agrupar 46">
              <a:extLst>
                <a:ext uri="{FF2B5EF4-FFF2-40B4-BE49-F238E27FC236}">
                  <a16:creationId xmlns:a16="http://schemas.microsoft.com/office/drawing/2014/main" id="{231FC144-094B-43B2-B0D4-9F5EB398A2A4}"/>
                </a:ext>
              </a:extLst>
            </p:cNvPr>
            <p:cNvGrpSpPr/>
            <p:nvPr/>
          </p:nvGrpSpPr>
          <p:grpSpPr>
            <a:xfrm>
              <a:off x="229679" y="2319026"/>
              <a:ext cx="284565" cy="287887"/>
              <a:chOff x="2966103" y="2029377"/>
              <a:chExt cx="438224" cy="442187"/>
            </a:xfrm>
            <a:solidFill>
              <a:srgbClr val="92D050"/>
            </a:solidFill>
          </p:grpSpPr>
          <p:sp>
            <p:nvSpPr>
              <p:cNvPr id="100" name="Rectangle 10">
                <a:extLst>
                  <a:ext uri="{FF2B5EF4-FFF2-40B4-BE49-F238E27FC236}">
                    <a16:creationId xmlns:a16="http://schemas.microsoft.com/office/drawing/2014/main" id="{D83A4D78-42D7-4BAE-99DC-7D0362E03F30}"/>
                  </a:ext>
                </a:extLst>
              </p:cNvPr>
              <p:cNvSpPr/>
              <p:nvPr/>
            </p:nvSpPr>
            <p:spPr>
              <a:xfrm>
                <a:off x="2966103" y="2029377"/>
                <a:ext cx="438224" cy="44218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latin typeface="HP Simplified" panose="020B0604020204020204" pitchFamily="34" charset="0"/>
                </a:endParaRPr>
              </a:p>
            </p:txBody>
          </p:sp>
          <p:pic>
            <p:nvPicPr>
              <p:cNvPr id="101" name="Picture 6">
                <a:extLst>
                  <a:ext uri="{FF2B5EF4-FFF2-40B4-BE49-F238E27FC236}">
                    <a16:creationId xmlns:a16="http://schemas.microsoft.com/office/drawing/2014/main" id="{30E2F357-D41F-44A9-9FB6-DDC4ED09B2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19591" y="2110004"/>
                <a:ext cx="331248" cy="280931"/>
              </a:xfrm>
              <a:prstGeom prst="rect">
                <a:avLst/>
              </a:prstGeom>
              <a:grpFill/>
            </p:spPr>
          </p:pic>
        </p:grpSp>
        <p:grpSp>
          <p:nvGrpSpPr>
            <p:cNvPr id="91" name="Agrupar 45">
              <a:extLst>
                <a:ext uri="{FF2B5EF4-FFF2-40B4-BE49-F238E27FC236}">
                  <a16:creationId xmlns:a16="http://schemas.microsoft.com/office/drawing/2014/main" id="{5CCD4ABD-AC1C-44B2-979E-E10F9CB703E0}"/>
                </a:ext>
              </a:extLst>
            </p:cNvPr>
            <p:cNvGrpSpPr/>
            <p:nvPr/>
          </p:nvGrpSpPr>
          <p:grpSpPr>
            <a:xfrm>
              <a:off x="222878" y="2985182"/>
              <a:ext cx="284565" cy="287887"/>
              <a:chOff x="2971170" y="976008"/>
              <a:chExt cx="438224" cy="442187"/>
            </a:xfrm>
            <a:solidFill>
              <a:schemeClr val="accent4">
                <a:lumMod val="20000"/>
                <a:lumOff val="80000"/>
              </a:schemeClr>
            </a:solidFill>
          </p:grpSpPr>
          <p:sp>
            <p:nvSpPr>
              <p:cNvPr id="98" name="Rectangle 10">
                <a:extLst>
                  <a:ext uri="{FF2B5EF4-FFF2-40B4-BE49-F238E27FC236}">
                    <a16:creationId xmlns:a16="http://schemas.microsoft.com/office/drawing/2014/main" id="{F8E995CB-1D0F-4C96-BAA9-0DB5A4017FFD}"/>
                  </a:ext>
                </a:extLst>
              </p:cNvPr>
              <p:cNvSpPr/>
              <p:nvPr/>
            </p:nvSpPr>
            <p:spPr>
              <a:xfrm>
                <a:off x="2971170" y="976008"/>
                <a:ext cx="438224" cy="44218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latin typeface="HP Simplified" panose="020B0604020204020204" pitchFamily="34" charset="0"/>
                </a:endParaRPr>
              </a:p>
            </p:txBody>
          </p:sp>
          <p:pic>
            <p:nvPicPr>
              <p:cNvPr id="99" name="Picture 8">
                <a:extLst>
                  <a:ext uri="{FF2B5EF4-FFF2-40B4-BE49-F238E27FC236}">
                    <a16:creationId xmlns:a16="http://schemas.microsoft.com/office/drawing/2014/main" id="{1FD5EFF1-ADC2-4EBF-9576-2A17534BAF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48851" y="1047003"/>
                <a:ext cx="282861" cy="300195"/>
              </a:xfrm>
              <a:prstGeom prst="rect">
                <a:avLst/>
              </a:prstGeom>
              <a:grpFill/>
            </p:spPr>
          </p:pic>
        </p:grpSp>
        <p:grpSp>
          <p:nvGrpSpPr>
            <p:cNvPr id="92" name="Agrupar 44">
              <a:extLst>
                <a:ext uri="{FF2B5EF4-FFF2-40B4-BE49-F238E27FC236}">
                  <a16:creationId xmlns:a16="http://schemas.microsoft.com/office/drawing/2014/main" id="{A8BC7B3E-3ACE-4526-BDF4-F20905684F14}"/>
                </a:ext>
              </a:extLst>
            </p:cNvPr>
            <p:cNvGrpSpPr/>
            <p:nvPr/>
          </p:nvGrpSpPr>
          <p:grpSpPr>
            <a:xfrm>
              <a:off x="222878" y="3979370"/>
              <a:ext cx="281519" cy="284065"/>
              <a:chOff x="2966103" y="2017188"/>
              <a:chExt cx="438224" cy="442187"/>
            </a:xfrm>
            <a:solidFill>
              <a:srgbClr val="FFC000"/>
            </a:solidFill>
          </p:grpSpPr>
          <p:sp>
            <p:nvSpPr>
              <p:cNvPr id="96" name="Rectangle 10">
                <a:extLst>
                  <a:ext uri="{FF2B5EF4-FFF2-40B4-BE49-F238E27FC236}">
                    <a16:creationId xmlns:a16="http://schemas.microsoft.com/office/drawing/2014/main" id="{C05024BD-A105-4D4F-8078-4BDE0F02D9AD}"/>
                  </a:ext>
                </a:extLst>
              </p:cNvPr>
              <p:cNvSpPr/>
              <p:nvPr/>
            </p:nvSpPr>
            <p:spPr>
              <a:xfrm>
                <a:off x="2966103" y="2017188"/>
                <a:ext cx="438224" cy="44218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latin typeface="HP Simplified" panose="020B0604020204020204" pitchFamily="34" charset="0"/>
                </a:endParaRPr>
              </a:p>
            </p:txBody>
          </p:sp>
          <p:pic>
            <p:nvPicPr>
              <p:cNvPr id="97" name="Picture 6">
                <a:extLst>
                  <a:ext uri="{FF2B5EF4-FFF2-40B4-BE49-F238E27FC236}">
                    <a16:creationId xmlns:a16="http://schemas.microsoft.com/office/drawing/2014/main" id="{595B098E-6170-4897-8DED-762DE0D0DCC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22028" y="2108304"/>
                <a:ext cx="314677" cy="259951"/>
              </a:xfrm>
              <a:prstGeom prst="rect">
                <a:avLst/>
              </a:prstGeom>
              <a:grpFill/>
            </p:spPr>
          </p:pic>
        </p:grpSp>
        <p:grpSp>
          <p:nvGrpSpPr>
            <p:cNvPr id="93" name="Agrupar 49">
              <a:extLst>
                <a:ext uri="{FF2B5EF4-FFF2-40B4-BE49-F238E27FC236}">
                  <a16:creationId xmlns:a16="http://schemas.microsoft.com/office/drawing/2014/main" id="{C62EAB86-CC59-4386-B42B-74313B93F7DC}"/>
                </a:ext>
              </a:extLst>
            </p:cNvPr>
            <p:cNvGrpSpPr/>
            <p:nvPr/>
          </p:nvGrpSpPr>
          <p:grpSpPr>
            <a:xfrm>
              <a:off x="222877" y="4828006"/>
              <a:ext cx="281520" cy="284065"/>
              <a:chOff x="2510477" y="2406538"/>
              <a:chExt cx="438224" cy="442187"/>
            </a:xfrm>
          </p:grpSpPr>
          <p:sp>
            <p:nvSpPr>
              <p:cNvPr id="94" name="Rectangle 10">
                <a:extLst>
                  <a:ext uri="{FF2B5EF4-FFF2-40B4-BE49-F238E27FC236}">
                    <a16:creationId xmlns:a16="http://schemas.microsoft.com/office/drawing/2014/main" id="{51E6268A-B0B0-4960-8F73-7F09EA676068}"/>
                  </a:ext>
                </a:extLst>
              </p:cNvPr>
              <p:cNvSpPr/>
              <p:nvPr/>
            </p:nvSpPr>
            <p:spPr>
              <a:xfrm>
                <a:off x="2510477" y="2406538"/>
                <a:ext cx="438224" cy="44218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latin typeface="HP Simplified" panose="020B0604020204020204" pitchFamily="34" charset="0"/>
                </a:endParaRPr>
              </a:p>
            </p:txBody>
          </p:sp>
          <p:pic>
            <p:nvPicPr>
              <p:cNvPr id="95" name="Picture 12">
                <a:extLst>
                  <a:ext uri="{FF2B5EF4-FFF2-40B4-BE49-F238E27FC236}">
                    <a16:creationId xmlns:a16="http://schemas.microsoft.com/office/drawing/2014/main" id="{B484FE0C-F036-472D-9D3D-7EC1E87430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78989" y="2496501"/>
                <a:ext cx="301200" cy="273751"/>
              </a:xfrm>
              <a:prstGeom prst="rect">
                <a:avLst/>
              </a:prstGeom>
              <a:solidFill>
                <a:srgbClr val="00B0F0"/>
              </a:solidFill>
            </p:spPr>
          </p:pic>
        </p:grpSp>
        <p:sp>
          <p:nvSpPr>
            <p:cNvPr id="112" name="Rectangle 111">
              <a:extLst>
                <a:ext uri="{FF2B5EF4-FFF2-40B4-BE49-F238E27FC236}">
                  <a16:creationId xmlns:a16="http://schemas.microsoft.com/office/drawing/2014/main" id="{9F58881A-3611-4821-8C28-B9E86328664F}"/>
                </a:ext>
              </a:extLst>
            </p:cNvPr>
            <p:cNvSpPr/>
            <p:nvPr/>
          </p:nvSpPr>
          <p:spPr>
            <a:xfrm>
              <a:off x="556123" y="551306"/>
              <a:ext cx="4255388" cy="5001369"/>
            </a:xfrm>
            <a:prstGeom prst="rect">
              <a:avLst/>
            </a:prstGeom>
          </p:spPr>
          <p:txBody>
            <a:bodyPr wrap="square">
              <a:spAutoFit/>
            </a:bodyPr>
            <a:lstStyle/>
            <a:p>
              <a:pPr algn="just"/>
              <a:r>
                <a:rPr lang="pt-BR" sz="1100" b="1" dirty="0">
                  <a:latin typeface="HP Simplified" panose="020B0604020204020204" pitchFamily="34" charset="0"/>
                </a:rPr>
                <a:t>Printer: </a:t>
              </a:r>
              <a:r>
                <a:rPr lang="pt-BR" sz="1100" dirty="0">
                  <a:latin typeface="HP Simplified" panose="020B0604020204020204" pitchFamily="34" charset="0"/>
                </a:rPr>
                <a:t>each </a:t>
              </a:r>
              <a:r>
                <a:rPr lang="pt-BR" sz="1100" dirty="0" err="1">
                  <a:latin typeface="HP Simplified" panose="020B0604020204020204" pitchFamily="34" charset="0"/>
                </a:rPr>
                <a:t>Printer</a:t>
              </a:r>
              <a:r>
                <a:rPr lang="pt-BR" sz="1100" dirty="0">
                  <a:latin typeface="HP Simplified" panose="020B0604020204020204" pitchFamily="34" charset="0"/>
                </a:rPr>
                <a:t> </a:t>
              </a:r>
              <a:r>
                <a:rPr lang="pt-BR" sz="1100" dirty="0" err="1">
                  <a:latin typeface="HP Simplified" panose="020B0604020204020204" pitchFamily="34" charset="0"/>
                </a:rPr>
                <a:t>has</a:t>
              </a:r>
              <a:r>
                <a:rPr lang="pt-BR" sz="1100" dirty="0">
                  <a:latin typeface="HP Simplified" panose="020B0604020204020204" pitchFamily="34" charset="0"/>
                </a:rPr>
                <a:t> an Ink Level (this is the capacity of its cartridge: you will refill your ink level to this value each time you play a Replace Cartridge card) and a Cost (money you will spent only at the beginning of the game).</a:t>
              </a:r>
            </a:p>
            <a:p>
              <a:pPr algn="just"/>
              <a:endParaRPr lang="pt-BR" sz="1100" dirty="0">
                <a:latin typeface="HP Simplified" panose="020B0604020204020204" pitchFamily="34" charset="0"/>
              </a:endParaRPr>
            </a:p>
            <a:p>
              <a:pPr algn="just"/>
              <a:r>
                <a:rPr lang="pt-BR" sz="1100" b="1" dirty="0">
                  <a:latin typeface="HP Simplified" panose="020B0604020204020204" pitchFamily="34" charset="0"/>
                </a:rPr>
                <a:t>Plan: </a:t>
              </a:r>
              <a:r>
                <a:rPr lang="pt-BR" sz="1100" dirty="0">
                  <a:latin typeface="HP Simplified" panose="020B0604020204020204" pitchFamily="34" charset="0"/>
                </a:rPr>
                <a:t>each Plan has a Page Count (pages you will get at the beginning of every month), the plan Cost (how much you pay every month) and the number of Extra Pages you get per $1 (you might need to purchase Extra Pages to print more Printing Jobs).</a:t>
              </a:r>
            </a:p>
            <a:p>
              <a:pPr algn="just"/>
              <a:endParaRPr lang="pt-BR" sz="1100" dirty="0">
                <a:latin typeface="HP Simplified" panose="020B0604020204020204" pitchFamily="34" charset="0"/>
              </a:endParaRPr>
            </a:p>
            <a:p>
              <a:pPr algn="just"/>
              <a:r>
                <a:rPr lang="pt-BR" sz="1100" b="1" dirty="0">
                  <a:latin typeface="HP Simplified" panose="020B0604020204020204" pitchFamily="34" charset="0"/>
                </a:rPr>
                <a:t>Replace Cartridge: </a:t>
              </a:r>
              <a:r>
                <a:rPr lang="pt-BR" sz="1100" dirty="0">
                  <a:latin typeface="HP Simplified" panose="020B0604020204020204" pitchFamily="34" charset="0"/>
                </a:rPr>
                <a:t>this card does not go to the Player Deck. It is always available, but playing it usually will end your turn. This card refills your Ink Level.</a:t>
              </a:r>
            </a:p>
            <a:p>
              <a:pPr algn="just"/>
              <a:endParaRPr lang="pt-BR" sz="1100" dirty="0">
                <a:latin typeface="HP Simplified" panose="020B0604020204020204" pitchFamily="34" charset="0"/>
              </a:endParaRPr>
            </a:p>
            <a:p>
              <a:pPr algn="just"/>
              <a:r>
                <a:rPr lang="pt-BR" sz="1100" b="1" dirty="0">
                  <a:latin typeface="HP Simplified" panose="020B0604020204020204" pitchFamily="34" charset="0"/>
                </a:rPr>
                <a:t>Enrollment Card: </a:t>
              </a:r>
              <a:r>
                <a:rPr lang="pt-BR" sz="1100" dirty="0">
                  <a:latin typeface="HP Simplified" panose="020B0604020204020204" pitchFamily="34" charset="0"/>
                </a:rPr>
                <a:t>Enrollment cards always have 2 options. Choose one of them, execute the action and put the Enrollment card face-up in the Discard Pile (unless stated otherwise). One of the options will always allow you to change your Current Plan. If you do this, put the old plan back with the other Plans and place the new one in your playmat.</a:t>
              </a:r>
            </a:p>
            <a:p>
              <a:pPr algn="just"/>
              <a:endParaRPr lang="pt-BR" sz="1100" dirty="0">
                <a:latin typeface="HP Simplified" panose="020B0604020204020204" pitchFamily="34" charset="0"/>
              </a:endParaRPr>
            </a:p>
            <a:p>
              <a:pPr algn="just"/>
              <a:r>
                <a:rPr lang="pt-BR" sz="1100" b="1" dirty="0">
                  <a:latin typeface="HP Simplified" panose="020B0604020204020204" pitchFamily="34" charset="0"/>
                </a:rPr>
                <a:t>Event Card: </a:t>
              </a:r>
              <a:r>
                <a:rPr lang="pt-BR" sz="1100" dirty="0">
                  <a:latin typeface="HP Simplified" panose="020B0604020204020204" pitchFamily="34" charset="0"/>
                </a:rPr>
                <a:t>Event cards have multiple effects. Place an Event Card face-up in the Discard Pile (unless stated otherwise) after resolving its effects. Notice that some Event Cards may have restrictions in order to be played.</a:t>
              </a:r>
            </a:p>
            <a:p>
              <a:pPr algn="just"/>
              <a:endParaRPr lang="pt-BR" sz="1100" dirty="0">
                <a:latin typeface="HP Simplified" panose="020B0604020204020204" pitchFamily="34" charset="0"/>
              </a:endParaRPr>
            </a:p>
            <a:p>
              <a:pPr algn="just"/>
              <a:r>
                <a:rPr lang="pt-BR" sz="1100" b="1" dirty="0">
                  <a:latin typeface="HP Simplified" panose="020B0604020204020204" pitchFamily="34" charset="0"/>
                </a:rPr>
                <a:t>Printing Job: </a:t>
              </a:r>
              <a:r>
                <a:rPr lang="pt-BR" sz="1100" dirty="0">
                  <a:latin typeface="HP Simplified" panose="020B0604020204020204" pitchFamily="34" charset="0"/>
                </a:rPr>
                <a:t>Printing Job cards are your main source of Saving Points. Each card has two costs that you must pay before playing it: a Page Cost and a Ink Cost. Reduce your Page Count and the Ink Level accordingly and put the Printing Job face-up in the Printed Jobs pile.</a:t>
              </a:r>
            </a:p>
          </p:txBody>
        </p:sp>
      </p:grpSp>
      <p:sp>
        <p:nvSpPr>
          <p:cNvPr id="114" name="TextBox 113">
            <a:extLst>
              <a:ext uri="{FF2B5EF4-FFF2-40B4-BE49-F238E27FC236}">
                <a16:creationId xmlns:a16="http://schemas.microsoft.com/office/drawing/2014/main" id="{A31F4A03-457A-4B7B-A5AB-3463E44AD523}"/>
              </a:ext>
            </a:extLst>
          </p:cNvPr>
          <p:cNvSpPr txBox="1"/>
          <p:nvPr/>
        </p:nvSpPr>
        <p:spPr>
          <a:xfrm>
            <a:off x="-42398" y="6646034"/>
            <a:ext cx="239168" cy="215444"/>
          </a:xfrm>
          <a:prstGeom prst="rect">
            <a:avLst/>
          </a:prstGeom>
          <a:noFill/>
        </p:spPr>
        <p:txBody>
          <a:bodyPr wrap="none" rtlCol="0">
            <a:spAutoFit/>
          </a:bodyPr>
          <a:lstStyle/>
          <a:p>
            <a:r>
              <a:rPr lang="pt-BR" sz="800" dirty="0">
                <a:latin typeface="HP Simplified" panose="020B0604020204020204" pitchFamily="34" charset="0"/>
              </a:rPr>
              <a:t>4</a:t>
            </a:r>
          </a:p>
        </p:txBody>
      </p:sp>
      <p:grpSp>
        <p:nvGrpSpPr>
          <p:cNvPr id="127" name="Group 126">
            <a:extLst>
              <a:ext uri="{FF2B5EF4-FFF2-40B4-BE49-F238E27FC236}">
                <a16:creationId xmlns:a16="http://schemas.microsoft.com/office/drawing/2014/main" id="{C0E7261D-C66D-48F5-8A38-91357CAAE22B}"/>
              </a:ext>
            </a:extLst>
          </p:cNvPr>
          <p:cNvGrpSpPr/>
          <p:nvPr/>
        </p:nvGrpSpPr>
        <p:grpSpPr>
          <a:xfrm>
            <a:off x="5051450" y="1423502"/>
            <a:ext cx="4678104" cy="1634169"/>
            <a:chOff x="5051450" y="1423502"/>
            <a:chExt cx="4678104" cy="1634169"/>
          </a:xfrm>
        </p:grpSpPr>
        <p:grpSp>
          <p:nvGrpSpPr>
            <p:cNvPr id="29" name="Group 28">
              <a:extLst>
                <a:ext uri="{FF2B5EF4-FFF2-40B4-BE49-F238E27FC236}">
                  <a16:creationId xmlns:a16="http://schemas.microsoft.com/office/drawing/2014/main" id="{5A773FA1-EFA0-4824-B68F-C23D39D2F9B3}"/>
                </a:ext>
              </a:extLst>
            </p:cNvPr>
            <p:cNvGrpSpPr/>
            <p:nvPr/>
          </p:nvGrpSpPr>
          <p:grpSpPr>
            <a:xfrm>
              <a:off x="5998545" y="1877494"/>
              <a:ext cx="497434" cy="498862"/>
              <a:chOff x="5998545" y="1877494"/>
              <a:chExt cx="497434" cy="498862"/>
            </a:xfrm>
          </p:grpSpPr>
          <p:sp>
            <p:nvSpPr>
              <p:cNvPr id="12" name="Cube 11">
                <a:extLst>
                  <a:ext uri="{FF2B5EF4-FFF2-40B4-BE49-F238E27FC236}">
                    <a16:creationId xmlns:a16="http://schemas.microsoft.com/office/drawing/2014/main" id="{CF76EFFC-9E7B-48E7-9AC6-65A8374CA41D}"/>
                  </a:ext>
                </a:extLst>
              </p:cNvPr>
              <p:cNvSpPr/>
              <p:nvPr/>
            </p:nvSpPr>
            <p:spPr>
              <a:xfrm>
                <a:off x="5998545" y="1881152"/>
                <a:ext cx="212141" cy="212141"/>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u="sng"/>
              </a:p>
            </p:txBody>
          </p:sp>
          <p:sp>
            <p:nvSpPr>
              <p:cNvPr id="13" name="Cube 12">
                <a:extLst>
                  <a:ext uri="{FF2B5EF4-FFF2-40B4-BE49-F238E27FC236}">
                    <a16:creationId xmlns:a16="http://schemas.microsoft.com/office/drawing/2014/main" id="{DF6FBAC8-828F-42D5-9E92-DA26EE7B5D36}"/>
                  </a:ext>
                </a:extLst>
              </p:cNvPr>
              <p:cNvSpPr/>
              <p:nvPr/>
            </p:nvSpPr>
            <p:spPr>
              <a:xfrm>
                <a:off x="6283838" y="1877494"/>
                <a:ext cx="212141" cy="212141"/>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u="sng"/>
              </a:p>
            </p:txBody>
          </p:sp>
          <p:sp>
            <p:nvSpPr>
              <p:cNvPr id="14" name="Cube 13">
                <a:extLst>
                  <a:ext uri="{FF2B5EF4-FFF2-40B4-BE49-F238E27FC236}">
                    <a16:creationId xmlns:a16="http://schemas.microsoft.com/office/drawing/2014/main" id="{230454C1-696B-4184-A902-8A8695E1C136}"/>
                  </a:ext>
                </a:extLst>
              </p:cNvPr>
              <p:cNvSpPr/>
              <p:nvPr/>
            </p:nvSpPr>
            <p:spPr>
              <a:xfrm>
                <a:off x="6143353" y="2164215"/>
                <a:ext cx="212141" cy="212141"/>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u="sng"/>
              </a:p>
            </p:txBody>
          </p:sp>
        </p:grpSp>
        <p:pic>
          <p:nvPicPr>
            <p:cNvPr id="17" name="Picture 16">
              <a:extLst>
                <a:ext uri="{FF2B5EF4-FFF2-40B4-BE49-F238E27FC236}">
                  <a16:creationId xmlns:a16="http://schemas.microsoft.com/office/drawing/2014/main" id="{AE5BF82A-B0D0-4417-9ACD-E80302C4A0D3}"/>
                </a:ext>
              </a:extLst>
            </p:cNvPr>
            <p:cNvPicPr>
              <a:picLocks noChangeAspect="1"/>
            </p:cNvPicPr>
            <p:nvPr/>
          </p:nvPicPr>
          <p:blipFill>
            <a:blip r:embed="rId10"/>
            <a:stretch>
              <a:fillRect/>
            </a:stretch>
          </p:blipFill>
          <p:spPr>
            <a:xfrm>
              <a:off x="5169368" y="1778162"/>
              <a:ext cx="515818" cy="732129"/>
            </a:xfrm>
            <a:prstGeom prst="rect">
              <a:avLst/>
            </a:prstGeom>
          </p:spPr>
        </p:pic>
        <p:sp>
          <p:nvSpPr>
            <p:cNvPr id="19" name="TextBox 18">
              <a:extLst>
                <a:ext uri="{FF2B5EF4-FFF2-40B4-BE49-F238E27FC236}">
                  <a16:creationId xmlns:a16="http://schemas.microsoft.com/office/drawing/2014/main" id="{AE773B0C-45A4-4E12-A991-B0EA935D1DF8}"/>
                </a:ext>
              </a:extLst>
            </p:cNvPr>
            <p:cNvSpPr txBox="1"/>
            <p:nvPr/>
          </p:nvSpPr>
          <p:spPr>
            <a:xfrm>
              <a:off x="5051450" y="1423502"/>
              <a:ext cx="1003929" cy="276999"/>
            </a:xfrm>
            <a:prstGeom prst="rect">
              <a:avLst/>
            </a:prstGeom>
            <a:noFill/>
          </p:spPr>
          <p:txBody>
            <a:bodyPr wrap="none" rtlCol="0">
              <a:spAutoFit/>
            </a:bodyPr>
            <a:lstStyle/>
            <a:p>
              <a:r>
                <a:rPr lang="pt-BR" sz="1200" b="1" dirty="0">
                  <a:latin typeface="HP Simplified" panose="020B0604020204020204" pitchFamily="34" charset="0"/>
                </a:rPr>
                <a:t>Components</a:t>
              </a:r>
            </a:p>
          </p:txBody>
        </p:sp>
        <p:sp>
          <p:nvSpPr>
            <p:cNvPr id="20" name="TextBox 19">
              <a:extLst>
                <a:ext uri="{FF2B5EF4-FFF2-40B4-BE49-F238E27FC236}">
                  <a16:creationId xmlns:a16="http://schemas.microsoft.com/office/drawing/2014/main" id="{8A222A32-9D23-4E61-B1B1-8163AF2C2215}"/>
                </a:ext>
              </a:extLst>
            </p:cNvPr>
            <p:cNvSpPr txBox="1"/>
            <p:nvPr/>
          </p:nvSpPr>
          <p:spPr>
            <a:xfrm>
              <a:off x="5072890" y="2616838"/>
              <a:ext cx="720838" cy="276999"/>
            </a:xfrm>
            <a:prstGeom prst="rect">
              <a:avLst/>
            </a:prstGeom>
            <a:noFill/>
          </p:spPr>
          <p:txBody>
            <a:bodyPr wrap="none" rtlCol="0">
              <a:spAutoFit/>
            </a:bodyPr>
            <a:lstStyle/>
            <a:p>
              <a:r>
                <a:rPr lang="pt-BR" sz="1200" dirty="0">
                  <a:latin typeface="HP Simplified" panose="020B0604020204020204" pitchFamily="34" charset="0"/>
                </a:rPr>
                <a:t>59 cards</a:t>
              </a:r>
            </a:p>
          </p:txBody>
        </p:sp>
        <p:sp>
          <p:nvSpPr>
            <p:cNvPr id="21" name="TextBox 20">
              <a:extLst>
                <a:ext uri="{FF2B5EF4-FFF2-40B4-BE49-F238E27FC236}">
                  <a16:creationId xmlns:a16="http://schemas.microsoft.com/office/drawing/2014/main" id="{B156C932-CA7E-4F7A-94BD-9B3F6FDBCA7A}"/>
                </a:ext>
              </a:extLst>
            </p:cNvPr>
            <p:cNvSpPr txBox="1"/>
            <p:nvPr/>
          </p:nvSpPr>
          <p:spPr>
            <a:xfrm>
              <a:off x="5877485" y="2483367"/>
              <a:ext cx="666401" cy="276999"/>
            </a:xfrm>
            <a:prstGeom prst="rect">
              <a:avLst/>
            </a:prstGeom>
            <a:noFill/>
          </p:spPr>
          <p:txBody>
            <a:bodyPr wrap="none" rtlCol="0">
              <a:spAutoFit/>
            </a:bodyPr>
            <a:lstStyle/>
            <a:p>
              <a:r>
                <a:rPr lang="pt-BR" sz="1200" dirty="0">
                  <a:latin typeface="HP Simplified" panose="020B0604020204020204" pitchFamily="34" charset="0"/>
                </a:rPr>
                <a:t>3 cubes</a:t>
              </a:r>
            </a:p>
          </p:txBody>
        </p:sp>
        <p:sp>
          <p:nvSpPr>
            <p:cNvPr id="22" name="TextBox 21">
              <a:extLst>
                <a:ext uri="{FF2B5EF4-FFF2-40B4-BE49-F238E27FC236}">
                  <a16:creationId xmlns:a16="http://schemas.microsoft.com/office/drawing/2014/main" id="{0D9CD37B-D8C5-43F6-B6A8-BECC18405DBF}"/>
                </a:ext>
              </a:extLst>
            </p:cNvPr>
            <p:cNvSpPr txBox="1"/>
            <p:nvPr/>
          </p:nvSpPr>
          <p:spPr>
            <a:xfrm>
              <a:off x="8695433" y="2423939"/>
              <a:ext cx="820802" cy="276999"/>
            </a:xfrm>
            <a:prstGeom prst="rect">
              <a:avLst/>
            </a:prstGeom>
            <a:noFill/>
          </p:spPr>
          <p:txBody>
            <a:bodyPr wrap="none" rtlCol="0">
              <a:spAutoFit/>
            </a:bodyPr>
            <a:lstStyle/>
            <a:p>
              <a:r>
                <a:rPr lang="pt-BR" sz="1200" dirty="0">
                  <a:latin typeface="HP Simplified" panose="020B0604020204020204" pitchFamily="34" charset="0"/>
                </a:rPr>
                <a:t>1 playmat</a:t>
              </a:r>
            </a:p>
          </p:txBody>
        </p:sp>
        <p:sp>
          <p:nvSpPr>
            <p:cNvPr id="23" name="TextBox 22">
              <a:extLst>
                <a:ext uri="{FF2B5EF4-FFF2-40B4-BE49-F238E27FC236}">
                  <a16:creationId xmlns:a16="http://schemas.microsoft.com/office/drawing/2014/main" id="{A274C66F-22C4-4B77-A54B-3937CB5AF795}"/>
                </a:ext>
              </a:extLst>
            </p:cNvPr>
            <p:cNvSpPr txBox="1"/>
            <p:nvPr/>
          </p:nvSpPr>
          <p:spPr>
            <a:xfrm>
              <a:off x="6712553" y="2476568"/>
              <a:ext cx="725007" cy="461665"/>
            </a:xfrm>
            <a:prstGeom prst="rect">
              <a:avLst/>
            </a:prstGeom>
            <a:noFill/>
          </p:spPr>
          <p:txBody>
            <a:bodyPr wrap="none" rtlCol="0">
              <a:spAutoFit/>
            </a:bodyPr>
            <a:lstStyle/>
            <a:p>
              <a:pPr algn="ctr"/>
              <a:r>
                <a:rPr lang="pt-BR" sz="1200" dirty="0">
                  <a:latin typeface="HP Simplified" panose="020B0604020204020204" pitchFamily="34" charset="0"/>
                </a:rPr>
                <a:t>20 Page </a:t>
              </a:r>
            </a:p>
            <a:p>
              <a:pPr algn="ctr"/>
              <a:r>
                <a:rPr lang="pt-BR" sz="1200" dirty="0" err="1">
                  <a:latin typeface="HP Simplified" panose="020B0604020204020204" pitchFamily="34" charset="0"/>
                </a:rPr>
                <a:t>Cards</a:t>
              </a:r>
              <a:endParaRPr lang="pt-BR" sz="1200" dirty="0">
                <a:latin typeface="HP Simplified" panose="020B0604020204020204" pitchFamily="34" charset="0"/>
              </a:endParaRPr>
            </a:p>
          </p:txBody>
        </p:sp>
        <p:sp>
          <p:nvSpPr>
            <p:cNvPr id="24" name="TextBox 23">
              <a:extLst>
                <a:ext uri="{FF2B5EF4-FFF2-40B4-BE49-F238E27FC236}">
                  <a16:creationId xmlns:a16="http://schemas.microsoft.com/office/drawing/2014/main" id="{672535D5-4F3A-4722-B39A-2490EBE5F713}"/>
                </a:ext>
              </a:extLst>
            </p:cNvPr>
            <p:cNvSpPr txBox="1"/>
            <p:nvPr/>
          </p:nvSpPr>
          <p:spPr>
            <a:xfrm>
              <a:off x="7628076" y="2780672"/>
              <a:ext cx="716158" cy="276999"/>
            </a:xfrm>
            <a:prstGeom prst="rect">
              <a:avLst/>
            </a:prstGeom>
            <a:noFill/>
          </p:spPr>
          <p:txBody>
            <a:bodyPr wrap="none" rtlCol="0">
              <a:spAutoFit/>
            </a:bodyPr>
            <a:lstStyle/>
            <a:p>
              <a:r>
                <a:rPr lang="pt-BR" sz="1200" dirty="0">
                  <a:latin typeface="HP Simplified" panose="020B0604020204020204" pitchFamily="34" charset="0"/>
                </a:rPr>
                <a:t>15 </a:t>
              </a:r>
              <a:r>
                <a:rPr lang="pt-BR" sz="1200" dirty="0" err="1">
                  <a:latin typeface="HP Simplified" panose="020B0604020204020204" pitchFamily="34" charset="0"/>
                </a:rPr>
                <a:t>Coins</a:t>
              </a:r>
              <a:endParaRPr lang="pt-BR" sz="1200" dirty="0">
                <a:latin typeface="HP Simplified" panose="020B0604020204020204" pitchFamily="34" charset="0"/>
              </a:endParaRPr>
            </a:p>
          </p:txBody>
        </p:sp>
        <p:grpSp>
          <p:nvGrpSpPr>
            <p:cNvPr id="119" name="Group 118">
              <a:extLst>
                <a:ext uri="{FF2B5EF4-FFF2-40B4-BE49-F238E27FC236}">
                  <a16:creationId xmlns:a16="http://schemas.microsoft.com/office/drawing/2014/main" id="{6EFBA6BC-D836-4972-B372-7EE200232F0D}"/>
                </a:ext>
              </a:extLst>
            </p:cNvPr>
            <p:cNvGrpSpPr/>
            <p:nvPr/>
          </p:nvGrpSpPr>
          <p:grpSpPr>
            <a:xfrm>
              <a:off x="8444503" y="1919812"/>
              <a:ext cx="1285051" cy="447393"/>
              <a:chOff x="8444503" y="1919812"/>
              <a:chExt cx="1285051" cy="447393"/>
            </a:xfrm>
          </p:grpSpPr>
          <p:pic>
            <p:nvPicPr>
              <p:cNvPr id="7" name="Picture 6">
                <a:extLst>
                  <a:ext uri="{FF2B5EF4-FFF2-40B4-BE49-F238E27FC236}">
                    <a16:creationId xmlns:a16="http://schemas.microsoft.com/office/drawing/2014/main" id="{1BE20886-BF8F-4DD0-B509-F8813C8909B8}"/>
                  </a:ext>
                </a:extLst>
              </p:cNvPr>
              <p:cNvPicPr>
                <a:picLocks noChangeAspect="1"/>
              </p:cNvPicPr>
              <p:nvPr/>
            </p:nvPicPr>
            <p:blipFill>
              <a:blip r:embed="rId11"/>
              <a:stretch>
                <a:fillRect/>
              </a:stretch>
            </p:blipFill>
            <p:spPr>
              <a:xfrm>
                <a:off x="8444503" y="1920508"/>
                <a:ext cx="643438" cy="446697"/>
              </a:xfrm>
              <a:prstGeom prst="rect">
                <a:avLst/>
              </a:prstGeom>
            </p:spPr>
          </p:pic>
          <p:pic>
            <p:nvPicPr>
              <p:cNvPr id="118" name="Picture 117">
                <a:extLst>
                  <a:ext uri="{FF2B5EF4-FFF2-40B4-BE49-F238E27FC236}">
                    <a16:creationId xmlns:a16="http://schemas.microsoft.com/office/drawing/2014/main" id="{ABC11525-E302-4C1D-A7E3-D2C6D165A7A6}"/>
                  </a:ext>
                </a:extLst>
              </p:cNvPr>
              <p:cNvPicPr>
                <a:picLocks noChangeAspect="1"/>
              </p:cNvPicPr>
              <p:nvPr/>
            </p:nvPicPr>
            <p:blipFill>
              <a:blip r:embed="rId12"/>
              <a:stretch>
                <a:fillRect/>
              </a:stretch>
            </p:blipFill>
            <p:spPr>
              <a:xfrm>
                <a:off x="9086866" y="1919812"/>
                <a:ext cx="642688" cy="446697"/>
              </a:xfrm>
              <a:prstGeom prst="rect">
                <a:avLst/>
              </a:prstGeom>
            </p:spPr>
          </p:pic>
        </p:grpSp>
      </p:grpSp>
      <p:grpSp>
        <p:nvGrpSpPr>
          <p:cNvPr id="138" name="Group 137">
            <a:extLst>
              <a:ext uri="{FF2B5EF4-FFF2-40B4-BE49-F238E27FC236}">
                <a16:creationId xmlns:a16="http://schemas.microsoft.com/office/drawing/2014/main" id="{0F132CB8-37EA-40A3-9E3F-99C7911E215F}"/>
              </a:ext>
            </a:extLst>
          </p:cNvPr>
          <p:cNvGrpSpPr/>
          <p:nvPr/>
        </p:nvGrpSpPr>
        <p:grpSpPr>
          <a:xfrm>
            <a:off x="5027198" y="3034648"/>
            <a:ext cx="4944219" cy="3826830"/>
            <a:chOff x="5027198" y="3034648"/>
            <a:chExt cx="4944219" cy="3826830"/>
          </a:xfrm>
        </p:grpSpPr>
        <p:grpSp>
          <p:nvGrpSpPr>
            <p:cNvPr id="126" name="Group 125">
              <a:extLst>
                <a:ext uri="{FF2B5EF4-FFF2-40B4-BE49-F238E27FC236}">
                  <a16:creationId xmlns:a16="http://schemas.microsoft.com/office/drawing/2014/main" id="{D2277C9E-DE59-4217-8A75-6083E9699B79}"/>
                </a:ext>
              </a:extLst>
            </p:cNvPr>
            <p:cNvGrpSpPr/>
            <p:nvPr/>
          </p:nvGrpSpPr>
          <p:grpSpPr>
            <a:xfrm>
              <a:off x="5027198" y="3034648"/>
              <a:ext cx="4944219" cy="3518040"/>
              <a:chOff x="5027198" y="3034648"/>
              <a:chExt cx="4944219" cy="3518040"/>
            </a:xfrm>
          </p:grpSpPr>
          <p:grpSp>
            <p:nvGrpSpPr>
              <p:cNvPr id="120" name="Group 119">
                <a:extLst>
                  <a:ext uri="{FF2B5EF4-FFF2-40B4-BE49-F238E27FC236}">
                    <a16:creationId xmlns:a16="http://schemas.microsoft.com/office/drawing/2014/main" id="{9769179D-4834-4696-8507-CF3EB4EDEC3D}"/>
                  </a:ext>
                </a:extLst>
              </p:cNvPr>
              <p:cNvGrpSpPr/>
              <p:nvPr/>
            </p:nvGrpSpPr>
            <p:grpSpPr>
              <a:xfrm>
                <a:off x="5766804" y="4293892"/>
                <a:ext cx="3342358" cy="1163648"/>
                <a:chOff x="8261915" y="1920181"/>
                <a:chExt cx="1285051" cy="447393"/>
              </a:xfrm>
            </p:grpSpPr>
            <p:pic>
              <p:nvPicPr>
                <p:cNvPr id="121" name="Picture 120">
                  <a:extLst>
                    <a:ext uri="{FF2B5EF4-FFF2-40B4-BE49-F238E27FC236}">
                      <a16:creationId xmlns:a16="http://schemas.microsoft.com/office/drawing/2014/main" id="{E56B53D8-8710-4871-997E-532065D5B0A6}"/>
                    </a:ext>
                  </a:extLst>
                </p:cNvPr>
                <p:cNvPicPr>
                  <a:picLocks noChangeAspect="1"/>
                </p:cNvPicPr>
                <p:nvPr/>
              </p:nvPicPr>
              <p:blipFill>
                <a:blip r:embed="rId11"/>
                <a:stretch>
                  <a:fillRect/>
                </a:stretch>
              </p:blipFill>
              <p:spPr>
                <a:xfrm>
                  <a:off x="8261915" y="1920877"/>
                  <a:ext cx="643438" cy="446697"/>
                </a:xfrm>
                <a:prstGeom prst="rect">
                  <a:avLst/>
                </a:prstGeom>
              </p:spPr>
            </p:pic>
            <p:pic>
              <p:nvPicPr>
                <p:cNvPr id="122" name="Picture 121">
                  <a:extLst>
                    <a:ext uri="{FF2B5EF4-FFF2-40B4-BE49-F238E27FC236}">
                      <a16:creationId xmlns:a16="http://schemas.microsoft.com/office/drawing/2014/main" id="{318902F6-AAFB-4101-B9C6-93351AA2EB83}"/>
                    </a:ext>
                  </a:extLst>
                </p:cNvPr>
                <p:cNvPicPr>
                  <a:picLocks noChangeAspect="1"/>
                </p:cNvPicPr>
                <p:nvPr/>
              </p:nvPicPr>
              <p:blipFill>
                <a:blip r:embed="rId12"/>
                <a:stretch>
                  <a:fillRect/>
                </a:stretch>
              </p:blipFill>
              <p:spPr>
                <a:xfrm>
                  <a:off x="8904278" y="1920181"/>
                  <a:ext cx="642688" cy="446697"/>
                </a:xfrm>
                <a:prstGeom prst="rect">
                  <a:avLst/>
                </a:prstGeom>
              </p:spPr>
            </p:pic>
          </p:grpSp>
          <p:grpSp>
            <p:nvGrpSpPr>
              <p:cNvPr id="106" name="Group 105">
                <a:extLst>
                  <a:ext uri="{FF2B5EF4-FFF2-40B4-BE49-F238E27FC236}">
                    <a16:creationId xmlns:a16="http://schemas.microsoft.com/office/drawing/2014/main" id="{B9CDABFC-2463-415A-899A-A1F0F558A878}"/>
                  </a:ext>
                </a:extLst>
              </p:cNvPr>
              <p:cNvGrpSpPr/>
              <p:nvPr/>
            </p:nvGrpSpPr>
            <p:grpSpPr>
              <a:xfrm>
                <a:off x="5027198" y="3034648"/>
                <a:ext cx="4944219" cy="3518040"/>
                <a:chOff x="5027198" y="3034648"/>
                <a:chExt cx="4944219" cy="3518040"/>
              </a:xfrm>
            </p:grpSpPr>
            <p:sp>
              <p:nvSpPr>
                <p:cNvPr id="30" name="TextBox 29">
                  <a:extLst>
                    <a:ext uri="{FF2B5EF4-FFF2-40B4-BE49-F238E27FC236}">
                      <a16:creationId xmlns:a16="http://schemas.microsoft.com/office/drawing/2014/main" id="{A89E5671-0ED4-4AAB-8CD2-F5CE997D0571}"/>
                    </a:ext>
                  </a:extLst>
                </p:cNvPr>
                <p:cNvSpPr txBox="1"/>
                <p:nvPr/>
              </p:nvSpPr>
              <p:spPr>
                <a:xfrm>
                  <a:off x="5060526" y="3034648"/>
                  <a:ext cx="1285673" cy="276999"/>
                </a:xfrm>
                <a:prstGeom prst="rect">
                  <a:avLst/>
                </a:prstGeom>
                <a:noFill/>
              </p:spPr>
              <p:txBody>
                <a:bodyPr wrap="none" rtlCol="0">
                  <a:spAutoFit/>
                </a:bodyPr>
                <a:lstStyle/>
                <a:p>
                  <a:r>
                    <a:rPr lang="pt-BR" sz="1200" b="1" dirty="0">
                      <a:latin typeface="HP Simplified" panose="020B0604020204020204" pitchFamily="34" charset="0"/>
                    </a:rPr>
                    <a:t>Solo Game Setup</a:t>
                  </a:r>
                </a:p>
              </p:txBody>
            </p:sp>
            <p:sp>
              <p:nvSpPr>
                <p:cNvPr id="31" name="TextBox 30">
                  <a:extLst>
                    <a:ext uri="{FF2B5EF4-FFF2-40B4-BE49-F238E27FC236}">
                      <a16:creationId xmlns:a16="http://schemas.microsoft.com/office/drawing/2014/main" id="{1E5C5F23-EE0B-4268-8605-1A250BC64D9E}"/>
                    </a:ext>
                  </a:extLst>
                </p:cNvPr>
                <p:cNvSpPr txBox="1"/>
                <p:nvPr/>
              </p:nvSpPr>
              <p:spPr>
                <a:xfrm>
                  <a:off x="7961053" y="3376941"/>
                  <a:ext cx="1843856" cy="769441"/>
                </a:xfrm>
                <a:prstGeom prst="rect">
                  <a:avLst/>
                </a:prstGeom>
                <a:noFill/>
              </p:spPr>
              <p:txBody>
                <a:bodyPr wrap="square" rtlCol="0">
                  <a:spAutoFit/>
                </a:bodyPr>
                <a:lstStyle/>
                <a:p>
                  <a:pPr algn="just"/>
                  <a:r>
                    <a:rPr lang="pt-BR" sz="1100" b="1" dirty="0">
                      <a:latin typeface="HP Simplified" panose="020B0604020204020204" pitchFamily="34" charset="0"/>
                    </a:rPr>
                    <a:t>2. </a:t>
                  </a:r>
                  <a:r>
                    <a:rPr lang="pt-BR" sz="1100" dirty="0">
                      <a:latin typeface="HP Simplified" panose="020B0604020204020204" pitchFamily="34" charset="0"/>
                    </a:rPr>
                    <a:t>Shuffle 30 Printing Job cards, 16 Event cards and 4 Enrollment cards to form the Player Deck, face-down.</a:t>
                  </a:r>
                </a:p>
              </p:txBody>
            </p:sp>
            <p:sp>
              <p:nvSpPr>
                <p:cNvPr id="32" name="TextBox 31">
                  <a:extLst>
                    <a:ext uri="{FF2B5EF4-FFF2-40B4-BE49-F238E27FC236}">
                      <a16:creationId xmlns:a16="http://schemas.microsoft.com/office/drawing/2014/main" id="{FDEF602E-43F8-48E9-8D93-E1B88DE43B41}"/>
                    </a:ext>
                  </a:extLst>
                </p:cNvPr>
                <p:cNvSpPr txBox="1"/>
                <p:nvPr/>
              </p:nvSpPr>
              <p:spPr>
                <a:xfrm>
                  <a:off x="5200716" y="3402050"/>
                  <a:ext cx="2514803" cy="261610"/>
                </a:xfrm>
                <a:prstGeom prst="rect">
                  <a:avLst/>
                </a:prstGeom>
                <a:noFill/>
              </p:spPr>
              <p:txBody>
                <a:bodyPr wrap="square" rtlCol="0">
                  <a:spAutoFit/>
                </a:bodyPr>
                <a:lstStyle/>
                <a:p>
                  <a:r>
                    <a:rPr lang="pt-BR" sz="1100" b="1" dirty="0">
                      <a:latin typeface="HP Simplified" panose="020B0604020204020204" pitchFamily="34" charset="0"/>
                    </a:rPr>
                    <a:t>1. </a:t>
                  </a:r>
                  <a:r>
                    <a:rPr lang="pt-BR" sz="1100" dirty="0">
                      <a:latin typeface="HP Simplified" panose="020B0604020204020204" pitchFamily="34" charset="0"/>
                    </a:rPr>
                    <a:t>Set aside all 4 Printers and all 4 Plans</a:t>
                  </a:r>
                </a:p>
              </p:txBody>
            </p:sp>
            <p:sp>
              <p:nvSpPr>
                <p:cNvPr id="33" name="TextBox 32">
                  <a:extLst>
                    <a:ext uri="{FF2B5EF4-FFF2-40B4-BE49-F238E27FC236}">
                      <a16:creationId xmlns:a16="http://schemas.microsoft.com/office/drawing/2014/main" id="{BCE04AC3-7552-4492-B8F5-5291C3A71059}"/>
                    </a:ext>
                  </a:extLst>
                </p:cNvPr>
                <p:cNvSpPr txBox="1"/>
                <p:nvPr/>
              </p:nvSpPr>
              <p:spPr>
                <a:xfrm>
                  <a:off x="5027198" y="4645794"/>
                  <a:ext cx="766530" cy="769440"/>
                </a:xfrm>
                <a:prstGeom prst="rect">
                  <a:avLst/>
                </a:prstGeom>
                <a:noFill/>
              </p:spPr>
              <p:txBody>
                <a:bodyPr wrap="square" rtlCol="0">
                  <a:spAutoFit/>
                </a:bodyPr>
                <a:lstStyle/>
                <a:p>
                  <a:r>
                    <a:rPr lang="pt-BR" sz="1100" b="1" dirty="0">
                      <a:latin typeface="HP Simplified" panose="020B0604020204020204" pitchFamily="34" charset="0"/>
                    </a:rPr>
                    <a:t>3. </a:t>
                  </a:r>
                  <a:r>
                    <a:rPr lang="pt-BR" sz="1100" dirty="0">
                      <a:latin typeface="HP Simplified" panose="020B0604020204020204" pitchFamily="34" charset="0"/>
                    </a:rPr>
                    <a:t>Put the Replace Cartridge card here</a:t>
                  </a:r>
                </a:p>
              </p:txBody>
            </p:sp>
            <p:sp>
              <p:nvSpPr>
                <p:cNvPr id="34" name="TextBox 33">
                  <a:extLst>
                    <a:ext uri="{FF2B5EF4-FFF2-40B4-BE49-F238E27FC236}">
                      <a16:creationId xmlns:a16="http://schemas.microsoft.com/office/drawing/2014/main" id="{5C3825D2-4141-4D56-9585-4FAAC8E3077E}"/>
                    </a:ext>
                  </a:extLst>
                </p:cNvPr>
                <p:cNvSpPr txBox="1"/>
                <p:nvPr/>
              </p:nvSpPr>
              <p:spPr>
                <a:xfrm>
                  <a:off x="5059833" y="5674154"/>
                  <a:ext cx="1257686" cy="769441"/>
                </a:xfrm>
                <a:prstGeom prst="rect">
                  <a:avLst/>
                </a:prstGeom>
                <a:noFill/>
              </p:spPr>
              <p:txBody>
                <a:bodyPr wrap="square" rtlCol="0">
                  <a:spAutoFit/>
                </a:bodyPr>
                <a:lstStyle/>
                <a:p>
                  <a:r>
                    <a:rPr lang="pt-BR" sz="1100" b="1" dirty="0">
                      <a:latin typeface="HP Simplified" panose="020B0604020204020204" pitchFamily="34" charset="0"/>
                    </a:rPr>
                    <a:t>5. </a:t>
                  </a:r>
                  <a:r>
                    <a:rPr lang="pt-BR" sz="1100" dirty="0">
                      <a:latin typeface="HP Simplified" panose="020B0604020204020204" pitchFamily="34" charset="0"/>
                    </a:rPr>
                    <a:t>Draw 6 cards (your initial hand) and take $100 from coins</a:t>
                  </a:r>
                </a:p>
              </p:txBody>
            </p:sp>
            <p:sp>
              <p:nvSpPr>
                <p:cNvPr id="35" name="TextBox 34">
                  <a:extLst>
                    <a:ext uri="{FF2B5EF4-FFF2-40B4-BE49-F238E27FC236}">
                      <a16:creationId xmlns:a16="http://schemas.microsoft.com/office/drawing/2014/main" id="{ECDE0BBB-C659-4B6D-9DEF-46C40F7E9DAC}"/>
                    </a:ext>
                  </a:extLst>
                </p:cNvPr>
                <p:cNvSpPr txBox="1"/>
                <p:nvPr/>
              </p:nvSpPr>
              <p:spPr>
                <a:xfrm>
                  <a:off x="9121862" y="4246012"/>
                  <a:ext cx="849555" cy="769441"/>
                </a:xfrm>
                <a:prstGeom prst="rect">
                  <a:avLst/>
                </a:prstGeom>
                <a:noFill/>
              </p:spPr>
              <p:txBody>
                <a:bodyPr wrap="square" rtlCol="0">
                  <a:spAutoFit/>
                </a:bodyPr>
                <a:lstStyle/>
                <a:p>
                  <a:r>
                    <a:rPr lang="pt-BR" sz="1100" b="1" dirty="0">
                      <a:latin typeface="HP Simplified" panose="020B0604020204020204" pitchFamily="34" charset="0"/>
                    </a:rPr>
                    <a:t>4. </a:t>
                  </a:r>
                  <a:r>
                    <a:rPr lang="pt-BR" sz="1100" dirty="0">
                      <a:latin typeface="HP Simplified" panose="020B0604020204020204" pitchFamily="34" charset="0"/>
                    </a:rPr>
                    <a:t>Place all coins and page cards aside</a:t>
                  </a:r>
                </a:p>
              </p:txBody>
            </p:sp>
            <p:sp>
              <p:nvSpPr>
                <p:cNvPr id="36" name="TextBox 35">
                  <a:extLst>
                    <a:ext uri="{FF2B5EF4-FFF2-40B4-BE49-F238E27FC236}">
                      <a16:creationId xmlns:a16="http://schemas.microsoft.com/office/drawing/2014/main" id="{4769D442-8604-4BB5-8FE8-E57E535C9215}"/>
                    </a:ext>
                  </a:extLst>
                </p:cNvPr>
                <p:cNvSpPr txBox="1"/>
                <p:nvPr/>
              </p:nvSpPr>
              <p:spPr>
                <a:xfrm>
                  <a:off x="6269126" y="5560141"/>
                  <a:ext cx="931004" cy="600164"/>
                </a:xfrm>
                <a:prstGeom prst="rect">
                  <a:avLst/>
                </a:prstGeom>
                <a:noFill/>
              </p:spPr>
              <p:txBody>
                <a:bodyPr wrap="square" rtlCol="0">
                  <a:spAutoFit/>
                </a:bodyPr>
                <a:lstStyle/>
                <a:p>
                  <a:r>
                    <a:rPr lang="pt-BR" sz="1100" b="1" dirty="0">
                      <a:latin typeface="HP Simplified" panose="020B0604020204020204" pitchFamily="34" charset="0"/>
                    </a:rPr>
                    <a:t>6. </a:t>
                  </a:r>
                  <a:r>
                    <a:rPr lang="pt-BR" sz="1100" dirty="0">
                      <a:latin typeface="HP Simplified" panose="020B0604020204020204" pitchFamily="34" charset="0"/>
                    </a:rPr>
                    <a:t>Choose a Printer and place it here</a:t>
                  </a:r>
                </a:p>
              </p:txBody>
            </p:sp>
            <p:sp>
              <p:nvSpPr>
                <p:cNvPr id="37" name="TextBox 36">
                  <a:extLst>
                    <a:ext uri="{FF2B5EF4-FFF2-40B4-BE49-F238E27FC236}">
                      <a16:creationId xmlns:a16="http://schemas.microsoft.com/office/drawing/2014/main" id="{85FFFFE0-5BF2-4B41-AEC8-C2610049A270}"/>
                    </a:ext>
                  </a:extLst>
                </p:cNvPr>
                <p:cNvSpPr txBox="1"/>
                <p:nvPr/>
              </p:nvSpPr>
              <p:spPr>
                <a:xfrm>
                  <a:off x="7188565" y="5783247"/>
                  <a:ext cx="1001506" cy="769441"/>
                </a:xfrm>
                <a:prstGeom prst="rect">
                  <a:avLst/>
                </a:prstGeom>
                <a:noFill/>
              </p:spPr>
              <p:txBody>
                <a:bodyPr wrap="square" rtlCol="0">
                  <a:spAutoFit/>
                </a:bodyPr>
                <a:lstStyle/>
                <a:p>
                  <a:r>
                    <a:rPr lang="pt-BR" sz="1100" b="1" dirty="0">
                      <a:latin typeface="HP Simplified" panose="020B0604020204020204" pitchFamily="34" charset="0"/>
                    </a:rPr>
                    <a:t>7. </a:t>
                  </a:r>
                  <a:r>
                    <a:rPr lang="pt-BR" sz="1100" dirty="0">
                      <a:latin typeface="HP Simplified" panose="020B0604020204020204" pitchFamily="34" charset="0"/>
                    </a:rPr>
                    <a:t>Choose an Instant Ink plan and place it here</a:t>
                  </a:r>
                </a:p>
              </p:txBody>
            </p:sp>
            <p:pic>
              <p:nvPicPr>
                <p:cNvPr id="41" name="Picture 40">
                  <a:extLst>
                    <a:ext uri="{FF2B5EF4-FFF2-40B4-BE49-F238E27FC236}">
                      <a16:creationId xmlns:a16="http://schemas.microsoft.com/office/drawing/2014/main" id="{251CF654-0075-4872-95B5-120AC474A68C}"/>
                    </a:ext>
                  </a:extLst>
                </p:cNvPr>
                <p:cNvPicPr>
                  <a:picLocks noChangeAspect="1"/>
                </p:cNvPicPr>
                <p:nvPr/>
              </p:nvPicPr>
              <p:blipFill>
                <a:blip r:embed="rId13"/>
                <a:stretch>
                  <a:fillRect/>
                </a:stretch>
              </p:blipFill>
              <p:spPr>
                <a:xfrm>
                  <a:off x="7452316" y="3779108"/>
                  <a:ext cx="320968" cy="465646"/>
                </a:xfrm>
                <a:prstGeom prst="rect">
                  <a:avLst/>
                </a:prstGeom>
              </p:spPr>
            </p:pic>
            <p:pic>
              <p:nvPicPr>
                <p:cNvPr id="42" name="Picture 41">
                  <a:extLst>
                    <a:ext uri="{FF2B5EF4-FFF2-40B4-BE49-F238E27FC236}">
                      <a16:creationId xmlns:a16="http://schemas.microsoft.com/office/drawing/2014/main" id="{7ECA82BD-2712-410D-924F-CCDFCF213C80}"/>
                    </a:ext>
                  </a:extLst>
                </p:cNvPr>
                <p:cNvPicPr>
                  <a:picLocks noChangeAspect="1"/>
                </p:cNvPicPr>
                <p:nvPr/>
              </p:nvPicPr>
              <p:blipFill>
                <a:blip r:embed="rId13"/>
                <a:stretch>
                  <a:fillRect/>
                </a:stretch>
              </p:blipFill>
              <p:spPr>
                <a:xfrm>
                  <a:off x="7132014" y="3780303"/>
                  <a:ext cx="320968" cy="465646"/>
                </a:xfrm>
                <a:prstGeom prst="rect">
                  <a:avLst/>
                </a:prstGeom>
              </p:spPr>
            </p:pic>
            <p:pic>
              <p:nvPicPr>
                <p:cNvPr id="43" name="Picture 42">
                  <a:extLst>
                    <a:ext uri="{FF2B5EF4-FFF2-40B4-BE49-F238E27FC236}">
                      <a16:creationId xmlns:a16="http://schemas.microsoft.com/office/drawing/2014/main" id="{675991DC-8E21-4F4C-B7AB-B99C1538F1DF}"/>
                    </a:ext>
                  </a:extLst>
                </p:cNvPr>
                <p:cNvPicPr>
                  <a:picLocks noChangeAspect="1"/>
                </p:cNvPicPr>
                <p:nvPr/>
              </p:nvPicPr>
              <p:blipFill>
                <a:blip r:embed="rId13"/>
                <a:stretch>
                  <a:fillRect/>
                </a:stretch>
              </p:blipFill>
              <p:spPr>
                <a:xfrm>
                  <a:off x="6811046" y="3779607"/>
                  <a:ext cx="320968" cy="465646"/>
                </a:xfrm>
                <a:prstGeom prst="rect">
                  <a:avLst/>
                </a:prstGeom>
              </p:spPr>
            </p:pic>
            <p:pic>
              <p:nvPicPr>
                <p:cNvPr id="44" name="Picture 43">
                  <a:extLst>
                    <a:ext uri="{FF2B5EF4-FFF2-40B4-BE49-F238E27FC236}">
                      <a16:creationId xmlns:a16="http://schemas.microsoft.com/office/drawing/2014/main" id="{E28D0963-48C0-4D71-AD05-4BD6305AEAB7}"/>
                    </a:ext>
                  </a:extLst>
                </p:cNvPr>
                <p:cNvPicPr>
                  <a:picLocks noChangeAspect="1"/>
                </p:cNvPicPr>
                <p:nvPr/>
              </p:nvPicPr>
              <p:blipFill>
                <a:blip r:embed="rId13"/>
                <a:stretch>
                  <a:fillRect/>
                </a:stretch>
              </p:blipFill>
              <p:spPr>
                <a:xfrm>
                  <a:off x="6490744" y="3780802"/>
                  <a:ext cx="320968" cy="465646"/>
                </a:xfrm>
                <a:prstGeom prst="rect">
                  <a:avLst/>
                </a:prstGeom>
              </p:spPr>
            </p:pic>
            <p:pic>
              <p:nvPicPr>
                <p:cNvPr id="45" name="Picture 44">
                  <a:extLst>
                    <a:ext uri="{FF2B5EF4-FFF2-40B4-BE49-F238E27FC236}">
                      <a16:creationId xmlns:a16="http://schemas.microsoft.com/office/drawing/2014/main" id="{8FD7B33E-2256-454C-B2DF-C3F455090B22}"/>
                    </a:ext>
                  </a:extLst>
                </p:cNvPr>
                <p:cNvPicPr>
                  <a:picLocks noChangeAspect="1"/>
                </p:cNvPicPr>
                <p:nvPr/>
              </p:nvPicPr>
              <p:blipFill>
                <a:blip r:embed="rId14"/>
                <a:stretch>
                  <a:fillRect/>
                </a:stretch>
              </p:blipFill>
              <p:spPr>
                <a:xfrm>
                  <a:off x="6154662" y="3779108"/>
                  <a:ext cx="321248" cy="462059"/>
                </a:xfrm>
                <a:prstGeom prst="rect">
                  <a:avLst/>
                </a:prstGeom>
              </p:spPr>
            </p:pic>
            <p:pic>
              <p:nvPicPr>
                <p:cNvPr id="46" name="Picture 45">
                  <a:extLst>
                    <a:ext uri="{FF2B5EF4-FFF2-40B4-BE49-F238E27FC236}">
                      <a16:creationId xmlns:a16="http://schemas.microsoft.com/office/drawing/2014/main" id="{09A383D9-94C1-4B9E-9C81-C8660C064B7E}"/>
                    </a:ext>
                  </a:extLst>
                </p:cNvPr>
                <p:cNvPicPr>
                  <a:picLocks noChangeAspect="1"/>
                </p:cNvPicPr>
                <p:nvPr/>
              </p:nvPicPr>
              <p:blipFill>
                <a:blip r:embed="rId14"/>
                <a:stretch>
                  <a:fillRect/>
                </a:stretch>
              </p:blipFill>
              <p:spPr>
                <a:xfrm>
                  <a:off x="5801937" y="3779108"/>
                  <a:ext cx="321248" cy="462059"/>
                </a:xfrm>
                <a:prstGeom prst="rect">
                  <a:avLst/>
                </a:prstGeom>
              </p:spPr>
            </p:pic>
            <p:pic>
              <p:nvPicPr>
                <p:cNvPr id="47" name="Picture 46">
                  <a:extLst>
                    <a:ext uri="{FF2B5EF4-FFF2-40B4-BE49-F238E27FC236}">
                      <a16:creationId xmlns:a16="http://schemas.microsoft.com/office/drawing/2014/main" id="{174C507E-D404-45C5-A1BC-541FEA38CB5A}"/>
                    </a:ext>
                  </a:extLst>
                </p:cNvPr>
                <p:cNvPicPr>
                  <a:picLocks noChangeAspect="1"/>
                </p:cNvPicPr>
                <p:nvPr/>
              </p:nvPicPr>
              <p:blipFill>
                <a:blip r:embed="rId14"/>
                <a:stretch>
                  <a:fillRect/>
                </a:stretch>
              </p:blipFill>
              <p:spPr>
                <a:xfrm>
                  <a:off x="5458256" y="3785238"/>
                  <a:ext cx="321248" cy="462059"/>
                </a:xfrm>
                <a:prstGeom prst="rect">
                  <a:avLst/>
                </a:prstGeom>
              </p:spPr>
            </p:pic>
            <p:pic>
              <p:nvPicPr>
                <p:cNvPr id="48" name="Picture 47">
                  <a:extLst>
                    <a:ext uri="{FF2B5EF4-FFF2-40B4-BE49-F238E27FC236}">
                      <a16:creationId xmlns:a16="http://schemas.microsoft.com/office/drawing/2014/main" id="{A48A2BA1-F341-439C-9CFB-743FCBBF5AD1}"/>
                    </a:ext>
                  </a:extLst>
                </p:cNvPr>
                <p:cNvPicPr>
                  <a:picLocks noChangeAspect="1"/>
                </p:cNvPicPr>
                <p:nvPr/>
              </p:nvPicPr>
              <p:blipFill>
                <a:blip r:embed="rId14"/>
                <a:stretch>
                  <a:fillRect/>
                </a:stretch>
              </p:blipFill>
              <p:spPr>
                <a:xfrm>
                  <a:off x="5105531" y="3785238"/>
                  <a:ext cx="321248" cy="462059"/>
                </a:xfrm>
                <a:prstGeom prst="rect">
                  <a:avLst/>
                </a:prstGeom>
              </p:spPr>
            </p:pic>
            <p:pic>
              <p:nvPicPr>
                <p:cNvPr id="49" name="Picture 48">
                  <a:extLst>
                    <a:ext uri="{FF2B5EF4-FFF2-40B4-BE49-F238E27FC236}">
                      <a16:creationId xmlns:a16="http://schemas.microsoft.com/office/drawing/2014/main" id="{D9DB53AD-FC0D-4027-84F8-05D88A5FF2C8}"/>
                    </a:ext>
                  </a:extLst>
                </p:cNvPr>
                <p:cNvPicPr>
                  <a:picLocks noChangeAspect="1"/>
                </p:cNvPicPr>
                <p:nvPr/>
              </p:nvPicPr>
              <p:blipFill>
                <a:blip r:embed="rId15"/>
                <a:stretch>
                  <a:fillRect/>
                </a:stretch>
              </p:blipFill>
              <p:spPr>
                <a:xfrm>
                  <a:off x="6222327" y="4464755"/>
                  <a:ext cx="335162" cy="481012"/>
                </a:xfrm>
                <a:prstGeom prst="rect">
                  <a:avLst/>
                </a:prstGeom>
              </p:spPr>
            </p:pic>
            <p:cxnSp>
              <p:nvCxnSpPr>
                <p:cNvPr id="51" name="Straight Arrow Connector 50">
                  <a:extLst>
                    <a:ext uri="{FF2B5EF4-FFF2-40B4-BE49-F238E27FC236}">
                      <a16:creationId xmlns:a16="http://schemas.microsoft.com/office/drawing/2014/main" id="{BB638685-9789-4D92-8187-6DBE875E13DE}"/>
                    </a:ext>
                  </a:extLst>
                </p:cNvPr>
                <p:cNvCxnSpPr>
                  <a:cxnSpLocks/>
                  <a:endCxn id="49" idx="1"/>
                </p:cNvCxnSpPr>
                <p:nvPr/>
              </p:nvCxnSpPr>
              <p:spPr>
                <a:xfrm flipV="1">
                  <a:off x="5655379" y="4705261"/>
                  <a:ext cx="566948" cy="240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5DC70396-0AA8-4DC3-9433-E4C4282A0052}"/>
                    </a:ext>
                  </a:extLst>
                </p:cNvPr>
                <p:cNvSpPr txBox="1"/>
                <p:nvPr/>
              </p:nvSpPr>
              <p:spPr>
                <a:xfrm>
                  <a:off x="8281910" y="5562306"/>
                  <a:ext cx="1624090" cy="938719"/>
                </a:xfrm>
                <a:prstGeom prst="rect">
                  <a:avLst/>
                </a:prstGeom>
                <a:noFill/>
              </p:spPr>
              <p:txBody>
                <a:bodyPr wrap="square" rtlCol="0">
                  <a:spAutoFit/>
                </a:bodyPr>
                <a:lstStyle>
                  <a:defPPr>
                    <a:defRPr lang="en-US"/>
                  </a:defPPr>
                  <a:lvl1pPr>
                    <a:defRPr sz="1100">
                      <a:latin typeface="HP Simplified" panose="020B0604020204020204" pitchFamily="34" charset="0"/>
                    </a:defRPr>
                  </a:lvl1pPr>
                </a:lstStyle>
                <a:p>
                  <a:r>
                    <a:rPr lang="pt-BR" b="1" dirty="0"/>
                    <a:t>8. </a:t>
                  </a:r>
                  <a:r>
                    <a:rPr lang="pt-BR" dirty="0"/>
                    <a:t>Place cubes on Week 1, Month 1 and on the maximum Ink Level of your chosen Printer in the Ink Level tracker</a:t>
                  </a:r>
                </a:p>
              </p:txBody>
            </p:sp>
            <p:cxnSp>
              <p:nvCxnSpPr>
                <p:cNvPr id="54" name="Straight Arrow Connector 53">
                  <a:extLst>
                    <a:ext uri="{FF2B5EF4-FFF2-40B4-BE49-F238E27FC236}">
                      <a16:creationId xmlns:a16="http://schemas.microsoft.com/office/drawing/2014/main" id="{CF271965-810A-48A8-B6DB-29650AF0C3FB}"/>
                    </a:ext>
                  </a:extLst>
                </p:cNvPr>
                <p:cNvCxnSpPr>
                  <a:cxnSpLocks/>
                  <a:stCxn id="36" idx="0"/>
                </p:cNvCxnSpPr>
                <p:nvPr/>
              </p:nvCxnSpPr>
              <p:spPr>
                <a:xfrm flipH="1" flipV="1">
                  <a:off x="6032609" y="4930725"/>
                  <a:ext cx="702019" cy="629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D0DCF0B8-ABCA-4484-86DD-2C9489203849}"/>
                    </a:ext>
                  </a:extLst>
                </p:cNvPr>
                <p:cNvCxnSpPr>
                  <a:cxnSpLocks/>
                  <a:stCxn id="37" idx="0"/>
                </p:cNvCxnSpPr>
                <p:nvPr/>
              </p:nvCxnSpPr>
              <p:spPr>
                <a:xfrm flipH="1" flipV="1">
                  <a:off x="6879830" y="4945767"/>
                  <a:ext cx="809488" cy="837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73F29AC9-50C4-44A0-BB8B-A4AED173E4C3}"/>
                    </a:ext>
                  </a:extLst>
                </p:cNvPr>
                <p:cNvCxnSpPr>
                  <a:cxnSpLocks/>
                </p:cNvCxnSpPr>
                <p:nvPr/>
              </p:nvCxnSpPr>
              <p:spPr>
                <a:xfrm flipV="1">
                  <a:off x="8483010" y="5069305"/>
                  <a:ext cx="251339" cy="435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EF4E4D4-8B03-45D0-A054-AD9AB5B6AC13}"/>
                    </a:ext>
                  </a:extLst>
                </p:cNvPr>
                <p:cNvCxnSpPr>
                  <a:cxnSpLocks/>
                </p:cNvCxnSpPr>
                <p:nvPr/>
              </p:nvCxnSpPr>
              <p:spPr>
                <a:xfrm flipH="1" flipV="1">
                  <a:off x="7715519" y="5069305"/>
                  <a:ext cx="778358" cy="424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E0F5B26B-1FF5-4119-9DE1-880A1F354C11}"/>
                    </a:ext>
                  </a:extLst>
                </p:cNvPr>
                <p:cNvCxnSpPr>
                  <a:cxnSpLocks/>
                </p:cNvCxnSpPr>
                <p:nvPr/>
              </p:nvCxnSpPr>
              <p:spPr>
                <a:xfrm flipH="1" flipV="1">
                  <a:off x="6869787" y="5183083"/>
                  <a:ext cx="1624090" cy="321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124814F3-2A5A-41BF-A333-5B0322976941}"/>
                    </a:ext>
                  </a:extLst>
                </p:cNvPr>
                <p:cNvCxnSpPr>
                  <a:cxnSpLocks/>
                  <a:stCxn id="31" idx="2"/>
                  <a:endCxn id="69" idx="0"/>
                </p:cNvCxnSpPr>
                <p:nvPr/>
              </p:nvCxnSpPr>
              <p:spPr>
                <a:xfrm flipH="1">
                  <a:off x="8839090" y="4146382"/>
                  <a:ext cx="43891" cy="303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02FD8FBE-E3F2-4C6C-AE43-CDD534499529}"/>
                    </a:ext>
                  </a:extLst>
                </p:cNvPr>
                <p:cNvGrpSpPr/>
                <p:nvPr/>
              </p:nvGrpSpPr>
              <p:grpSpPr>
                <a:xfrm>
                  <a:off x="8583634" y="4449986"/>
                  <a:ext cx="408730" cy="550697"/>
                  <a:chOff x="8583634" y="4449986"/>
                  <a:chExt cx="408730" cy="550697"/>
                </a:xfrm>
              </p:grpSpPr>
              <p:sp>
                <p:nvSpPr>
                  <p:cNvPr id="69" name="Cube 68">
                    <a:extLst>
                      <a:ext uri="{FF2B5EF4-FFF2-40B4-BE49-F238E27FC236}">
                        <a16:creationId xmlns:a16="http://schemas.microsoft.com/office/drawing/2014/main" id="{02A28A9F-B329-4C8A-A061-DDB69490ABEA}"/>
                      </a:ext>
                    </a:extLst>
                  </p:cNvPr>
                  <p:cNvSpPr/>
                  <p:nvPr/>
                </p:nvSpPr>
                <p:spPr>
                  <a:xfrm>
                    <a:off x="8583634" y="4449986"/>
                    <a:ext cx="408730" cy="550697"/>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cxnSp>
                <p:nvCxnSpPr>
                  <p:cNvPr id="72" name="Straight Connector 71">
                    <a:extLst>
                      <a:ext uri="{FF2B5EF4-FFF2-40B4-BE49-F238E27FC236}">
                        <a16:creationId xmlns:a16="http://schemas.microsoft.com/office/drawing/2014/main" id="{132690B4-C30D-4286-9AAC-77B069DA5F43}"/>
                      </a:ext>
                    </a:extLst>
                  </p:cNvPr>
                  <p:cNvCxnSpPr>
                    <a:cxnSpLocks/>
                  </p:cNvCxnSpPr>
                  <p:nvPr/>
                </p:nvCxnSpPr>
                <p:spPr>
                  <a:xfrm>
                    <a:off x="8617517" y="4512467"/>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A413368-8899-49CC-BC93-15DEACA0A35A}"/>
                      </a:ext>
                    </a:extLst>
                  </p:cNvPr>
                  <p:cNvCxnSpPr>
                    <a:cxnSpLocks/>
                  </p:cNvCxnSpPr>
                  <p:nvPr/>
                </p:nvCxnSpPr>
                <p:spPr>
                  <a:xfrm>
                    <a:off x="8650618" y="4491595"/>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74C1573-1040-48D5-BE2C-7D4FF2EB64AA}"/>
                      </a:ext>
                    </a:extLst>
                  </p:cNvPr>
                  <p:cNvCxnSpPr>
                    <a:cxnSpLocks/>
                  </p:cNvCxnSpPr>
                  <p:nvPr/>
                </p:nvCxnSpPr>
                <p:spPr>
                  <a:xfrm>
                    <a:off x="8662476" y="4475043"/>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26D5450-6CC8-4EE6-BF6C-E5084026BEDF}"/>
                      </a:ext>
                    </a:extLst>
                  </p:cNvPr>
                  <p:cNvCxnSpPr>
                    <a:cxnSpLocks/>
                  </p:cNvCxnSpPr>
                  <p:nvPr/>
                </p:nvCxnSpPr>
                <p:spPr>
                  <a:xfrm>
                    <a:off x="8605610" y="4530805"/>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C46A856-F363-4D9C-BCD8-004130ABB180}"/>
                      </a:ext>
                    </a:extLst>
                  </p:cNvPr>
                  <p:cNvCxnSpPr>
                    <a:cxnSpLocks/>
                  </p:cNvCxnSpPr>
                  <p:nvPr/>
                </p:nvCxnSpPr>
                <p:spPr>
                  <a:xfrm flipH="1" flipV="1">
                    <a:off x="8967219" y="4481159"/>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956B13-C4B7-495C-9578-0A2FE507F108}"/>
                      </a:ext>
                    </a:extLst>
                  </p:cNvPr>
                  <p:cNvCxnSpPr>
                    <a:cxnSpLocks/>
                  </p:cNvCxnSpPr>
                  <p:nvPr/>
                </p:nvCxnSpPr>
                <p:spPr>
                  <a:xfrm flipH="1" flipV="1">
                    <a:off x="8949303" y="4500101"/>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81E47FF-36DA-480C-A184-B6863E83AC6E}"/>
                      </a:ext>
                    </a:extLst>
                  </p:cNvPr>
                  <p:cNvCxnSpPr>
                    <a:cxnSpLocks/>
                  </p:cNvCxnSpPr>
                  <p:nvPr/>
                </p:nvCxnSpPr>
                <p:spPr>
                  <a:xfrm flipH="1" flipV="1">
                    <a:off x="8927601" y="4522551"/>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4373455-4B67-4A3B-B6E1-C3D9DE9D519D}"/>
                      </a:ext>
                    </a:extLst>
                  </p:cNvPr>
                  <p:cNvCxnSpPr>
                    <a:cxnSpLocks/>
                  </p:cNvCxnSpPr>
                  <p:nvPr/>
                </p:nvCxnSpPr>
                <p:spPr>
                  <a:xfrm flipH="1" flipV="1">
                    <a:off x="8909704" y="4547352"/>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113" name="TextBox 112">
              <a:extLst>
                <a:ext uri="{FF2B5EF4-FFF2-40B4-BE49-F238E27FC236}">
                  <a16:creationId xmlns:a16="http://schemas.microsoft.com/office/drawing/2014/main" id="{4346226D-96A8-4495-BD14-E4B672BD6978}"/>
                </a:ext>
              </a:extLst>
            </p:cNvPr>
            <p:cNvSpPr txBox="1"/>
            <p:nvPr/>
          </p:nvSpPr>
          <p:spPr>
            <a:xfrm>
              <a:off x="9685325" y="6646034"/>
              <a:ext cx="239168" cy="215444"/>
            </a:xfrm>
            <a:prstGeom prst="rect">
              <a:avLst/>
            </a:prstGeom>
            <a:noFill/>
          </p:spPr>
          <p:txBody>
            <a:bodyPr wrap="none" rtlCol="0">
              <a:spAutoFit/>
            </a:bodyPr>
            <a:lstStyle/>
            <a:p>
              <a:r>
                <a:rPr lang="pt-BR" sz="800" dirty="0">
                  <a:latin typeface="HP Simplified" panose="020B0604020204020204" pitchFamily="34" charset="0"/>
                </a:rPr>
                <a:t>1</a:t>
              </a:r>
            </a:p>
          </p:txBody>
        </p:sp>
        <p:sp>
          <p:nvSpPr>
            <p:cNvPr id="135" name="Cube 134">
              <a:extLst>
                <a:ext uri="{FF2B5EF4-FFF2-40B4-BE49-F238E27FC236}">
                  <a16:creationId xmlns:a16="http://schemas.microsoft.com/office/drawing/2014/main" id="{96B35220-D11F-4206-A257-5BE88C2A62F9}"/>
                </a:ext>
              </a:extLst>
            </p:cNvPr>
            <p:cNvSpPr/>
            <p:nvPr/>
          </p:nvSpPr>
          <p:spPr>
            <a:xfrm>
              <a:off x="6821287" y="5125171"/>
              <a:ext cx="90886" cy="90886"/>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u="sng"/>
            </a:p>
          </p:txBody>
        </p:sp>
        <p:sp>
          <p:nvSpPr>
            <p:cNvPr id="136" name="Cube 135">
              <a:extLst>
                <a:ext uri="{FF2B5EF4-FFF2-40B4-BE49-F238E27FC236}">
                  <a16:creationId xmlns:a16="http://schemas.microsoft.com/office/drawing/2014/main" id="{8AF4BFCB-E987-4012-AE51-D3BA93105913}"/>
                </a:ext>
              </a:extLst>
            </p:cNvPr>
            <p:cNvSpPr/>
            <p:nvPr/>
          </p:nvSpPr>
          <p:spPr>
            <a:xfrm>
              <a:off x="7675493" y="4995548"/>
              <a:ext cx="90886" cy="90886"/>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u="sng"/>
            </a:p>
          </p:txBody>
        </p:sp>
        <p:sp>
          <p:nvSpPr>
            <p:cNvPr id="137" name="Cube 136">
              <a:extLst>
                <a:ext uri="{FF2B5EF4-FFF2-40B4-BE49-F238E27FC236}">
                  <a16:creationId xmlns:a16="http://schemas.microsoft.com/office/drawing/2014/main" id="{E43A87BD-F4AD-49A1-AEA1-9D24A559FFAD}"/>
                </a:ext>
              </a:extLst>
            </p:cNvPr>
            <p:cNvSpPr/>
            <p:nvPr/>
          </p:nvSpPr>
          <p:spPr>
            <a:xfrm>
              <a:off x="8681274" y="4985071"/>
              <a:ext cx="90886" cy="90886"/>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u="sng"/>
            </a:p>
          </p:txBody>
        </p:sp>
      </p:grpSp>
      <p:pic>
        <p:nvPicPr>
          <p:cNvPr id="111" name="Imagem 110">
            <a:extLst>
              <a:ext uri="{FF2B5EF4-FFF2-40B4-BE49-F238E27FC236}">
                <a16:creationId xmlns:a16="http://schemas.microsoft.com/office/drawing/2014/main" id="{41372EAA-3DF0-459D-A3F6-7D997651365A}"/>
              </a:ext>
            </a:extLst>
          </p:cNvPr>
          <p:cNvPicPr>
            <a:picLocks noChangeAspect="1"/>
          </p:cNvPicPr>
          <p:nvPr/>
        </p:nvPicPr>
        <p:blipFill>
          <a:blip r:embed="rId16"/>
          <a:stretch>
            <a:fillRect/>
          </a:stretch>
        </p:blipFill>
        <p:spPr>
          <a:xfrm>
            <a:off x="6722825" y="1886963"/>
            <a:ext cx="694548" cy="515873"/>
          </a:xfrm>
          <a:prstGeom prst="rect">
            <a:avLst/>
          </a:prstGeom>
        </p:spPr>
      </p:pic>
      <p:grpSp>
        <p:nvGrpSpPr>
          <p:cNvPr id="115" name="Agrupar 114">
            <a:extLst>
              <a:ext uri="{FF2B5EF4-FFF2-40B4-BE49-F238E27FC236}">
                <a16:creationId xmlns:a16="http://schemas.microsoft.com/office/drawing/2014/main" id="{C7B60A91-FDA8-4310-9305-31A0C353FFA0}"/>
              </a:ext>
            </a:extLst>
          </p:cNvPr>
          <p:cNvGrpSpPr/>
          <p:nvPr/>
        </p:nvGrpSpPr>
        <p:grpSpPr>
          <a:xfrm>
            <a:off x="7606671" y="1510773"/>
            <a:ext cx="616458" cy="1157530"/>
            <a:chOff x="1497392" y="214778"/>
            <a:chExt cx="3356124" cy="6301818"/>
          </a:xfrm>
        </p:grpSpPr>
        <p:grpSp>
          <p:nvGrpSpPr>
            <p:cNvPr id="116" name="Agrupar 115">
              <a:extLst>
                <a:ext uri="{FF2B5EF4-FFF2-40B4-BE49-F238E27FC236}">
                  <a16:creationId xmlns:a16="http://schemas.microsoft.com/office/drawing/2014/main" id="{E1E34BF6-CF8A-48D7-83D6-BB2DF58706F3}"/>
                </a:ext>
              </a:extLst>
            </p:cNvPr>
            <p:cNvGrpSpPr/>
            <p:nvPr/>
          </p:nvGrpSpPr>
          <p:grpSpPr>
            <a:xfrm>
              <a:off x="2135036" y="496492"/>
              <a:ext cx="1073066" cy="951709"/>
              <a:chOff x="565165" y="485186"/>
              <a:chExt cx="1073066" cy="951709"/>
            </a:xfrm>
          </p:grpSpPr>
          <p:sp>
            <p:nvSpPr>
              <p:cNvPr id="185" name="Elipse 184">
                <a:extLst>
                  <a:ext uri="{FF2B5EF4-FFF2-40B4-BE49-F238E27FC236}">
                    <a16:creationId xmlns:a16="http://schemas.microsoft.com/office/drawing/2014/main" id="{A3B37B50-7F7B-4231-B062-C75AAF84BC64}"/>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86" name="Picture 7">
                <a:extLst>
                  <a:ext uri="{FF2B5EF4-FFF2-40B4-BE49-F238E27FC236}">
                    <a16:creationId xmlns:a16="http://schemas.microsoft.com/office/drawing/2014/main" id="{3E4872EE-4113-425C-B903-EE26BB1EB2A6}"/>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87" name="CaixaDeTexto 186">
                <a:extLst>
                  <a:ext uri="{FF2B5EF4-FFF2-40B4-BE49-F238E27FC236}">
                    <a16:creationId xmlns:a16="http://schemas.microsoft.com/office/drawing/2014/main" id="{671B9706-17CC-41D6-8F0D-459A6EEB1682}"/>
                  </a:ext>
                </a:extLst>
              </p:cNvPr>
              <p:cNvSpPr txBox="1"/>
              <p:nvPr/>
            </p:nvSpPr>
            <p:spPr>
              <a:xfrm>
                <a:off x="565165" y="485186"/>
                <a:ext cx="999814"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nvGrpSpPr>
            <p:cNvPr id="117" name="Agrupar 116">
              <a:extLst>
                <a:ext uri="{FF2B5EF4-FFF2-40B4-BE49-F238E27FC236}">
                  <a16:creationId xmlns:a16="http://schemas.microsoft.com/office/drawing/2014/main" id="{92BDFDF3-2474-492D-BA1A-B10CC82A219F}"/>
                </a:ext>
              </a:extLst>
            </p:cNvPr>
            <p:cNvGrpSpPr/>
            <p:nvPr/>
          </p:nvGrpSpPr>
          <p:grpSpPr>
            <a:xfrm>
              <a:off x="3063471" y="5568170"/>
              <a:ext cx="1076949" cy="948426"/>
              <a:chOff x="561282" y="488469"/>
              <a:chExt cx="1076949" cy="948426"/>
            </a:xfrm>
          </p:grpSpPr>
          <p:sp>
            <p:nvSpPr>
              <p:cNvPr id="182" name="Elipse 181">
                <a:extLst>
                  <a:ext uri="{FF2B5EF4-FFF2-40B4-BE49-F238E27FC236}">
                    <a16:creationId xmlns:a16="http://schemas.microsoft.com/office/drawing/2014/main" id="{76E9BAB4-B023-4045-B45C-A67CB3533D30}"/>
                  </a:ext>
                </a:extLst>
              </p:cNvPr>
              <p:cNvSpPr/>
              <p:nvPr/>
            </p:nvSpPr>
            <p:spPr>
              <a:xfrm>
                <a:off x="738231" y="536895"/>
                <a:ext cx="900000" cy="900000"/>
              </a:xfrm>
              <a:prstGeom prst="ellipse">
                <a:avLst/>
              </a:prstGeom>
              <a:solidFill>
                <a:schemeClr val="accent6">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83" name="Picture 7">
                <a:extLst>
                  <a:ext uri="{FF2B5EF4-FFF2-40B4-BE49-F238E27FC236}">
                    <a16:creationId xmlns:a16="http://schemas.microsoft.com/office/drawing/2014/main" id="{D45DAF01-6ABE-4993-A122-52C0B21B268D}"/>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84" name="CaixaDeTexto 183">
                <a:extLst>
                  <a:ext uri="{FF2B5EF4-FFF2-40B4-BE49-F238E27FC236}">
                    <a16:creationId xmlns:a16="http://schemas.microsoft.com/office/drawing/2014/main" id="{113BB147-5BA3-486B-BA07-FC28D86D2C2F}"/>
                  </a:ext>
                </a:extLst>
              </p:cNvPr>
              <p:cNvSpPr txBox="1"/>
              <p:nvPr/>
            </p:nvSpPr>
            <p:spPr>
              <a:xfrm>
                <a:off x="561282" y="488469"/>
                <a:ext cx="999821"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5</a:t>
                </a:r>
              </a:p>
            </p:txBody>
          </p:sp>
        </p:grpSp>
        <p:grpSp>
          <p:nvGrpSpPr>
            <p:cNvPr id="123" name="Agrupar 122">
              <a:extLst>
                <a:ext uri="{FF2B5EF4-FFF2-40B4-BE49-F238E27FC236}">
                  <a16:creationId xmlns:a16="http://schemas.microsoft.com/office/drawing/2014/main" id="{AAE60EB1-6B08-4B84-B62E-B6600DACD539}"/>
                </a:ext>
              </a:extLst>
            </p:cNvPr>
            <p:cNvGrpSpPr/>
            <p:nvPr/>
          </p:nvGrpSpPr>
          <p:grpSpPr>
            <a:xfrm>
              <a:off x="3298833" y="1949272"/>
              <a:ext cx="1238170" cy="948426"/>
              <a:chOff x="400061" y="488469"/>
              <a:chExt cx="1238170" cy="948426"/>
            </a:xfrm>
          </p:grpSpPr>
          <p:sp>
            <p:nvSpPr>
              <p:cNvPr id="179" name="Elipse 178">
                <a:extLst>
                  <a:ext uri="{FF2B5EF4-FFF2-40B4-BE49-F238E27FC236}">
                    <a16:creationId xmlns:a16="http://schemas.microsoft.com/office/drawing/2014/main" id="{313FAB83-C86B-4DA4-ADBF-EC9DD4FB395B}"/>
                  </a:ext>
                </a:extLst>
              </p:cNvPr>
              <p:cNvSpPr/>
              <p:nvPr/>
            </p:nvSpPr>
            <p:spPr>
              <a:xfrm>
                <a:off x="738231" y="536895"/>
                <a:ext cx="900000" cy="900000"/>
              </a:xfrm>
              <a:prstGeom prst="ellipse">
                <a:avLst/>
              </a:prstGeom>
              <a:solidFill>
                <a:srgbClr val="00B0F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80" name="Picture 7">
                <a:extLst>
                  <a:ext uri="{FF2B5EF4-FFF2-40B4-BE49-F238E27FC236}">
                    <a16:creationId xmlns:a16="http://schemas.microsoft.com/office/drawing/2014/main" id="{D6EEE88B-81E3-4B6A-BAD3-B73021DA8EBD}"/>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81" name="CaixaDeTexto 180">
                <a:extLst>
                  <a:ext uri="{FF2B5EF4-FFF2-40B4-BE49-F238E27FC236}">
                    <a16:creationId xmlns:a16="http://schemas.microsoft.com/office/drawing/2014/main" id="{2C1EF8A3-84CF-4829-A988-6FA4310272F9}"/>
                  </a:ext>
                </a:extLst>
              </p:cNvPr>
              <p:cNvSpPr txBox="1"/>
              <p:nvPr/>
            </p:nvSpPr>
            <p:spPr>
              <a:xfrm>
                <a:off x="400061" y="488469"/>
                <a:ext cx="1206387"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10</a:t>
                </a:r>
              </a:p>
            </p:txBody>
          </p:sp>
        </p:grpSp>
        <p:grpSp>
          <p:nvGrpSpPr>
            <p:cNvPr id="124" name="Agrupar 123">
              <a:extLst>
                <a:ext uri="{FF2B5EF4-FFF2-40B4-BE49-F238E27FC236}">
                  <a16:creationId xmlns:a16="http://schemas.microsoft.com/office/drawing/2014/main" id="{38F43C2A-2F11-424A-93D5-8E5EA129E0E5}"/>
                </a:ext>
              </a:extLst>
            </p:cNvPr>
            <p:cNvGrpSpPr/>
            <p:nvPr/>
          </p:nvGrpSpPr>
          <p:grpSpPr>
            <a:xfrm>
              <a:off x="1497392" y="2832470"/>
              <a:ext cx="1206386" cy="935463"/>
              <a:chOff x="438945" y="501432"/>
              <a:chExt cx="1206386" cy="935463"/>
            </a:xfrm>
          </p:grpSpPr>
          <p:sp>
            <p:nvSpPr>
              <p:cNvPr id="176" name="Elipse 175">
                <a:extLst>
                  <a:ext uri="{FF2B5EF4-FFF2-40B4-BE49-F238E27FC236}">
                    <a16:creationId xmlns:a16="http://schemas.microsoft.com/office/drawing/2014/main" id="{98614B0C-A13A-42A3-A790-AA36AD60E273}"/>
                  </a:ext>
                </a:extLst>
              </p:cNvPr>
              <p:cNvSpPr/>
              <p:nvPr/>
            </p:nvSpPr>
            <p:spPr>
              <a:xfrm>
                <a:off x="738231" y="536895"/>
                <a:ext cx="900000" cy="900000"/>
              </a:xfrm>
              <a:prstGeom prst="ellipse">
                <a:avLst/>
              </a:prstGeom>
              <a:solidFill>
                <a:srgbClr val="FF00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77" name="Picture 7">
                <a:extLst>
                  <a:ext uri="{FF2B5EF4-FFF2-40B4-BE49-F238E27FC236}">
                    <a16:creationId xmlns:a16="http://schemas.microsoft.com/office/drawing/2014/main" id="{D17ED34D-B4F9-4D1A-994B-A46C9E0E774A}"/>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78" name="CaixaDeTexto 177">
                <a:extLst>
                  <a:ext uri="{FF2B5EF4-FFF2-40B4-BE49-F238E27FC236}">
                    <a16:creationId xmlns:a16="http://schemas.microsoft.com/office/drawing/2014/main" id="{AD0F047E-5D78-42BC-B852-A42BEE28E7EC}"/>
                  </a:ext>
                </a:extLst>
              </p:cNvPr>
              <p:cNvSpPr txBox="1"/>
              <p:nvPr/>
            </p:nvSpPr>
            <p:spPr>
              <a:xfrm>
                <a:off x="438945" y="501432"/>
                <a:ext cx="1206386"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20</a:t>
                </a:r>
              </a:p>
            </p:txBody>
          </p:sp>
        </p:grpSp>
        <p:grpSp>
          <p:nvGrpSpPr>
            <p:cNvPr id="125" name="Agrupar 124">
              <a:extLst>
                <a:ext uri="{FF2B5EF4-FFF2-40B4-BE49-F238E27FC236}">
                  <a16:creationId xmlns:a16="http://schemas.microsoft.com/office/drawing/2014/main" id="{4532BACD-92C9-4F41-B3C1-9CD60FC3C62A}"/>
                </a:ext>
              </a:extLst>
            </p:cNvPr>
            <p:cNvGrpSpPr/>
            <p:nvPr/>
          </p:nvGrpSpPr>
          <p:grpSpPr>
            <a:xfrm>
              <a:off x="2971730" y="214778"/>
              <a:ext cx="1206385" cy="950810"/>
              <a:chOff x="447325" y="486085"/>
              <a:chExt cx="1206385" cy="950810"/>
            </a:xfrm>
          </p:grpSpPr>
          <p:sp>
            <p:nvSpPr>
              <p:cNvPr id="173" name="Elipse 172">
                <a:extLst>
                  <a:ext uri="{FF2B5EF4-FFF2-40B4-BE49-F238E27FC236}">
                    <a16:creationId xmlns:a16="http://schemas.microsoft.com/office/drawing/2014/main" id="{61B47E07-A0BD-4D26-86F4-9A72941506D6}"/>
                  </a:ext>
                </a:extLst>
              </p:cNvPr>
              <p:cNvSpPr/>
              <p:nvPr/>
            </p:nvSpPr>
            <p:spPr>
              <a:xfrm>
                <a:off x="738231" y="536895"/>
                <a:ext cx="900000" cy="900000"/>
              </a:xfrm>
              <a:prstGeom prst="ellipse">
                <a:avLst/>
              </a:prstGeom>
              <a:solidFill>
                <a:srgbClr val="FF00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74" name="Picture 7">
                <a:extLst>
                  <a:ext uri="{FF2B5EF4-FFF2-40B4-BE49-F238E27FC236}">
                    <a16:creationId xmlns:a16="http://schemas.microsoft.com/office/drawing/2014/main" id="{346332DC-336E-4D1B-928B-DE6A83B7D165}"/>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75" name="CaixaDeTexto 174">
                <a:extLst>
                  <a:ext uri="{FF2B5EF4-FFF2-40B4-BE49-F238E27FC236}">
                    <a16:creationId xmlns:a16="http://schemas.microsoft.com/office/drawing/2014/main" id="{4FAAC89A-65B2-4284-8ECE-98B6773700D0}"/>
                  </a:ext>
                </a:extLst>
              </p:cNvPr>
              <p:cNvSpPr txBox="1"/>
              <p:nvPr/>
            </p:nvSpPr>
            <p:spPr>
              <a:xfrm>
                <a:off x="447325" y="486085"/>
                <a:ext cx="1206385" cy="859348"/>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20</a:t>
                </a:r>
              </a:p>
            </p:txBody>
          </p:sp>
        </p:grpSp>
        <p:grpSp>
          <p:nvGrpSpPr>
            <p:cNvPr id="129" name="Agrupar 128">
              <a:extLst>
                <a:ext uri="{FF2B5EF4-FFF2-40B4-BE49-F238E27FC236}">
                  <a16:creationId xmlns:a16="http://schemas.microsoft.com/office/drawing/2014/main" id="{8F2AA483-4A46-4CD5-BAEF-FD5DB0BDCA13}"/>
                </a:ext>
              </a:extLst>
            </p:cNvPr>
            <p:cNvGrpSpPr/>
            <p:nvPr/>
          </p:nvGrpSpPr>
          <p:grpSpPr>
            <a:xfrm>
              <a:off x="3043669" y="3761100"/>
              <a:ext cx="1206385" cy="948426"/>
              <a:chOff x="438946" y="488469"/>
              <a:chExt cx="1206385" cy="948426"/>
            </a:xfrm>
          </p:grpSpPr>
          <p:sp>
            <p:nvSpPr>
              <p:cNvPr id="170" name="Elipse 169">
                <a:extLst>
                  <a:ext uri="{FF2B5EF4-FFF2-40B4-BE49-F238E27FC236}">
                    <a16:creationId xmlns:a16="http://schemas.microsoft.com/office/drawing/2014/main" id="{1809B325-BDE3-4703-80F6-5A43C1A664DC}"/>
                  </a:ext>
                </a:extLst>
              </p:cNvPr>
              <p:cNvSpPr/>
              <p:nvPr/>
            </p:nvSpPr>
            <p:spPr>
              <a:xfrm>
                <a:off x="738231" y="536895"/>
                <a:ext cx="900000" cy="900000"/>
              </a:xfrm>
              <a:prstGeom prst="ellipse">
                <a:avLst/>
              </a:prstGeom>
              <a:solidFill>
                <a:srgbClr val="FF00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71" name="Picture 7">
                <a:extLst>
                  <a:ext uri="{FF2B5EF4-FFF2-40B4-BE49-F238E27FC236}">
                    <a16:creationId xmlns:a16="http://schemas.microsoft.com/office/drawing/2014/main" id="{F2FAFD28-E279-4D15-B0D6-DFF63410E626}"/>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72" name="CaixaDeTexto 171">
                <a:extLst>
                  <a:ext uri="{FF2B5EF4-FFF2-40B4-BE49-F238E27FC236}">
                    <a16:creationId xmlns:a16="http://schemas.microsoft.com/office/drawing/2014/main" id="{E2EA7BCD-4580-4D39-9041-66D7CDE0D9C8}"/>
                  </a:ext>
                </a:extLst>
              </p:cNvPr>
              <p:cNvSpPr txBox="1"/>
              <p:nvPr/>
            </p:nvSpPr>
            <p:spPr>
              <a:xfrm>
                <a:off x="438946" y="488469"/>
                <a:ext cx="1206385"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20</a:t>
                </a:r>
              </a:p>
            </p:txBody>
          </p:sp>
        </p:grpSp>
        <p:grpSp>
          <p:nvGrpSpPr>
            <p:cNvPr id="130" name="Agrupar 129">
              <a:extLst>
                <a:ext uri="{FF2B5EF4-FFF2-40B4-BE49-F238E27FC236}">
                  <a16:creationId xmlns:a16="http://schemas.microsoft.com/office/drawing/2014/main" id="{9A6D04C9-694C-4EA9-879B-01839B2B3EAB}"/>
                </a:ext>
              </a:extLst>
            </p:cNvPr>
            <p:cNvGrpSpPr/>
            <p:nvPr/>
          </p:nvGrpSpPr>
          <p:grpSpPr>
            <a:xfrm>
              <a:off x="3365970" y="4652207"/>
              <a:ext cx="1238175" cy="948426"/>
              <a:chOff x="400056" y="488469"/>
              <a:chExt cx="1238175" cy="948426"/>
            </a:xfrm>
          </p:grpSpPr>
          <p:sp>
            <p:nvSpPr>
              <p:cNvPr id="167" name="Elipse 166">
                <a:extLst>
                  <a:ext uri="{FF2B5EF4-FFF2-40B4-BE49-F238E27FC236}">
                    <a16:creationId xmlns:a16="http://schemas.microsoft.com/office/drawing/2014/main" id="{B6F2F1B5-FA14-4E90-A9BB-57092F69F62F}"/>
                  </a:ext>
                </a:extLst>
              </p:cNvPr>
              <p:cNvSpPr/>
              <p:nvPr/>
            </p:nvSpPr>
            <p:spPr>
              <a:xfrm>
                <a:off x="738231" y="536895"/>
                <a:ext cx="900000" cy="900000"/>
              </a:xfrm>
              <a:prstGeom prst="ellipse">
                <a:avLst/>
              </a:prstGeom>
              <a:solidFill>
                <a:srgbClr val="00B0F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68" name="Picture 7">
                <a:extLst>
                  <a:ext uri="{FF2B5EF4-FFF2-40B4-BE49-F238E27FC236}">
                    <a16:creationId xmlns:a16="http://schemas.microsoft.com/office/drawing/2014/main" id="{E46B983E-195A-461A-901F-13F9A64B3E7A}"/>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69" name="CaixaDeTexto 168">
                <a:extLst>
                  <a:ext uri="{FF2B5EF4-FFF2-40B4-BE49-F238E27FC236}">
                    <a16:creationId xmlns:a16="http://schemas.microsoft.com/office/drawing/2014/main" id="{936B3577-16F3-4698-9DEE-99F46C2B074B}"/>
                  </a:ext>
                </a:extLst>
              </p:cNvPr>
              <p:cNvSpPr txBox="1"/>
              <p:nvPr/>
            </p:nvSpPr>
            <p:spPr>
              <a:xfrm>
                <a:off x="400056" y="488469"/>
                <a:ext cx="1206387"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10</a:t>
                </a:r>
              </a:p>
            </p:txBody>
          </p:sp>
        </p:grpSp>
        <p:grpSp>
          <p:nvGrpSpPr>
            <p:cNvPr id="131" name="Agrupar 130">
              <a:extLst>
                <a:ext uri="{FF2B5EF4-FFF2-40B4-BE49-F238E27FC236}">
                  <a16:creationId xmlns:a16="http://schemas.microsoft.com/office/drawing/2014/main" id="{0B822AFB-813C-4ABF-B16C-6AF7E41D9CA1}"/>
                </a:ext>
              </a:extLst>
            </p:cNvPr>
            <p:cNvGrpSpPr/>
            <p:nvPr/>
          </p:nvGrpSpPr>
          <p:grpSpPr>
            <a:xfrm>
              <a:off x="3767949" y="2976668"/>
              <a:ext cx="1076943" cy="948426"/>
              <a:chOff x="561288" y="488469"/>
              <a:chExt cx="1076943" cy="948426"/>
            </a:xfrm>
          </p:grpSpPr>
          <p:sp>
            <p:nvSpPr>
              <p:cNvPr id="164" name="Elipse 163">
                <a:extLst>
                  <a:ext uri="{FF2B5EF4-FFF2-40B4-BE49-F238E27FC236}">
                    <a16:creationId xmlns:a16="http://schemas.microsoft.com/office/drawing/2014/main" id="{01715F19-3562-4A35-9226-01E2AF053FD6}"/>
                  </a:ext>
                </a:extLst>
              </p:cNvPr>
              <p:cNvSpPr/>
              <p:nvPr/>
            </p:nvSpPr>
            <p:spPr>
              <a:xfrm>
                <a:off x="738231" y="536895"/>
                <a:ext cx="900000" cy="900000"/>
              </a:xfrm>
              <a:prstGeom prst="ellipse">
                <a:avLst/>
              </a:prstGeom>
              <a:solidFill>
                <a:schemeClr val="accent6">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65" name="Picture 7">
                <a:extLst>
                  <a:ext uri="{FF2B5EF4-FFF2-40B4-BE49-F238E27FC236}">
                    <a16:creationId xmlns:a16="http://schemas.microsoft.com/office/drawing/2014/main" id="{BC71ED4C-28AB-422E-888A-3FA76C5811F1}"/>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66" name="CaixaDeTexto 165">
                <a:extLst>
                  <a:ext uri="{FF2B5EF4-FFF2-40B4-BE49-F238E27FC236}">
                    <a16:creationId xmlns:a16="http://schemas.microsoft.com/office/drawing/2014/main" id="{AEE121B4-5118-41F1-A114-9483B062DA89}"/>
                  </a:ext>
                </a:extLst>
              </p:cNvPr>
              <p:cNvSpPr txBox="1"/>
              <p:nvPr/>
            </p:nvSpPr>
            <p:spPr>
              <a:xfrm>
                <a:off x="561288" y="488469"/>
                <a:ext cx="999821"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5</a:t>
                </a:r>
              </a:p>
            </p:txBody>
          </p:sp>
        </p:grpSp>
        <p:grpSp>
          <p:nvGrpSpPr>
            <p:cNvPr id="132" name="Agrupar 131">
              <a:extLst>
                <a:ext uri="{FF2B5EF4-FFF2-40B4-BE49-F238E27FC236}">
                  <a16:creationId xmlns:a16="http://schemas.microsoft.com/office/drawing/2014/main" id="{8634C928-91FD-4AFA-B1B1-A9DE80D10F2A}"/>
                </a:ext>
              </a:extLst>
            </p:cNvPr>
            <p:cNvGrpSpPr/>
            <p:nvPr/>
          </p:nvGrpSpPr>
          <p:grpSpPr>
            <a:xfrm>
              <a:off x="2162918" y="1987582"/>
              <a:ext cx="1073066" cy="951709"/>
              <a:chOff x="565165" y="485186"/>
              <a:chExt cx="1073066" cy="951709"/>
            </a:xfrm>
          </p:grpSpPr>
          <p:sp>
            <p:nvSpPr>
              <p:cNvPr id="161" name="Elipse 160">
                <a:extLst>
                  <a:ext uri="{FF2B5EF4-FFF2-40B4-BE49-F238E27FC236}">
                    <a16:creationId xmlns:a16="http://schemas.microsoft.com/office/drawing/2014/main" id="{5D294CB8-0364-43B2-90CE-015D7A14FECB}"/>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62" name="Picture 7">
                <a:extLst>
                  <a:ext uri="{FF2B5EF4-FFF2-40B4-BE49-F238E27FC236}">
                    <a16:creationId xmlns:a16="http://schemas.microsoft.com/office/drawing/2014/main" id="{297385BE-D39A-41E8-8C2E-132BAC83AF46}"/>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63" name="CaixaDeTexto 162">
                <a:extLst>
                  <a:ext uri="{FF2B5EF4-FFF2-40B4-BE49-F238E27FC236}">
                    <a16:creationId xmlns:a16="http://schemas.microsoft.com/office/drawing/2014/main" id="{41017ED9-7E99-43BD-AECA-3FDE03E766F2}"/>
                  </a:ext>
                </a:extLst>
              </p:cNvPr>
              <p:cNvSpPr txBox="1"/>
              <p:nvPr/>
            </p:nvSpPr>
            <p:spPr>
              <a:xfrm>
                <a:off x="565165" y="485186"/>
                <a:ext cx="999814"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nvGrpSpPr>
            <p:cNvPr id="133" name="Agrupar 132">
              <a:extLst>
                <a:ext uri="{FF2B5EF4-FFF2-40B4-BE49-F238E27FC236}">
                  <a16:creationId xmlns:a16="http://schemas.microsoft.com/office/drawing/2014/main" id="{6C7F8C3B-6D4F-4B44-B6E9-2EFD9C75E2F2}"/>
                </a:ext>
              </a:extLst>
            </p:cNvPr>
            <p:cNvGrpSpPr/>
            <p:nvPr/>
          </p:nvGrpSpPr>
          <p:grpSpPr>
            <a:xfrm>
              <a:off x="2190599" y="3613004"/>
              <a:ext cx="1073060" cy="951709"/>
              <a:chOff x="565171" y="485186"/>
              <a:chExt cx="1073060" cy="951709"/>
            </a:xfrm>
          </p:grpSpPr>
          <p:sp>
            <p:nvSpPr>
              <p:cNvPr id="158" name="Elipse 157">
                <a:extLst>
                  <a:ext uri="{FF2B5EF4-FFF2-40B4-BE49-F238E27FC236}">
                    <a16:creationId xmlns:a16="http://schemas.microsoft.com/office/drawing/2014/main" id="{3A30DDC0-D059-48CF-ACED-1E18DE50BFC2}"/>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59" name="Picture 7">
                <a:extLst>
                  <a:ext uri="{FF2B5EF4-FFF2-40B4-BE49-F238E27FC236}">
                    <a16:creationId xmlns:a16="http://schemas.microsoft.com/office/drawing/2014/main" id="{96FDA429-21D3-4277-9103-AD3C16D1F5F9}"/>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60" name="CaixaDeTexto 159">
                <a:extLst>
                  <a:ext uri="{FF2B5EF4-FFF2-40B4-BE49-F238E27FC236}">
                    <a16:creationId xmlns:a16="http://schemas.microsoft.com/office/drawing/2014/main" id="{5135BF8D-523F-4AE2-AC29-A26D27C12091}"/>
                  </a:ext>
                </a:extLst>
              </p:cNvPr>
              <p:cNvSpPr txBox="1"/>
              <p:nvPr/>
            </p:nvSpPr>
            <p:spPr>
              <a:xfrm>
                <a:off x="565171" y="485186"/>
                <a:ext cx="999814"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nvGrpSpPr>
            <p:cNvPr id="134" name="Agrupar 133">
              <a:extLst>
                <a:ext uri="{FF2B5EF4-FFF2-40B4-BE49-F238E27FC236}">
                  <a16:creationId xmlns:a16="http://schemas.microsoft.com/office/drawing/2014/main" id="{6D5C0A91-32F6-48BE-8397-E8775C328DF4}"/>
                </a:ext>
              </a:extLst>
            </p:cNvPr>
            <p:cNvGrpSpPr/>
            <p:nvPr/>
          </p:nvGrpSpPr>
          <p:grpSpPr>
            <a:xfrm>
              <a:off x="2082437" y="5396870"/>
              <a:ext cx="1073066" cy="951714"/>
              <a:chOff x="565165" y="485181"/>
              <a:chExt cx="1073066" cy="951714"/>
            </a:xfrm>
          </p:grpSpPr>
          <p:sp>
            <p:nvSpPr>
              <p:cNvPr id="155" name="Elipse 154">
                <a:extLst>
                  <a:ext uri="{FF2B5EF4-FFF2-40B4-BE49-F238E27FC236}">
                    <a16:creationId xmlns:a16="http://schemas.microsoft.com/office/drawing/2014/main" id="{3094F6E8-984D-4E1A-9C97-FCBDC98F5937}"/>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56" name="Picture 7">
                <a:extLst>
                  <a:ext uri="{FF2B5EF4-FFF2-40B4-BE49-F238E27FC236}">
                    <a16:creationId xmlns:a16="http://schemas.microsoft.com/office/drawing/2014/main" id="{D12B3E46-ACCA-46DE-A036-3872E002AE25}"/>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57" name="CaixaDeTexto 156">
                <a:extLst>
                  <a:ext uri="{FF2B5EF4-FFF2-40B4-BE49-F238E27FC236}">
                    <a16:creationId xmlns:a16="http://schemas.microsoft.com/office/drawing/2014/main" id="{9AD5A56E-9BF6-4D55-ADA9-FB91504122EF}"/>
                  </a:ext>
                </a:extLst>
              </p:cNvPr>
              <p:cNvSpPr txBox="1"/>
              <p:nvPr/>
            </p:nvSpPr>
            <p:spPr>
              <a:xfrm>
                <a:off x="565165" y="485181"/>
                <a:ext cx="999814"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nvGrpSpPr>
            <p:cNvPr id="139" name="Agrupar 138">
              <a:extLst>
                <a:ext uri="{FF2B5EF4-FFF2-40B4-BE49-F238E27FC236}">
                  <a16:creationId xmlns:a16="http://schemas.microsoft.com/office/drawing/2014/main" id="{37220F47-7CD7-4E04-924A-1965F3C6E223}"/>
                </a:ext>
              </a:extLst>
            </p:cNvPr>
            <p:cNvGrpSpPr/>
            <p:nvPr/>
          </p:nvGrpSpPr>
          <p:grpSpPr>
            <a:xfrm>
              <a:off x="2772144" y="2750717"/>
              <a:ext cx="1073066" cy="951709"/>
              <a:chOff x="565165" y="485186"/>
              <a:chExt cx="1073066" cy="951709"/>
            </a:xfrm>
          </p:grpSpPr>
          <p:sp>
            <p:nvSpPr>
              <p:cNvPr id="152" name="Elipse 151">
                <a:extLst>
                  <a:ext uri="{FF2B5EF4-FFF2-40B4-BE49-F238E27FC236}">
                    <a16:creationId xmlns:a16="http://schemas.microsoft.com/office/drawing/2014/main" id="{98426A50-9411-4873-AB08-AC64877D1F4C}"/>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53" name="Picture 7">
                <a:extLst>
                  <a:ext uri="{FF2B5EF4-FFF2-40B4-BE49-F238E27FC236}">
                    <a16:creationId xmlns:a16="http://schemas.microsoft.com/office/drawing/2014/main" id="{B9C93ECF-7181-40AB-9CB1-3F770656F1ED}"/>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54" name="CaixaDeTexto 153">
                <a:extLst>
                  <a:ext uri="{FF2B5EF4-FFF2-40B4-BE49-F238E27FC236}">
                    <a16:creationId xmlns:a16="http://schemas.microsoft.com/office/drawing/2014/main" id="{96B16E7D-9AD3-4487-8620-1934F89D5045}"/>
                  </a:ext>
                </a:extLst>
              </p:cNvPr>
              <p:cNvSpPr txBox="1"/>
              <p:nvPr/>
            </p:nvSpPr>
            <p:spPr>
              <a:xfrm>
                <a:off x="565165" y="485186"/>
                <a:ext cx="999814"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nvGrpSpPr>
            <p:cNvPr id="140" name="Agrupar 139">
              <a:extLst>
                <a:ext uri="{FF2B5EF4-FFF2-40B4-BE49-F238E27FC236}">
                  <a16:creationId xmlns:a16="http://schemas.microsoft.com/office/drawing/2014/main" id="{D1563C98-A70F-42F2-ACEC-3649B30063BA}"/>
                </a:ext>
              </a:extLst>
            </p:cNvPr>
            <p:cNvGrpSpPr/>
            <p:nvPr/>
          </p:nvGrpSpPr>
          <p:grpSpPr>
            <a:xfrm>
              <a:off x="3776567" y="955070"/>
              <a:ext cx="1076949" cy="948426"/>
              <a:chOff x="561282" y="488469"/>
              <a:chExt cx="1076949" cy="948426"/>
            </a:xfrm>
          </p:grpSpPr>
          <p:sp>
            <p:nvSpPr>
              <p:cNvPr id="149" name="Elipse 148">
                <a:extLst>
                  <a:ext uri="{FF2B5EF4-FFF2-40B4-BE49-F238E27FC236}">
                    <a16:creationId xmlns:a16="http://schemas.microsoft.com/office/drawing/2014/main" id="{A3CC94CA-488A-4D2B-8E1A-063543D8EB44}"/>
                  </a:ext>
                </a:extLst>
              </p:cNvPr>
              <p:cNvSpPr/>
              <p:nvPr/>
            </p:nvSpPr>
            <p:spPr>
              <a:xfrm>
                <a:off x="738231" y="536895"/>
                <a:ext cx="900000" cy="900000"/>
              </a:xfrm>
              <a:prstGeom prst="ellipse">
                <a:avLst/>
              </a:prstGeom>
              <a:solidFill>
                <a:schemeClr val="accent6">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50" name="Picture 7">
                <a:extLst>
                  <a:ext uri="{FF2B5EF4-FFF2-40B4-BE49-F238E27FC236}">
                    <a16:creationId xmlns:a16="http://schemas.microsoft.com/office/drawing/2014/main" id="{501FECC8-26D1-4105-ADA4-355EDC8A17A9}"/>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51" name="CaixaDeTexto 150">
                <a:extLst>
                  <a:ext uri="{FF2B5EF4-FFF2-40B4-BE49-F238E27FC236}">
                    <a16:creationId xmlns:a16="http://schemas.microsoft.com/office/drawing/2014/main" id="{0457B35C-319C-47B4-9808-BC5D8485B35D}"/>
                  </a:ext>
                </a:extLst>
              </p:cNvPr>
              <p:cNvSpPr txBox="1"/>
              <p:nvPr/>
            </p:nvSpPr>
            <p:spPr>
              <a:xfrm>
                <a:off x="561282" y="488469"/>
                <a:ext cx="999821"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5</a:t>
                </a:r>
              </a:p>
            </p:txBody>
          </p:sp>
        </p:grpSp>
        <p:grpSp>
          <p:nvGrpSpPr>
            <p:cNvPr id="141" name="Agrupar 140">
              <a:extLst>
                <a:ext uri="{FF2B5EF4-FFF2-40B4-BE49-F238E27FC236}">
                  <a16:creationId xmlns:a16="http://schemas.microsoft.com/office/drawing/2014/main" id="{A4BD3E49-CCC0-42B1-BD9C-D93BA47D254A}"/>
                </a:ext>
              </a:extLst>
            </p:cNvPr>
            <p:cNvGrpSpPr/>
            <p:nvPr/>
          </p:nvGrpSpPr>
          <p:grpSpPr>
            <a:xfrm>
              <a:off x="2792273" y="1227552"/>
              <a:ext cx="1073066" cy="951709"/>
              <a:chOff x="565165" y="485186"/>
              <a:chExt cx="1073066" cy="951709"/>
            </a:xfrm>
          </p:grpSpPr>
          <p:sp>
            <p:nvSpPr>
              <p:cNvPr id="146" name="Elipse 145">
                <a:extLst>
                  <a:ext uri="{FF2B5EF4-FFF2-40B4-BE49-F238E27FC236}">
                    <a16:creationId xmlns:a16="http://schemas.microsoft.com/office/drawing/2014/main" id="{8A4A5878-77F0-49DB-8F54-3A0C6000684F}"/>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47" name="Picture 7">
                <a:extLst>
                  <a:ext uri="{FF2B5EF4-FFF2-40B4-BE49-F238E27FC236}">
                    <a16:creationId xmlns:a16="http://schemas.microsoft.com/office/drawing/2014/main" id="{0A074022-7174-47DE-8F23-1D34320C9EF9}"/>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48" name="CaixaDeTexto 147">
                <a:extLst>
                  <a:ext uri="{FF2B5EF4-FFF2-40B4-BE49-F238E27FC236}">
                    <a16:creationId xmlns:a16="http://schemas.microsoft.com/office/drawing/2014/main" id="{E46223B2-7028-4445-9D8D-69EF79382D3A}"/>
                  </a:ext>
                </a:extLst>
              </p:cNvPr>
              <p:cNvSpPr txBox="1"/>
              <p:nvPr/>
            </p:nvSpPr>
            <p:spPr>
              <a:xfrm>
                <a:off x="565165" y="485186"/>
                <a:ext cx="999814"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nvGrpSpPr>
            <p:cNvPr id="142" name="Agrupar 141">
              <a:extLst>
                <a:ext uri="{FF2B5EF4-FFF2-40B4-BE49-F238E27FC236}">
                  <a16:creationId xmlns:a16="http://schemas.microsoft.com/office/drawing/2014/main" id="{C877A81F-8F88-41E4-B5B8-288AA0227FE2}"/>
                </a:ext>
              </a:extLst>
            </p:cNvPr>
            <p:cNvGrpSpPr/>
            <p:nvPr/>
          </p:nvGrpSpPr>
          <p:grpSpPr>
            <a:xfrm>
              <a:off x="2536326" y="4541610"/>
              <a:ext cx="1073060" cy="951709"/>
              <a:chOff x="565171" y="485186"/>
              <a:chExt cx="1073060" cy="951709"/>
            </a:xfrm>
          </p:grpSpPr>
          <p:sp>
            <p:nvSpPr>
              <p:cNvPr id="143" name="Elipse 142">
                <a:extLst>
                  <a:ext uri="{FF2B5EF4-FFF2-40B4-BE49-F238E27FC236}">
                    <a16:creationId xmlns:a16="http://schemas.microsoft.com/office/drawing/2014/main" id="{FC28C99F-D3ED-40DF-8000-FF8BDCEFC8DC}"/>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144" name="Picture 7">
                <a:extLst>
                  <a:ext uri="{FF2B5EF4-FFF2-40B4-BE49-F238E27FC236}">
                    <a16:creationId xmlns:a16="http://schemas.microsoft.com/office/drawing/2014/main" id="{20C7AFF0-2FDA-43C1-8151-F95C7D397DFE}"/>
                  </a:ext>
                </a:extLst>
              </p:cNvPr>
              <p:cNvPicPr>
                <a:picLocks noChangeAspect="1"/>
              </p:cNvPicPr>
              <p:nvPr/>
            </p:nvPicPr>
            <p:blipFill>
              <a:blip r:embed="rId17" cstate="print">
                <a:extLst>
                  <a:ext uri="{BEBA8EAE-BF5A-486C-A8C5-ECC9F3942E4B}">
                    <a14:imgProps xmlns:a14="http://schemas.microsoft.com/office/drawing/2010/main">
                      <a14:imgLayer r:embed="rId1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145" name="CaixaDeTexto 144">
                <a:extLst>
                  <a:ext uri="{FF2B5EF4-FFF2-40B4-BE49-F238E27FC236}">
                    <a16:creationId xmlns:a16="http://schemas.microsoft.com/office/drawing/2014/main" id="{E885D333-B51E-42A7-8E33-C6303A78883F}"/>
                  </a:ext>
                </a:extLst>
              </p:cNvPr>
              <p:cNvSpPr txBox="1"/>
              <p:nvPr/>
            </p:nvSpPr>
            <p:spPr>
              <a:xfrm>
                <a:off x="565171" y="485186"/>
                <a:ext cx="999819"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spTree>
    <p:extLst>
      <p:ext uri="{BB962C8B-B14F-4D97-AF65-F5344CB8AC3E}">
        <p14:creationId xmlns:p14="http://schemas.microsoft.com/office/powerpoint/2010/main" val="351416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11D1CE12-A438-4E0D-AE47-0D4A577990B1}"/>
              </a:ext>
            </a:extLst>
          </p:cNvPr>
          <p:cNvGrpSpPr/>
          <p:nvPr/>
        </p:nvGrpSpPr>
        <p:grpSpPr>
          <a:xfrm>
            <a:off x="5074001" y="3673285"/>
            <a:ext cx="4598768" cy="3186352"/>
            <a:chOff x="57408" y="359090"/>
            <a:chExt cx="4598768" cy="3186352"/>
          </a:xfrm>
        </p:grpSpPr>
        <p:pic>
          <p:nvPicPr>
            <p:cNvPr id="26" name="Picture 25">
              <a:extLst>
                <a:ext uri="{FF2B5EF4-FFF2-40B4-BE49-F238E27FC236}">
                  <a16:creationId xmlns:a16="http://schemas.microsoft.com/office/drawing/2014/main" id="{27175926-D3E4-4726-ADDF-A0D665CA4E33}"/>
                </a:ext>
              </a:extLst>
            </p:cNvPr>
            <p:cNvPicPr>
              <a:picLocks noChangeAspect="1"/>
            </p:cNvPicPr>
            <p:nvPr/>
          </p:nvPicPr>
          <p:blipFill>
            <a:blip r:embed="rId2"/>
            <a:stretch>
              <a:fillRect/>
            </a:stretch>
          </p:blipFill>
          <p:spPr>
            <a:xfrm>
              <a:off x="3404551" y="1041707"/>
              <a:ext cx="1164496" cy="1677222"/>
            </a:xfrm>
            <a:prstGeom prst="rect">
              <a:avLst/>
            </a:prstGeom>
          </p:spPr>
        </p:pic>
        <p:pic>
          <p:nvPicPr>
            <p:cNvPr id="27" name="Picture 26">
              <a:extLst>
                <a:ext uri="{FF2B5EF4-FFF2-40B4-BE49-F238E27FC236}">
                  <a16:creationId xmlns:a16="http://schemas.microsoft.com/office/drawing/2014/main" id="{EE4E4F09-7806-47C4-A90A-555A77643ED5}"/>
                </a:ext>
              </a:extLst>
            </p:cNvPr>
            <p:cNvPicPr>
              <a:picLocks noChangeAspect="1"/>
            </p:cNvPicPr>
            <p:nvPr/>
          </p:nvPicPr>
          <p:blipFill>
            <a:blip r:embed="rId3"/>
            <a:stretch>
              <a:fillRect/>
            </a:stretch>
          </p:blipFill>
          <p:spPr>
            <a:xfrm>
              <a:off x="142610" y="1756122"/>
              <a:ext cx="1153106" cy="1672878"/>
            </a:xfrm>
            <a:prstGeom prst="rect">
              <a:avLst/>
            </a:prstGeom>
          </p:spPr>
        </p:pic>
        <p:pic>
          <p:nvPicPr>
            <p:cNvPr id="28" name="Picture 27">
              <a:extLst>
                <a:ext uri="{FF2B5EF4-FFF2-40B4-BE49-F238E27FC236}">
                  <a16:creationId xmlns:a16="http://schemas.microsoft.com/office/drawing/2014/main" id="{46EDDCAF-13A9-4430-8C5F-0B7726E81A9F}"/>
                </a:ext>
              </a:extLst>
            </p:cNvPr>
            <p:cNvPicPr>
              <a:picLocks noChangeAspect="1"/>
            </p:cNvPicPr>
            <p:nvPr/>
          </p:nvPicPr>
          <p:blipFill>
            <a:blip r:embed="rId4"/>
            <a:stretch>
              <a:fillRect/>
            </a:stretch>
          </p:blipFill>
          <p:spPr>
            <a:xfrm>
              <a:off x="1781172" y="422941"/>
              <a:ext cx="1164496" cy="1672877"/>
            </a:xfrm>
            <a:prstGeom prst="rect">
              <a:avLst/>
            </a:prstGeom>
          </p:spPr>
        </p:pic>
        <p:sp>
          <p:nvSpPr>
            <p:cNvPr id="59" name="TextBox 58">
              <a:extLst>
                <a:ext uri="{FF2B5EF4-FFF2-40B4-BE49-F238E27FC236}">
                  <a16:creationId xmlns:a16="http://schemas.microsoft.com/office/drawing/2014/main" id="{64F1EEB6-2377-4163-B003-AF1DB0832138}"/>
                </a:ext>
              </a:extLst>
            </p:cNvPr>
            <p:cNvSpPr txBox="1"/>
            <p:nvPr/>
          </p:nvSpPr>
          <p:spPr>
            <a:xfrm>
              <a:off x="57408" y="359090"/>
              <a:ext cx="1385636" cy="276999"/>
            </a:xfrm>
            <a:prstGeom prst="rect">
              <a:avLst/>
            </a:prstGeom>
            <a:noFill/>
          </p:spPr>
          <p:txBody>
            <a:bodyPr wrap="none" rtlCol="0">
              <a:spAutoFit/>
            </a:bodyPr>
            <a:lstStyle/>
            <a:p>
              <a:r>
                <a:rPr lang="pt-BR" sz="1200" b="1" dirty="0">
                  <a:latin typeface="HP Simplified" panose="020B0604020204020204" pitchFamily="34" charset="0"/>
                </a:rPr>
                <a:t>Anatomy of a Card</a:t>
              </a:r>
            </a:p>
          </p:txBody>
        </p:sp>
        <p:cxnSp>
          <p:nvCxnSpPr>
            <p:cNvPr id="3" name="Straight Arrow Connector 2">
              <a:extLst>
                <a:ext uri="{FF2B5EF4-FFF2-40B4-BE49-F238E27FC236}">
                  <a16:creationId xmlns:a16="http://schemas.microsoft.com/office/drawing/2014/main" id="{A3927DEC-83DA-43A4-A05F-588F1551C47D}"/>
                </a:ext>
              </a:extLst>
            </p:cNvPr>
            <p:cNvCxnSpPr>
              <a:cxnSpLocks/>
              <a:stCxn id="8" idx="3"/>
            </p:cNvCxnSpPr>
            <p:nvPr/>
          </p:nvCxnSpPr>
          <p:spPr>
            <a:xfrm flipV="1">
              <a:off x="1520381" y="621793"/>
              <a:ext cx="298617" cy="1755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7BE62A-F189-4A93-8688-F01E12CA66FF}"/>
                </a:ext>
              </a:extLst>
            </p:cNvPr>
            <p:cNvSpPr txBox="1"/>
            <p:nvPr/>
          </p:nvSpPr>
          <p:spPr>
            <a:xfrm>
              <a:off x="795503" y="666550"/>
              <a:ext cx="724878" cy="261610"/>
            </a:xfrm>
            <a:prstGeom prst="rect">
              <a:avLst/>
            </a:prstGeom>
            <a:noFill/>
          </p:spPr>
          <p:txBody>
            <a:bodyPr wrap="none" rtlCol="0">
              <a:spAutoFit/>
            </a:bodyPr>
            <a:lstStyle/>
            <a:p>
              <a:r>
                <a:rPr lang="pt-BR" sz="1100" dirty="0">
                  <a:latin typeface="HP Simplified" panose="020B0604020204020204" pitchFamily="34" charset="0"/>
                </a:rPr>
                <a:t>Card Icon</a:t>
              </a:r>
            </a:p>
          </p:txBody>
        </p:sp>
        <p:sp>
          <p:nvSpPr>
            <p:cNvPr id="9" name="TextBox 8">
              <a:extLst>
                <a:ext uri="{FF2B5EF4-FFF2-40B4-BE49-F238E27FC236}">
                  <a16:creationId xmlns:a16="http://schemas.microsoft.com/office/drawing/2014/main" id="{9AC17D84-B8B5-4533-BC77-CEF060869FC9}"/>
                </a:ext>
              </a:extLst>
            </p:cNvPr>
            <p:cNvSpPr txBox="1"/>
            <p:nvPr/>
          </p:nvSpPr>
          <p:spPr>
            <a:xfrm>
              <a:off x="383370" y="1435233"/>
              <a:ext cx="824265" cy="261610"/>
            </a:xfrm>
            <a:prstGeom prst="rect">
              <a:avLst/>
            </a:prstGeom>
            <a:noFill/>
          </p:spPr>
          <p:txBody>
            <a:bodyPr wrap="none" rtlCol="0">
              <a:spAutoFit/>
            </a:bodyPr>
            <a:lstStyle/>
            <a:p>
              <a:r>
                <a:rPr lang="pt-BR" sz="1100" dirty="0">
                  <a:latin typeface="HP Simplified" panose="020B0604020204020204" pitchFamily="34" charset="0"/>
                </a:rPr>
                <a:t>Card Name</a:t>
              </a:r>
            </a:p>
          </p:txBody>
        </p:sp>
        <p:sp>
          <p:nvSpPr>
            <p:cNvPr id="15" name="TextBox 14">
              <a:extLst>
                <a:ext uri="{FF2B5EF4-FFF2-40B4-BE49-F238E27FC236}">
                  <a16:creationId xmlns:a16="http://schemas.microsoft.com/office/drawing/2014/main" id="{46F4D996-065A-4FEE-A114-C444205D3597}"/>
                </a:ext>
              </a:extLst>
            </p:cNvPr>
            <p:cNvSpPr txBox="1"/>
            <p:nvPr/>
          </p:nvSpPr>
          <p:spPr>
            <a:xfrm>
              <a:off x="3195238" y="590093"/>
              <a:ext cx="647934" cy="261610"/>
            </a:xfrm>
            <a:prstGeom prst="rect">
              <a:avLst/>
            </a:prstGeom>
            <a:noFill/>
          </p:spPr>
          <p:txBody>
            <a:bodyPr wrap="none" rtlCol="0">
              <a:spAutoFit/>
            </a:bodyPr>
            <a:lstStyle/>
            <a:p>
              <a:r>
                <a:rPr lang="pt-BR" sz="1100" dirty="0">
                  <a:latin typeface="HP Simplified" panose="020B0604020204020204" pitchFamily="34" charset="0"/>
                </a:rPr>
                <a:t>Set Icon</a:t>
              </a:r>
            </a:p>
          </p:txBody>
        </p:sp>
        <p:sp>
          <p:nvSpPr>
            <p:cNvPr id="16" name="TextBox 15">
              <a:extLst>
                <a:ext uri="{FF2B5EF4-FFF2-40B4-BE49-F238E27FC236}">
                  <a16:creationId xmlns:a16="http://schemas.microsoft.com/office/drawing/2014/main" id="{A9FD1695-1F2D-4ECF-8A2B-D679DA8CAC8E}"/>
                </a:ext>
              </a:extLst>
            </p:cNvPr>
            <p:cNvSpPr txBox="1"/>
            <p:nvPr/>
          </p:nvSpPr>
          <p:spPr>
            <a:xfrm>
              <a:off x="1357365" y="2673217"/>
              <a:ext cx="1463862" cy="261610"/>
            </a:xfrm>
            <a:prstGeom prst="rect">
              <a:avLst/>
            </a:prstGeom>
            <a:noFill/>
          </p:spPr>
          <p:txBody>
            <a:bodyPr wrap="none" rtlCol="0">
              <a:spAutoFit/>
            </a:bodyPr>
            <a:lstStyle/>
            <a:p>
              <a:r>
                <a:rPr lang="pt-BR" sz="1100" dirty="0" err="1">
                  <a:latin typeface="HP Simplified" panose="020B0604020204020204" pitchFamily="34" charset="0"/>
                </a:rPr>
                <a:t>Card</a:t>
              </a:r>
              <a:r>
                <a:rPr lang="pt-BR" sz="1100" dirty="0">
                  <a:latin typeface="HP Simplified" panose="020B0604020204020204" pitchFamily="34" charset="0"/>
                </a:rPr>
                <a:t> </a:t>
              </a:r>
              <a:r>
                <a:rPr lang="pt-BR" sz="1100" dirty="0" err="1">
                  <a:latin typeface="HP Simplified" panose="020B0604020204020204" pitchFamily="34" charset="0"/>
                </a:rPr>
                <a:t>Text</a:t>
              </a:r>
              <a:r>
                <a:rPr lang="pt-BR" sz="1100" dirty="0">
                  <a:latin typeface="HP Simplified" panose="020B0604020204020204" pitchFamily="34" charset="0"/>
                </a:rPr>
                <a:t> (</a:t>
              </a:r>
              <a:r>
                <a:rPr lang="pt-BR" sz="1100" dirty="0" err="1">
                  <a:latin typeface="HP Simplified" panose="020B0604020204020204" pitchFamily="34" charset="0"/>
                </a:rPr>
                <a:t>flavor</a:t>
              </a:r>
              <a:r>
                <a:rPr lang="pt-BR" sz="1100" dirty="0">
                  <a:latin typeface="HP Simplified" panose="020B0604020204020204" pitchFamily="34" charset="0"/>
                </a:rPr>
                <a:t> </a:t>
              </a:r>
              <a:r>
                <a:rPr lang="pt-BR" sz="1100" dirty="0" err="1">
                  <a:latin typeface="HP Simplified" panose="020B0604020204020204" pitchFamily="34" charset="0"/>
                </a:rPr>
                <a:t>text</a:t>
              </a:r>
              <a:r>
                <a:rPr lang="pt-BR" sz="1100" dirty="0">
                  <a:latin typeface="HP Simplified" panose="020B0604020204020204" pitchFamily="34" charset="0"/>
                </a:rPr>
                <a:t>)</a:t>
              </a:r>
            </a:p>
          </p:txBody>
        </p:sp>
        <p:sp>
          <p:nvSpPr>
            <p:cNvPr id="18" name="TextBox 17">
              <a:extLst>
                <a:ext uri="{FF2B5EF4-FFF2-40B4-BE49-F238E27FC236}">
                  <a16:creationId xmlns:a16="http://schemas.microsoft.com/office/drawing/2014/main" id="{9B4A66EA-95FF-4F27-A80C-CCA19285B9F9}"/>
                </a:ext>
              </a:extLst>
            </p:cNvPr>
            <p:cNvSpPr txBox="1"/>
            <p:nvPr/>
          </p:nvSpPr>
          <p:spPr>
            <a:xfrm>
              <a:off x="712465" y="1017289"/>
              <a:ext cx="825867" cy="261610"/>
            </a:xfrm>
            <a:prstGeom prst="rect">
              <a:avLst/>
            </a:prstGeom>
            <a:noFill/>
          </p:spPr>
          <p:txBody>
            <a:bodyPr wrap="none" rtlCol="0">
              <a:spAutoFit/>
            </a:bodyPr>
            <a:lstStyle/>
            <a:p>
              <a:r>
                <a:rPr lang="pt-BR" sz="1100" dirty="0">
                  <a:latin typeface="HP Simplified" panose="020B0604020204020204" pitchFamily="34" charset="0"/>
                </a:rPr>
                <a:t>Card Effect</a:t>
              </a:r>
            </a:p>
          </p:txBody>
        </p:sp>
        <p:sp>
          <p:nvSpPr>
            <p:cNvPr id="25" name="TextBox 24">
              <a:extLst>
                <a:ext uri="{FF2B5EF4-FFF2-40B4-BE49-F238E27FC236}">
                  <a16:creationId xmlns:a16="http://schemas.microsoft.com/office/drawing/2014/main" id="{66ACCF05-8D65-4C6D-BE15-A8C93FD3FF17}"/>
                </a:ext>
              </a:extLst>
            </p:cNvPr>
            <p:cNvSpPr txBox="1"/>
            <p:nvPr/>
          </p:nvSpPr>
          <p:spPr>
            <a:xfrm>
              <a:off x="2156495" y="2403343"/>
              <a:ext cx="1148071" cy="261610"/>
            </a:xfrm>
            <a:prstGeom prst="rect">
              <a:avLst/>
            </a:prstGeom>
            <a:noFill/>
          </p:spPr>
          <p:txBody>
            <a:bodyPr wrap="none" rtlCol="0">
              <a:spAutoFit/>
            </a:bodyPr>
            <a:lstStyle/>
            <a:p>
              <a:r>
                <a:rPr lang="pt-BR" sz="1100" dirty="0">
                  <a:latin typeface="HP Simplified" panose="020B0604020204020204" pitchFamily="34" charset="0"/>
                </a:rPr>
                <a:t>Card Index in Set</a:t>
              </a:r>
            </a:p>
          </p:txBody>
        </p:sp>
        <p:sp>
          <p:nvSpPr>
            <p:cNvPr id="50" name="TextBox 49">
              <a:extLst>
                <a:ext uri="{FF2B5EF4-FFF2-40B4-BE49-F238E27FC236}">
                  <a16:creationId xmlns:a16="http://schemas.microsoft.com/office/drawing/2014/main" id="{DD89D302-1C60-4709-B3A3-D2B41A7AF3C3}"/>
                </a:ext>
              </a:extLst>
            </p:cNvPr>
            <p:cNvSpPr txBox="1"/>
            <p:nvPr/>
          </p:nvSpPr>
          <p:spPr>
            <a:xfrm>
              <a:off x="3140092" y="2763443"/>
              <a:ext cx="846707" cy="261610"/>
            </a:xfrm>
            <a:prstGeom prst="rect">
              <a:avLst/>
            </a:prstGeom>
            <a:noFill/>
          </p:spPr>
          <p:txBody>
            <a:bodyPr wrap="none" rtlCol="0">
              <a:spAutoFit/>
            </a:bodyPr>
            <a:lstStyle/>
            <a:p>
              <a:r>
                <a:rPr lang="pt-BR" sz="1100" dirty="0">
                  <a:latin typeface="HP Simplified" panose="020B0604020204020204" pitchFamily="34" charset="0"/>
                </a:rPr>
                <a:t>Page Count</a:t>
              </a:r>
            </a:p>
          </p:txBody>
        </p:sp>
        <p:sp>
          <p:nvSpPr>
            <p:cNvPr id="53" name="TextBox 52">
              <a:extLst>
                <a:ext uri="{FF2B5EF4-FFF2-40B4-BE49-F238E27FC236}">
                  <a16:creationId xmlns:a16="http://schemas.microsoft.com/office/drawing/2014/main" id="{96B74935-81B4-4E72-A3D8-45FBEE5DF8D9}"/>
                </a:ext>
              </a:extLst>
            </p:cNvPr>
            <p:cNvSpPr txBox="1"/>
            <p:nvPr/>
          </p:nvSpPr>
          <p:spPr>
            <a:xfrm>
              <a:off x="3597249" y="3003893"/>
              <a:ext cx="704039" cy="261610"/>
            </a:xfrm>
            <a:prstGeom prst="rect">
              <a:avLst/>
            </a:prstGeom>
            <a:noFill/>
          </p:spPr>
          <p:txBody>
            <a:bodyPr wrap="none" rtlCol="0">
              <a:spAutoFit/>
            </a:bodyPr>
            <a:lstStyle/>
            <a:p>
              <a:r>
                <a:rPr lang="pt-BR" sz="1100" dirty="0">
                  <a:latin typeface="HP Simplified" panose="020B0604020204020204" pitchFamily="34" charset="0"/>
                </a:rPr>
                <a:t>Ink Level</a:t>
              </a:r>
            </a:p>
          </p:txBody>
        </p:sp>
        <p:sp>
          <p:nvSpPr>
            <p:cNvPr id="55" name="TextBox 54">
              <a:extLst>
                <a:ext uri="{FF2B5EF4-FFF2-40B4-BE49-F238E27FC236}">
                  <a16:creationId xmlns:a16="http://schemas.microsoft.com/office/drawing/2014/main" id="{277C58B3-696B-4BCE-AF4F-283BF6E1A7BB}"/>
                </a:ext>
              </a:extLst>
            </p:cNvPr>
            <p:cNvSpPr txBox="1"/>
            <p:nvPr/>
          </p:nvSpPr>
          <p:spPr>
            <a:xfrm>
              <a:off x="3684435" y="3231235"/>
              <a:ext cx="971741" cy="261610"/>
            </a:xfrm>
            <a:prstGeom prst="rect">
              <a:avLst/>
            </a:prstGeom>
            <a:noFill/>
          </p:spPr>
          <p:txBody>
            <a:bodyPr wrap="none" rtlCol="0">
              <a:spAutoFit/>
            </a:bodyPr>
            <a:lstStyle/>
            <a:p>
              <a:r>
                <a:rPr lang="pt-BR" sz="1100" dirty="0">
                  <a:latin typeface="HP Simplified" panose="020B0604020204020204" pitchFamily="34" charset="0"/>
                </a:rPr>
                <a:t>Saving Points</a:t>
              </a:r>
            </a:p>
          </p:txBody>
        </p:sp>
        <p:sp>
          <p:nvSpPr>
            <p:cNvPr id="57" name="TextBox 56">
              <a:extLst>
                <a:ext uri="{FF2B5EF4-FFF2-40B4-BE49-F238E27FC236}">
                  <a16:creationId xmlns:a16="http://schemas.microsoft.com/office/drawing/2014/main" id="{03070502-3194-4DD8-9E13-17D773EF4E3D}"/>
                </a:ext>
              </a:extLst>
            </p:cNvPr>
            <p:cNvSpPr txBox="1"/>
            <p:nvPr/>
          </p:nvSpPr>
          <p:spPr>
            <a:xfrm>
              <a:off x="1358316" y="3283832"/>
              <a:ext cx="441146" cy="261610"/>
            </a:xfrm>
            <a:prstGeom prst="rect">
              <a:avLst/>
            </a:prstGeom>
            <a:noFill/>
          </p:spPr>
          <p:txBody>
            <a:bodyPr wrap="none" rtlCol="0">
              <a:spAutoFit/>
            </a:bodyPr>
            <a:lstStyle/>
            <a:p>
              <a:r>
                <a:rPr lang="pt-BR" sz="1100" dirty="0">
                  <a:latin typeface="HP Simplified" panose="020B0604020204020204" pitchFamily="34" charset="0"/>
                </a:rPr>
                <a:t>Cost</a:t>
              </a:r>
            </a:p>
          </p:txBody>
        </p:sp>
        <p:sp>
          <p:nvSpPr>
            <p:cNvPr id="61" name="TextBox 60">
              <a:extLst>
                <a:ext uri="{FF2B5EF4-FFF2-40B4-BE49-F238E27FC236}">
                  <a16:creationId xmlns:a16="http://schemas.microsoft.com/office/drawing/2014/main" id="{9897D3DB-987B-497A-8AC2-AB18446FFB60}"/>
                </a:ext>
              </a:extLst>
            </p:cNvPr>
            <p:cNvSpPr txBox="1"/>
            <p:nvPr/>
          </p:nvSpPr>
          <p:spPr>
            <a:xfrm>
              <a:off x="1358316" y="2873088"/>
              <a:ext cx="1513556" cy="261610"/>
            </a:xfrm>
            <a:prstGeom prst="rect">
              <a:avLst/>
            </a:prstGeom>
            <a:noFill/>
          </p:spPr>
          <p:txBody>
            <a:bodyPr wrap="none" rtlCol="0">
              <a:spAutoFit/>
            </a:bodyPr>
            <a:lstStyle/>
            <a:p>
              <a:r>
                <a:rPr lang="pt-BR" sz="1100" dirty="0">
                  <a:latin typeface="HP Simplified" panose="020B0604020204020204" pitchFamily="34" charset="0"/>
                </a:rPr>
                <a:t>Number of Pages per $</a:t>
              </a:r>
            </a:p>
          </p:txBody>
        </p:sp>
        <p:cxnSp>
          <p:nvCxnSpPr>
            <p:cNvPr id="64" name="Straight Arrow Connector 63">
              <a:extLst>
                <a:ext uri="{FF2B5EF4-FFF2-40B4-BE49-F238E27FC236}">
                  <a16:creationId xmlns:a16="http://schemas.microsoft.com/office/drawing/2014/main" id="{99A10310-4CBB-4004-A127-AF4E8323E072}"/>
                </a:ext>
              </a:extLst>
            </p:cNvPr>
            <p:cNvCxnSpPr>
              <a:stCxn id="18" idx="3"/>
            </p:cNvCxnSpPr>
            <p:nvPr/>
          </p:nvCxnSpPr>
          <p:spPr>
            <a:xfrm>
              <a:off x="1538332" y="1148094"/>
              <a:ext cx="436772" cy="212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A879FA1-B6F0-4CFA-AF80-BB1AC1E1A9BC}"/>
                </a:ext>
              </a:extLst>
            </p:cNvPr>
            <p:cNvCxnSpPr/>
            <p:nvPr/>
          </p:nvCxnSpPr>
          <p:spPr>
            <a:xfrm>
              <a:off x="863194" y="1566038"/>
              <a:ext cx="0" cy="314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F9BF952-7286-427C-84EC-F4825D0F910D}"/>
                </a:ext>
              </a:extLst>
            </p:cNvPr>
            <p:cNvCxnSpPr>
              <a:cxnSpLocks/>
              <a:stCxn id="15" idx="1"/>
            </p:cNvCxnSpPr>
            <p:nvPr/>
          </p:nvCxnSpPr>
          <p:spPr>
            <a:xfrm flipH="1">
              <a:off x="2871872" y="720898"/>
              <a:ext cx="3233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8900E50-A75D-482E-AFD6-2CB4BBB180B5}"/>
                </a:ext>
              </a:extLst>
            </p:cNvPr>
            <p:cNvCxnSpPr>
              <a:cxnSpLocks/>
            </p:cNvCxnSpPr>
            <p:nvPr/>
          </p:nvCxnSpPr>
          <p:spPr>
            <a:xfrm flipV="1">
              <a:off x="3442456" y="2508583"/>
              <a:ext cx="120989" cy="254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BF2EFEE-B0FA-427E-8D32-5EEBDF74A005}"/>
                </a:ext>
              </a:extLst>
            </p:cNvPr>
            <p:cNvCxnSpPr>
              <a:cxnSpLocks/>
            </p:cNvCxnSpPr>
            <p:nvPr/>
          </p:nvCxnSpPr>
          <p:spPr>
            <a:xfrm flipH="1" flipV="1">
              <a:off x="3986799" y="2592561"/>
              <a:ext cx="96750" cy="4324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4E41F59-82BE-4F9B-B490-7376DE460B11}"/>
                </a:ext>
              </a:extLst>
            </p:cNvPr>
            <p:cNvCxnSpPr/>
            <p:nvPr/>
          </p:nvCxnSpPr>
          <p:spPr>
            <a:xfrm flipV="1">
              <a:off x="4301288" y="2592561"/>
              <a:ext cx="0" cy="638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E453928-3626-4131-A0B3-0CC638477A12}"/>
                </a:ext>
              </a:extLst>
            </p:cNvPr>
            <p:cNvCxnSpPr>
              <a:stCxn id="16" idx="1"/>
            </p:cNvCxnSpPr>
            <p:nvPr/>
          </p:nvCxnSpPr>
          <p:spPr>
            <a:xfrm flipH="1">
              <a:off x="979287" y="2804022"/>
              <a:ext cx="3780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4036181-225D-425A-8F31-F90A7BEC7B2E}"/>
                </a:ext>
              </a:extLst>
            </p:cNvPr>
            <p:cNvCxnSpPr>
              <a:cxnSpLocks/>
              <a:stCxn id="61" idx="1"/>
            </p:cNvCxnSpPr>
            <p:nvPr/>
          </p:nvCxnSpPr>
          <p:spPr>
            <a:xfrm flipH="1">
              <a:off x="1038758" y="3003893"/>
              <a:ext cx="319558" cy="130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8430E70-A4B4-45D1-B84A-671FC89D32F8}"/>
                </a:ext>
              </a:extLst>
            </p:cNvPr>
            <p:cNvCxnSpPr>
              <a:stCxn id="57" idx="1"/>
            </p:cNvCxnSpPr>
            <p:nvPr/>
          </p:nvCxnSpPr>
          <p:spPr>
            <a:xfrm flipH="1" flipV="1">
              <a:off x="795502" y="3283833"/>
              <a:ext cx="562814" cy="1308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2" name="Rectangle 131">
            <a:extLst>
              <a:ext uri="{FF2B5EF4-FFF2-40B4-BE49-F238E27FC236}">
                <a16:creationId xmlns:a16="http://schemas.microsoft.com/office/drawing/2014/main" id="{D5F12EB8-14B5-40B7-BF28-9E6F738E8706}"/>
              </a:ext>
            </a:extLst>
          </p:cNvPr>
          <p:cNvSpPr/>
          <p:nvPr/>
        </p:nvSpPr>
        <p:spPr>
          <a:xfrm>
            <a:off x="108486" y="349636"/>
            <a:ext cx="4708883" cy="4662815"/>
          </a:xfrm>
          <a:prstGeom prst="rect">
            <a:avLst/>
          </a:prstGeom>
        </p:spPr>
        <p:txBody>
          <a:bodyPr wrap="square">
            <a:spAutoFit/>
          </a:bodyPr>
          <a:lstStyle/>
          <a:p>
            <a:pPr algn="just"/>
            <a:r>
              <a:rPr lang="pt-BR" sz="1100" dirty="0">
                <a:latin typeface="HP Simplified" panose="020B0604020204020204" pitchFamily="34" charset="0"/>
              </a:rPr>
              <a:t>The game is played for 4 months, with 4 weeks each month (each week is a turn). You will try to maximize the amount of Saving Points received at the end of the game. </a:t>
            </a:r>
          </a:p>
          <a:p>
            <a:pPr algn="just"/>
            <a:endParaRPr lang="pt-BR" sz="1100" dirty="0">
              <a:latin typeface="HP Simplified" panose="020B0604020204020204" pitchFamily="34" charset="0"/>
            </a:endParaRPr>
          </a:p>
          <a:p>
            <a:pPr algn="just"/>
            <a:r>
              <a:rPr lang="pt-BR" sz="1100" dirty="0">
                <a:latin typeface="HP Simplified" panose="020B0604020204020204" pitchFamily="34" charset="0"/>
              </a:rPr>
              <a:t>At the beginning of each of the 4 months:</a:t>
            </a:r>
          </a:p>
          <a:p>
            <a:pPr marL="171450" indent="-171450" algn="just">
              <a:buFont typeface="Arial" panose="020B0604020202020204" pitchFamily="34" charset="0"/>
              <a:buChar char="•"/>
            </a:pPr>
            <a:r>
              <a:rPr lang="pt-BR" sz="1100" dirty="0">
                <a:latin typeface="HP Simplified" panose="020B0604020204020204" pitchFamily="34" charset="0"/>
              </a:rPr>
              <a:t>Pay your current plan Cost</a:t>
            </a:r>
          </a:p>
          <a:p>
            <a:pPr marL="171450" indent="-171450" algn="just">
              <a:buFont typeface="Arial" panose="020B0604020202020204" pitchFamily="34" charset="0"/>
              <a:buChar char="•"/>
            </a:pPr>
            <a:r>
              <a:rPr lang="pt-BR" sz="1100" dirty="0">
                <a:latin typeface="HP Simplified" panose="020B0604020204020204" pitchFamily="34" charset="0"/>
              </a:rPr>
              <a:t>Add the Page Count of your plan to your Page Count pile. </a:t>
            </a:r>
          </a:p>
          <a:p>
            <a:pPr marL="628650" lvl="1" indent="-171450" algn="just">
              <a:buFont typeface="Arial" panose="020B0604020202020204" pitchFamily="34" charset="0"/>
              <a:buChar char="•"/>
            </a:pPr>
            <a:r>
              <a:rPr lang="pt-BR" sz="1100" dirty="0">
                <a:latin typeface="HP Simplified" panose="020B0604020204020204" pitchFamily="34" charset="0"/>
              </a:rPr>
              <a:t>You can never exceed twice your current Plan Page Count (discard any exceeding Pages).</a:t>
            </a:r>
          </a:p>
          <a:p>
            <a:pPr algn="just"/>
            <a:endParaRPr lang="pt-BR" sz="1100" dirty="0">
              <a:latin typeface="HP Simplified" panose="020B0604020204020204" pitchFamily="34" charset="0"/>
            </a:endParaRPr>
          </a:p>
          <a:p>
            <a:pPr algn="just"/>
            <a:r>
              <a:rPr lang="pt-BR" sz="1100" dirty="0">
                <a:latin typeface="HP Simplified" panose="020B0604020204020204" pitchFamily="34" charset="0"/>
              </a:rPr>
              <a:t>You will start every week by drawing 1 card from your Deck.</a:t>
            </a:r>
          </a:p>
          <a:p>
            <a:pPr algn="just"/>
            <a:r>
              <a:rPr lang="pt-BR" sz="1100" dirty="0">
                <a:latin typeface="HP Simplified" panose="020B0604020204020204" pitchFamily="34" charset="0"/>
              </a:rPr>
              <a:t>Then, you have two options:</a:t>
            </a:r>
          </a:p>
          <a:p>
            <a:pPr marL="171450" indent="-171450" algn="just">
              <a:buFont typeface="Arial" panose="020B0604020202020204" pitchFamily="34" charset="0"/>
              <a:buChar char="•"/>
            </a:pPr>
            <a:r>
              <a:rPr lang="pt-BR" sz="1100" dirty="0">
                <a:latin typeface="HP Simplified" panose="020B0604020204020204" pitchFamily="34" charset="0"/>
              </a:rPr>
              <a:t>Play a Replace Cartridge card.</a:t>
            </a:r>
          </a:p>
          <a:p>
            <a:pPr marL="171450" indent="-171450" algn="just">
              <a:buFont typeface="Arial" panose="020B0604020202020204" pitchFamily="34" charset="0"/>
              <a:buChar char="•"/>
            </a:pPr>
            <a:r>
              <a:rPr lang="pt-BR" sz="1100" dirty="0">
                <a:latin typeface="HP Simplified" panose="020B0604020204020204" pitchFamily="34" charset="0"/>
              </a:rPr>
              <a:t>In this exact order (the three actions are optional):</a:t>
            </a:r>
          </a:p>
          <a:p>
            <a:pPr marL="628650" lvl="1" indent="-171450" algn="just">
              <a:buFont typeface="Arial" panose="020B0604020202020204" pitchFamily="34" charset="0"/>
              <a:buChar char="•"/>
            </a:pPr>
            <a:r>
              <a:rPr lang="pt-BR" sz="1100" dirty="0">
                <a:latin typeface="HP Simplified" panose="020B0604020204020204" pitchFamily="34" charset="0"/>
              </a:rPr>
              <a:t>you MAY play 1 Enrollment card, and/or</a:t>
            </a:r>
          </a:p>
          <a:p>
            <a:pPr marL="628650" lvl="1" indent="-171450" algn="just">
              <a:buFont typeface="Arial" panose="020B0604020202020204" pitchFamily="34" charset="0"/>
              <a:buChar char="•"/>
            </a:pPr>
            <a:r>
              <a:rPr lang="pt-BR" sz="1100" dirty="0">
                <a:latin typeface="HP Simplified" panose="020B0604020204020204" pitchFamily="34" charset="0"/>
              </a:rPr>
              <a:t>you MAY plan 1 Event card, and/or</a:t>
            </a:r>
          </a:p>
          <a:p>
            <a:pPr marL="628650" lvl="1" indent="-171450" algn="just">
              <a:buFont typeface="Arial" panose="020B0604020202020204" pitchFamily="34" charset="0"/>
              <a:buChar char="•"/>
            </a:pPr>
            <a:r>
              <a:rPr lang="pt-BR" sz="1100" dirty="0">
                <a:latin typeface="HP Simplified" panose="020B0604020204020204" pitchFamily="34" charset="0"/>
              </a:rPr>
              <a:t>you MAY play 1 Printing Job card. </a:t>
            </a:r>
          </a:p>
          <a:p>
            <a:pPr algn="just"/>
            <a:endParaRPr lang="pt-BR" sz="1100" dirty="0">
              <a:latin typeface="HP Simplified" panose="020B0604020204020204" pitchFamily="34" charset="0"/>
            </a:endParaRPr>
          </a:p>
          <a:p>
            <a:pPr algn="just"/>
            <a:r>
              <a:rPr lang="pt-BR" sz="1100" dirty="0">
                <a:latin typeface="HP Simplified" panose="020B0604020204020204" pitchFamily="34" charset="0"/>
              </a:rPr>
              <a:t>Once you play 1 week, advance the week counter to the next week.</a:t>
            </a:r>
          </a:p>
          <a:p>
            <a:pPr algn="just"/>
            <a:endParaRPr lang="pt-BR" sz="1100" dirty="0">
              <a:latin typeface="HP Simplified" panose="020B0604020204020204" pitchFamily="34" charset="0"/>
            </a:endParaRPr>
          </a:p>
          <a:p>
            <a:pPr algn="just"/>
            <a:r>
              <a:rPr lang="pt-BR" sz="1100" dirty="0">
                <a:latin typeface="HP Simplified" panose="020B0604020204020204" pitchFamily="34" charset="0"/>
              </a:rPr>
              <a:t>After playing 4 weeks, if you have less than 6 cards in your hand, draw cards until you have 6 cards. Then, advance to the next month. You keep any unused Pages from your Page Count. You can buy extra Pages at you current Plan rate at any time (always respecting the 2x Page Count limit). </a:t>
            </a:r>
          </a:p>
          <a:p>
            <a:pPr algn="just"/>
            <a:endParaRPr lang="pt-BR" sz="1100" dirty="0">
              <a:latin typeface="HP Simplified" panose="020B0604020204020204" pitchFamily="34" charset="0"/>
            </a:endParaRPr>
          </a:p>
          <a:p>
            <a:pPr algn="just"/>
            <a:r>
              <a:rPr lang="pt-BR" sz="1100" dirty="0">
                <a:latin typeface="HP Simplified" panose="020B0604020204020204" pitchFamily="34" charset="0"/>
              </a:rPr>
              <a:t>Advance the Month tracker and start playing a month again (until you play 4 months).</a:t>
            </a:r>
          </a:p>
        </p:txBody>
      </p:sp>
      <p:sp>
        <p:nvSpPr>
          <p:cNvPr id="134" name="TextBox 133">
            <a:extLst>
              <a:ext uri="{FF2B5EF4-FFF2-40B4-BE49-F238E27FC236}">
                <a16:creationId xmlns:a16="http://schemas.microsoft.com/office/drawing/2014/main" id="{533D8602-B71E-46CC-90B9-486B9ACC35F5}"/>
              </a:ext>
            </a:extLst>
          </p:cNvPr>
          <p:cNvSpPr txBox="1"/>
          <p:nvPr/>
        </p:nvSpPr>
        <p:spPr>
          <a:xfrm>
            <a:off x="108486" y="72637"/>
            <a:ext cx="896656" cy="276999"/>
          </a:xfrm>
          <a:prstGeom prst="rect">
            <a:avLst/>
          </a:prstGeom>
          <a:noFill/>
        </p:spPr>
        <p:txBody>
          <a:bodyPr wrap="none" rtlCol="0">
            <a:spAutoFit/>
          </a:bodyPr>
          <a:lstStyle/>
          <a:p>
            <a:r>
              <a:rPr lang="pt-BR" sz="1200" b="1" dirty="0">
                <a:latin typeface="HP Simplified" panose="020B0604020204020204" pitchFamily="34" charset="0"/>
              </a:rPr>
              <a:t>Game Flow</a:t>
            </a:r>
          </a:p>
        </p:txBody>
      </p:sp>
      <p:sp>
        <p:nvSpPr>
          <p:cNvPr id="135" name="Rectangle 134">
            <a:extLst>
              <a:ext uri="{FF2B5EF4-FFF2-40B4-BE49-F238E27FC236}">
                <a16:creationId xmlns:a16="http://schemas.microsoft.com/office/drawing/2014/main" id="{426105BE-BBCB-4A08-8390-9D82925288DE}"/>
              </a:ext>
            </a:extLst>
          </p:cNvPr>
          <p:cNvSpPr/>
          <p:nvPr/>
        </p:nvSpPr>
        <p:spPr>
          <a:xfrm>
            <a:off x="108486" y="5307206"/>
            <a:ext cx="4708883" cy="1446550"/>
          </a:xfrm>
          <a:prstGeom prst="rect">
            <a:avLst/>
          </a:prstGeom>
        </p:spPr>
        <p:txBody>
          <a:bodyPr wrap="square">
            <a:spAutoFit/>
          </a:bodyPr>
          <a:lstStyle/>
          <a:p>
            <a:pPr algn="just"/>
            <a:r>
              <a:rPr lang="pt-BR" sz="1100" dirty="0">
                <a:latin typeface="HP Simplified" panose="020B0604020204020204" pitchFamily="34" charset="0"/>
              </a:rPr>
              <a:t>When you play a card from your hand, put it in a discard pile if it is an Enrollment or an Event card, and put it on a Printed Jobs pile whenever you play a Printing Job.</a:t>
            </a:r>
          </a:p>
          <a:p>
            <a:pPr algn="just"/>
            <a:endParaRPr lang="pt-BR" sz="1100" dirty="0">
              <a:latin typeface="HP Simplified" panose="020B0604020204020204" pitchFamily="34" charset="0"/>
            </a:endParaRPr>
          </a:p>
          <a:p>
            <a:pPr algn="just"/>
            <a:r>
              <a:rPr lang="pt-BR" sz="1100" dirty="0">
                <a:latin typeface="HP Simplified" panose="020B0604020204020204" pitchFamily="34" charset="0"/>
              </a:rPr>
              <a:t>Some Events or Enrollment Cards may alter your turn structure. Whenever a card text contradicts the rules, follow the card instructions (example: the ‘Ink Savings’ event on Base Set allows you to play a Replace Cartridge card while still being able to play a Printing Job at the same week!)</a:t>
            </a:r>
          </a:p>
        </p:txBody>
      </p:sp>
      <p:sp>
        <p:nvSpPr>
          <p:cNvPr id="136" name="TextBox 135">
            <a:extLst>
              <a:ext uri="{FF2B5EF4-FFF2-40B4-BE49-F238E27FC236}">
                <a16:creationId xmlns:a16="http://schemas.microsoft.com/office/drawing/2014/main" id="{5179FF08-0EC9-487E-BA2A-5DBC81CE84F8}"/>
              </a:ext>
            </a:extLst>
          </p:cNvPr>
          <p:cNvSpPr txBox="1"/>
          <p:nvPr/>
        </p:nvSpPr>
        <p:spPr>
          <a:xfrm>
            <a:off x="108486" y="5011443"/>
            <a:ext cx="1345818" cy="276999"/>
          </a:xfrm>
          <a:prstGeom prst="rect">
            <a:avLst/>
          </a:prstGeom>
          <a:noFill/>
        </p:spPr>
        <p:txBody>
          <a:bodyPr wrap="none" rtlCol="0">
            <a:spAutoFit/>
          </a:bodyPr>
          <a:lstStyle/>
          <a:p>
            <a:r>
              <a:rPr lang="pt-BR" sz="1200" b="1" dirty="0">
                <a:latin typeface="HP Simplified" panose="020B0604020204020204" pitchFamily="34" charset="0"/>
              </a:rPr>
              <a:t>More Information</a:t>
            </a:r>
          </a:p>
        </p:txBody>
      </p:sp>
      <p:sp>
        <p:nvSpPr>
          <p:cNvPr id="137" name="Rectangle 136">
            <a:extLst>
              <a:ext uri="{FF2B5EF4-FFF2-40B4-BE49-F238E27FC236}">
                <a16:creationId xmlns:a16="http://schemas.microsoft.com/office/drawing/2014/main" id="{5D0AF78E-5A2A-4E87-B649-413954C9263B}"/>
              </a:ext>
            </a:extLst>
          </p:cNvPr>
          <p:cNvSpPr/>
          <p:nvPr/>
        </p:nvSpPr>
        <p:spPr>
          <a:xfrm>
            <a:off x="5074002" y="72637"/>
            <a:ext cx="4708881" cy="1785104"/>
          </a:xfrm>
          <a:prstGeom prst="rect">
            <a:avLst/>
          </a:prstGeom>
        </p:spPr>
        <p:txBody>
          <a:bodyPr wrap="square">
            <a:spAutoFit/>
          </a:bodyPr>
          <a:lstStyle/>
          <a:p>
            <a:pPr algn="just"/>
            <a:r>
              <a:rPr lang="pt-BR" sz="1100" dirty="0">
                <a:latin typeface="HP Simplified" panose="020B0604020204020204" pitchFamily="34" charset="0"/>
              </a:rPr>
              <a:t>Usually, the only way to change Plans is through playing an Enrollment Card. Enrollment Cards always present you with multiple options. Choose one and only one when playing this card, then place it at the discard pile as usual. </a:t>
            </a:r>
          </a:p>
          <a:p>
            <a:pPr algn="just"/>
            <a:endParaRPr lang="pt-BR" sz="1100" dirty="0">
              <a:latin typeface="HP Simplified" panose="020B0604020204020204" pitchFamily="34" charset="0"/>
            </a:endParaRPr>
          </a:p>
          <a:p>
            <a:pPr algn="just"/>
            <a:r>
              <a:rPr lang="pt-BR" sz="1100" dirty="0">
                <a:latin typeface="HP Simplified" panose="020B0604020204020204" pitchFamily="34" charset="0"/>
              </a:rPr>
              <a:t>You may purchase Extra Pages (up to twice your current Plan Page Count) at any moment, paying $1 to add 10/15/20/25 pages, depending on your plan.</a:t>
            </a:r>
          </a:p>
          <a:p>
            <a:pPr algn="just"/>
            <a:endParaRPr lang="pt-BR" sz="1100" dirty="0">
              <a:latin typeface="HP Simplified" panose="020B0604020204020204" pitchFamily="34" charset="0"/>
            </a:endParaRPr>
          </a:p>
          <a:p>
            <a:pPr algn="just"/>
            <a:r>
              <a:rPr lang="pt-BR" sz="1100" dirty="0">
                <a:latin typeface="HP Simplified" panose="020B0604020204020204" pitchFamily="34" charset="0"/>
              </a:rPr>
              <a:t>In the rare case you run out of money, play the rest of the game with the Pages you already have. Change your plan to the Free Printing Plan (discard any exceeding Pages).</a:t>
            </a:r>
          </a:p>
        </p:txBody>
      </p:sp>
      <p:grpSp>
        <p:nvGrpSpPr>
          <p:cNvPr id="141" name="Group 140">
            <a:extLst>
              <a:ext uri="{FF2B5EF4-FFF2-40B4-BE49-F238E27FC236}">
                <a16:creationId xmlns:a16="http://schemas.microsoft.com/office/drawing/2014/main" id="{4D3CF7CA-C212-497E-B08B-51FC4BFFBB4C}"/>
              </a:ext>
            </a:extLst>
          </p:cNvPr>
          <p:cNvGrpSpPr/>
          <p:nvPr/>
        </p:nvGrpSpPr>
        <p:grpSpPr>
          <a:xfrm>
            <a:off x="5074002" y="1846058"/>
            <a:ext cx="4598769" cy="1807367"/>
            <a:chOff x="5074002" y="1246215"/>
            <a:chExt cx="4598769" cy="1807367"/>
          </a:xfrm>
        </p:grpSpPr>
        <p:sp>
          <p:nvSpPr>
            <p:cNvPr id="138" name="TextBox 137">
              <a:extLst>
                <a:ext uri="{FF2B5EF4-FFF2-40B4-BE49-F238E27FC236}">
                  <a16:creationId xmlns:a16="http://schemas.microsoft.com/office/drawing/2014/main" id="{175AC4CE-7A41-46F5-9E09-7E49DF7D1FFC}"/>
                </a:ext>
              </a:extLst>
            </p:cNvPr>
            <p:cNvSpPr txBox="1"/>
            <p:nvPr/>
          </p:nvSpPr>
          <p:spPr>
            <a:xfrm>
              <a:off x="5087286" y="1246215"/>
              <a:ext cx="1247201" cy="276999"/>
            </a:xfrm>
            <a:prstGeom prst="rect">
              <a:avLst/>
            </a:prstGeom>
            <a:noFill/>
          </p:spPr>
          <p:txBody>
            <a:bodyPr wrap="none" rtlCol="0">
              <a:spAutoFit/>
            </a:bodyPr>
            <a:lstStyle/>
            <a:p>
              <a:r>
                <a:rPr lang="pt-BR" sz="1200" b="1" dirty="0">
                  <a:latin typeface="HP Simplified" panose="020B0604020204020204" pitchFamily="34" charset="0"/>
                </a:rPr>
                <a:t>End of the Game</a:t>
              </a:r>
            </a:p>
          </p:txBody>
        </p:sp>
        <p:sp>
          <p:nvSpPr>
            <p:cNvPr id="139" name="Rectangle 138">
              <a:extLst>
                <a:ext uri="{FF2B5EF4-FFF2-40B4-BE49-F238E27FC236}">
                  <a16:creationId xmlns:a16="http://schemas.microsoft.com/office/drawing/2014/main" id="{80B8415C-E3B9-4C7C-B74A-9A88FD8CFD58}"/>
                </a:ext>
              </a:extLst>
            </p:cNvPr>
            <p:cNvSpPr/>
            <p:nvPr/>
          </p:nvSpPr>
          <p:spPr>
            <a:xfrm>
              <a:off x="5074002" y="1528270"/>
              <a:ext cx="4598769" cy="769441"/>
            </a:xfrm>
            <a:prstGeom prst="rect">
              <a:avLst/>
            </a:prstGeom>
          </p:spPr>
          <p:txBody>
            <a:bodyPr wrap="square">
              <a:spAutoFit/>
            </a:bodyPr>
            <a:lstStyle/>
            <a:p>
              <a:pPr algn="just"/>
              <a:r>
                <a:rPr lang="en-US" sz="1100" dirty="0">
                  <a:latin typeface="HP Simplified" panose="020B0604020204020204" pitchFamily="34" charset="0"/>
                </a:rPr>
                <a:t>The game ends after four months. Sum all your saving points earned from the Printed Jobs pile, and the remaining money you have ($100 minus the monthly fee from Plans, the cost of the Printer and any money you may have spent with extra Pages or other card effects). Try to maximize your savings!</a:t>
              </a:r>
              <a:endParaRPr lang="pt-BR" sz="1100" dirty="0">
                <a:latin typeface="HP Simplified" panose="020B0604020204020204" pitchFamily="34" charset="0"/>
              </a:endParaRPr>
            </a:p>
          </p:txBody>
        </p:sp>
        <p:sp>
          <p:nvSpPr>
            <p:cNvPr id="140" name="TextBox 139">
              <a:extLst>
                <a:ext uri="{FF2B5EF4-FFF2-40B4-BE49-F238E27FC236}">
                  <a16:creationId xmlns:a16="http://schemas.microsoft.com/office/drawing/2014/main" id="{199E8458-4FC2-441C-A108-7F9829762698}"/>
                </a:ext>
              </a:extLst>
            </p:cNvPr>
            <p:cNvSpPr txBox="1"/>
            <p:nvPr/>
          </p:nvSpPr>
          <p:spPr>
            <a:xfrm>
              <a:off x="5263520" y="2284141"/>
              <a:ext cx="4219731" cy="769441"/>
            </a:xfrm>
            <a:prstGeom prst="rect">
              <a:avLst/>
            </a:prstGeom>
            <a:noFill/>
          </p:spPr>
          <p:txBody>
            <a:bodyPr wrap="square" rtlCol="0">
              <a:spAutoFit/>
            </a:bodyPr>
            <a:lstStyle/>
            <a:p>
              <a:r>
                <a:rPr lang="pt-BR" sz="1100" dirty="0">
                  <a:latin typeface="HP Simplified" panose="020B0604020204020204" pitchFamily="34" charset="0"/>
                </a:rPr>
                <a:t>Example: Your pile of Printed Jobs has a total of 85 Saving Points. You have $23 remaining (you spent $77: $50 with your printer, and four times the $5 plan (with $7 of extra page purchases). You finished the game with 85 + 23 Saving Points = 108 Saving Points!</a:t>
              </a:r>
            </a:p>
          </p:txBody>
        </p:sp>
      </p:grpSp>
      <p:sp>
        <p:nvSpPr>
          <p:cNvPr id="142" name="TextBox 141">
            <a:extLst>
              <a:ext uri="{FF2B5EF4-FFF2-40B4-BE49-F238E27FC236}">
                <a16:creationId xmlns:a16="http://schemas.microsoft.com/office/drawing/2014/main" id="{2E028CA7-E9C0-418B-8DA7-E49A6FC66C40}"/>
              </a:ext>
            </a:extLst>
          </p:cNvPr>
          <p:cNvSpPr txBox="1"/>
          <p:nvPr/>
        </p:nvSpPr>
        <p:spPr>
          <a:xfrm>
            <a:off x="9677930" y="6664412"/>
            <a:ext cx="239168" cy="215444"/>
          </a:xfrm>
          <a:prstGeom prst="rect">
            <a:avLst/>
          </a:prstGeom>
          <a:noFill/>
        </p:spPr>
        <p:txBody>
          <a:bodyPr wrap="none" rtlCol="0">
            <a:spAutoFit/>
          </a:bodyPr>
          <a:lstStyle/>
          <a:p>
            <a:r>
              <a:rPr lang="pt-BR" sz="800" dirty="0">
                <a:latin typeface="HP Simplified" panose="020B0604020204020204" pitchFamily="34" charset="0"/>
              </a:rPr>
              <a:t>3</a:t>
            </a:r>
          </a:p>
        </p:txBody>
      </p:sp>
      <p:sp>
        <p:nvSpPr>
          <p:cNvPr id="143" name="TextBox 142">
            <a:extLst>
              <a:ext uri="{FF2B5EF4-FFF2-40B4-BE49-F238E27FC236}">
                <a16:creationId xmlns:a16="http://schemas.microsoft.com/office/drawing/2014/main" id="{0FC7FF08-39FD-4FF0-AFAC-9313800104DB}"/>
              </a:ext>
            </a:extLst>
          </p:cNvPr>
          <p:cNvSpPr txBox="1"/>
          <p:nvPr/>
        </p:nvSpPr>
        <p:spPr>
          <a:xfrm>
            <a:off x="-42398" y="6646034"/>
            <a:ext cx="239168" cy="215444"/>
          </a:xfrm>
          <a:prstGeom prst="rect">
            <a:avLst/>
          </a:prstGeom>
          <a:noFill/>
        </p:spPr>
        <p:txBody>
          <a:bodyPr wrap="none" rtlCol="0">
            <a:spAutoFit/>
          </a:bodyPr>
          <a:lstStyle/>
          <a:p>
            <a:r>
              <a:rPr lang="pt-BR" sz="800" dirty="0">
                <a:latin typeface="HP Simplified" panose="020B0604020204020204" pitchFamily="34" charset="0"/>
              </a:rPr>
              <a:t>2</a:t>
            </a:r>
          </a:p>
        </p:txBody>
      </p:sp>
      <p:cxnSp>
        <p:nvCxnSpPr>
          <p:cNvPr id="4" name="Conector de Seta Reta 3">
            <a:extLst>
              <a:ext uri="{FF2B5EF4-FFF2-40B4-BE49-F238E27FC236}">
                <a16:creationId xmlns:a16="http://schemas.microsoft.com/office/drawing/2014/main" id="{3C225A02-C86F-4266-A314-0E16C8E5562D}"/>
              </a:ext>
            </a:extLst>
          </p:cNvPr>
          <p:cNvCxnSpPr>
            <a:cxnSpLocks/>
            <a:stCxn id="25" idx="0"/>
          </p:cNvCxnSpPr>
          <p:nvPr/>
        </p:nvCxnSpPr>
        <p:spPr>
          <a:xfrm flipV="1">
            <a:off x="7747124" y="5353776"/>
            <a:ext cx="141341" cy="363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24">
            <a:extLst>
              <a:ext uri="{FF2B5EF4-FFF2-40B4-BE49-F238E27FC236}">
                <a16:creationId xmlns:a16="http://schemas.microsoft.com/office/drawing/2014/main" id="{380107D4-BB38-491E-A6B2-41F4EE71B5F5}"/>
              </a:ext>
            </a:extLst>
          </p:cNvPr>
          <p:cNvSpPr txBox="1"/>
          <p:nvPr/>
        </p:nvSpPr>
        <p:spPr>
          <a:xfrm>
            <a:off x="6417432" y="5501924"/>
            <a:ext cx="797013" cy="261610"/>
          </a:xfrm>
          <a:prstGeom prst="rect">
            <a:avLst/>
          </a:prstGeom>
          <a:noFill/>
        </p:spPr>
        <p:txBody>
          <a:bodyPr wrap="none" rtlCol="0">
            <a:spAutoFit/>
          </a:bodyPr>
          <a:lstStyle/>
          <a:p>
            <a:r>
              <a:rPr lang="pt-BR" sz="1100" dirty="0" err="1">
                <a:latin typeface="HP Simplified" panose="020B0604020204020204" pitchFamily="34" charset="0"/>
              </a:rPr>
              <a:t>Card</a:t>
            </a:r>
            <a:r>
              <a:rPr lang="pt-BR" sz="1100" dirty="0">
                <a:latin typeface="HP Simplified" panose="020B0604020204020204" pitchFamily="34" charset="0"/>
              </a:rPr>
              <a:t> </a:t>
            </a:r>
            <a:r>
              <a:rPr lang="pt-BR" sz="1100" dirty="0" err="1">
                <a:latin typeface="HP Simplified" panose="020B0604020204020204" pitchFamily="34" charset="0"/>
              </a:rPr>
              <a:t>Label</a:t>
            </a:r>
            <a:endParaRPr lang="pt-BR" sz="1100" dirty="0">
              <a:latin typeface="HP Simplified" panose="020B0604020204020204" pitchFamily="34" charset="0"/>
            </a:endParaRPr>
          </a:p>
        </p:txBody>
      </p:sp>
      <p:cxnSp>
        <p:nvCxnSpPr>
          <p:cNvPr id="7" name="Conector de Seta Reta 6">
            <a:extLst>
              <a:ext uri="{FF2B5EF4-FFF2-40B4-BE49-F238E27FC236}">
                <a16:creationId xmlns:a16="http://schemas.microsoft.com/office/drawing/2014/main" id="{B29899B0-EA64-4950-9EEF-543D28CA37C4}"/>
              </a:ext>
            </a:extLst>
          </p:cNvPr>
          <p:cNvCxnSpPr>
            <a:cxnSpLocks/>
            <a:stCxn id="42" idx="0"/>
          </p:cNvCxnSpPr>
          <p:nvPr/>
        </p:nvCxnSpPr>
        <p:spPr>
          <a:xfrm flipV="1">
            <a:off x="6815939" y="5335870"/>
            <a:ext cx="152281" cy="166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06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6C8D4-64D0-4B9C-854F-4B26B683B114}"/>
              </a:ext>
            </a:extLst>
          </p:cNvPr>
          <p:cNvSpPr txBox="1"/>
          <p:nvPr/>
        </p:nvSpPr>
        <p:spPr>
          <a:xfrm>
            <a:off x="6269126" y="153619"/>
            <a:ext cx="2350772" cy="369332"/>
          </a:xfrm>
          <a:prstGeom prst="rect">
            <a:avLst/>
          </a:prstGeom>
          <a:noFill/>
        </p:spPr>
        <p:txBody>
          <a:bodyPr wrap="none" rtlCol="0">
            <a:spAutoFit/>
          </a:bodyPr>
          <a:lstStyle/>
          <a:p>
            <a:r>
              <a:rPr lang="pt-BR" b="1" dirty="0">
                <a:latin typeface="HP Simplified" panose="020B0604020204020204" pitchFamily="34" charset="0"/>
              </a:rPr>
              <a:t>Instant Ink Card Game</a:t>
            </a:r>
          </a:p>
        </p:txBody>
      </p:sp>
      <p:sp>
        <p:nvSpPr>
          <p:cNvPr id="113" name="TextBox 112">
            <a:extLst>
              <a:ext uri="{FF2B5EF4-FFF2-40B4-BE49-F238E27FC236}">
                <a16:creationId xmlns:a16="http://schemas.microsoft.com/office/drawing/2014/main" id="{4346226D-96A8-4495-BD14-E4B672BD6978}"/>
              </a:ext>
            </a:extLst>
          </p:cNvPr>
          <p:cNvSpPr txBox="1"/>
          <p:nvPr/>
        </p:nvSpPr>
        <p:spPr>
          <a:xfrm>
            <a:off x="9685325" y="6646034"/>
            <a:ext cx="239168" cy="215444"/>
          </a:xfrm>
          <a:prstGeom prst="rect">
            <a:avLst/>
          </a:prstGeom>
          <a:noFill/>
        </p:spPr>
        <p:txBody>
          <a:bodyPr wrap="none" rtlCol="0">
            <a:spAutoFit/>
          </a:bodyPr>
          <a:lstStyle/>
          <a:p>
            <a:r>
              <a:rPr lang="pt-BR" sz="800" dirty="0">
                <a:latin typeface="HP Simplified" panose="020B0604020204020204" pitchFamily="34" charset="0"/>
              </a:rPr>
              <a:t>1</a:t>
            </a:r>
          </a:p>
        </p:txBody>
      </p:sp>
      <p:sp>
        <p:nvSpPr>
          <p:cNvPr id="114" name="TextBox 113">
            <a:extLst>
              <a:ext uri="{FF2B5EF4-FFF2-40B4-BE49-F238E27FC236}">
                <a16:creationId xmlns:a16="http://schemas.microsoft.com/office/drawing/2014/main" id="{A31F4A03-457A-4B7B-A5AB-3463E44AD523}"/>
              </a:ext>
            </a:extLst>
          </p:cNvPr>
          <p:cNvSpPr txBox="1"/>
          <p:nvPr/>
        </p:nvSpPr>
        <p:spPr>
          <a:xfrm>
            <a:off x="-42398" y="6646034"/>
            <a:ext cx="239168" cy="215444"/>
          </a:xfrm>
          <a:prstGeom prst="rect">
            <a:avLst/>
          </a:prstGeom>
          <a:noFill/>
        </p:spPr>
        <p:txBody>
          <a:bodyPr wrap="none" rtlCol="0">
            <a:spAutoFit/>
          </a:bodyPr>
          <a:lstStyle/>
          <a:p>
            <a:r>
              <a:rPr lang="pt-BR" sz="800" dirty="0">
                <a:latin typeface="HP Simplified" panose="020B0604020204020204" pitchFamily="34" charset="0"/>
              </a:rPr>
              <a:t>4</a:t>
            </a:r>
          </a:p>
        </p:txBody>
      </p:sp>
      <p:sp>
        <p:nvSpPr>
          <p:cNvPr id="86" name="TextBox 85">
            <a:extLst>
              <a:ext uri="{FF2B5EF4-FFF2-40B4-BE49-F238E27FC236}">
                <a16:creationId xmlns:a16="http://schemas.microsoft.com/office/drawing/2014/main" id="{EEC6DE77-280B-415A-B7E9-4E340992C8D6}"/>
              </a:ext>
            </a:extLst>
          </p:cNvPr>
          <p:cNvSpPr txBox="1"/>
          <p:nvPr/>
        </p:nvSpPr>
        <p:spPr>
          <a:xfrm>
            <a:off x="6925881" y="577486"/>
            <a:ext cx="1023357" cy="307777"/>
          </a:xfrm>
          <a:prstGeom prst="rect">
            <a:avLst/>
          </a:prstGeom>
          <a:noFill/>
        </p:spPr>
        <p:txBody>
          <a:bodyPr wrap="none" rtlCol="0">
            <a:spAutoFit/>
          </a:bodyPr>
          <a:lstStyle/>
          <a:p>
            <a:r>
              <a:rPr lang="pt-BR" sz="1400" b="1" dirty="0">
                <a:latin typeface="HP Simplified" panose="020B0604020204020204" pitchFamily="34" charset="0"/>
              </a:rPr>
              <a:t>Duelist Set</a:t>
            </a:r>
          </a:p>
        </p:txBody>
      </p:sp>
      <p:pic>
        <p:nvPicPr>
          <p:cNvPr id="2" name="Picture 1">
            <a:extLst>
              <a:ext uri="{FF2B5EF4-FFF2-40B4-BE49-F238E27FC236}">
                <a16:creationId xmlns:a16="http://schemas.microsoft.com/office/drawing/2014/main" id="{82AA3447-E111-4EC9-B199-71CAA68F607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7143" y1="24138" x2="57143" y2="24138"/>
                        <a14:foregroundMark x1="35714" y1="44828" x2="32143" y2="72414"/>
                        <a14:foregroundMark x1="14286" y1="51724" x2="14286" y2="44828"/>
                        <a14:foregroundMark x1="36735" y1="31034" x2="57143" y2="13793"/>
                        <a14:foregroundMark x1="32652" y1="34483" x2="36735" y2="31034"/>
                        <a14:foregroundMark x1="28571" y1="37931" x2="32652" y2="34483"/>
                        <a14:foregroundMark x1="63392" y1="31034" x2="67857" y2="34483"/>
                        <a14:foregroundMark x1="50000" y1="20690" x2="63392" y2="31034"/>
                        <a14:foregroundMark x1="75000" y1="34483" x2="78571" y2="37931"/>
                        <a14:foregroundMark x1="71429" y1="24138" x2="82143" y2="37931"/>
                        <a14:foregroundMark x1="75000" y1="31034" x2="71429" y2="75862"/>
                        <a14:foregroundMark x1="10714" y1="55172" x2="64286" y2="62069"/>
                        <a14:foregroundMark x1="85714" y1="37931" x2="53571" y2="68966"/>
                        <a14:foregroundMark x1="46429" y1="82759" x2="46429" y2="82759"/>
                        <a14:foregroundMark x1="21429" y1="68966" x2="21429" y2="68966"/>
                        <a14:foregroundMark x1="32143" y1="82759" x2="32143" y2="82759"/>
                        <a14:foregroundMark x1="17857" y1="79310" x2="17857" y2="79310"/>
                        <a14:foregroundMark x1="17857" y1="34483" x2="17857" y2="34483"/>
                        <a14:foregroundMark x1="10714" y1="34483" x2="10714" y2="34483"/>
                        <a14:foregroundMark x1="10714" y1="34483" x2="10714" y2="34483"/>
                        <a14:foregroundMark x1="7143" y1="37931" x2="7143" y2="37931"/>
                        <a14:foregroundMark x1="7143" y1="37931" x2="7143" y2="37931"/>
                        <a14:foregroundMark x1="14286" y1="31034" x2="10714" y2="37931"/>
                        <a14:backgroundMark x1="3571" y1="96552" x2="3571" y2="96552"/>
                        <a14:backgroundMark x1="3571" y1="96552" x2="3571" y2="96552"/>
                        <a14:backgroundMark x1="7143" y1="89655" x2="7143" y2="89655"/>
                        <a14:backgroundMark x1="14286" y1="96552" x2="14286" y2="96552"/>
                        <a14:backgroundMark x1="21429" y1="96552" x2="21429" y2="96552"/>
                        <a14:backgroundMark x1="32143" y1="96552" x2="32143" y2="96552"/>
                        <a14:backgroundMark x1="3571" y1="75862" x2="3571" y2="75862"/>
                      </a14:backgroundRemoval>
                    </a14:imgEffect>
                  </a14:imgLayer>
                </a14:imgProps>
              </a:ext>
            </a:extLst>
          </a:blip>
          <a:stretch>
            <a:fillRect/>
          </a:stretch>
        </p:blipFill>
        <p:spPr>
          <a:xfrm>
            <a:off x="8122721" y="1742681"/>
            <a:ext cx="187411" cy="194104"/>
          </a:xfrm>
          <a:prstGeom prst="rect">
            <a:avLst/>
          </a:prstGeom>
        </p:spPr>
      </p:pic>
      <p:grpSp>
        <p:nvGrpSpPr>
          <p:cNvPr id="9" name="Group 8">
            <a:extLst>
              <a:ext uri="{FF2B5EF4-FFF2-40B4-BE49-F238E27FC236}">
                <a16:creationId xmlns:a16="http://schemas.microsoft.com/office/drawing/2014/main" id="{69046B03-7C4E-4F2A-9A06-7D8E80AB945D}"/>
              </a:ext>
            </a:extLst>
          </p:cNvPr>
          <p:cNvGrpSpPr/>
          <p:nvPr/>
        </p:nvGrpSpPr>
        <p:grpSpPr>
          <a:xfrm>
            <a:off x="5051450" y="1987382"/>
            <a:ext cx="4633476" cy="1516463"/>
            <a:chOff x="5051450" y="1987382"/>
            <a:chExt cx="4633476" cy="1516463"/>
          </a:xfrm>
        </p:grpSpPr>
        <p:grpSp>
          <p:nvGrpSpPr>
            <p:cNvPr id="127" name="Group 126">
              <a:extLst>
                <a:ext uri="{FF2B5EF4-FFF2-40B4-BE49-F238E27FC236}">
                  <a16:creationId xmlns:a16="http://schemas.microsoft.com/office/drawing/2014/main" id="{C0E7261D-C66D-48F5-8A38-91357CAAE22B}"/>
                </a:ext>
              </a:extLst>
            </p:cNvPr>
            <p:cNvGrpSpPr/>
            <p:nvPr/>
          </p:nvGrpSpPr>
          <p:grpSpPr>
            <a:xfrm>
              <a:off x="5051450" y="1987382"/>
              <a:ext cx="4633476" cy="1516463"/>
              <a:chOff x="5051450" y="1423502"/>
              <a:chExt cx="4633476" cy="1516463"/>
            </a:xfrm>
          </p:grpSpPr>
          <p:sp>
            <p:nvSpPr>
              <p:cNvPr id="13" name="Cube 12">
                <a:extLst>
                  <a:ext uri="{FF2B5EF4-FFF2-40B4-BE49-F238E27FC236}">
                    <a16:creationId xmlns:a16="http://schemas.microsoft.com/office/drawing/2014/main" id="{DF6FBAC8-828F-42D5-9E92-DA26EE7B5D36}"/>
                  </a:ext>
                </a:extLst>
              </p:cNvPr>
              <p:cNvSpPr/>
              <p:nvPr/>
            </p:nvSpPr>
            <p:spPr>
              <a:xfrm>
                <a:off x="6064547" y="2170868"/>
                <a:ext cx="212141" cy="212141"/>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u="sng"/>
              </a:p>
            </p:txBody>
          </p:sp>
          <p:sp>
            <p:nvSpPr>
              <p:cNvPr id="19" name="TextBox 18">
                <a:extLst>
                  <a:ext uri="{FF2B5EF4-FFF2-40B4-BE49-F238E27FC236}">
                    <a16:creationId xmlns:a16="http://schemas.microsoft.com/office/drawing/2014/main" id="{AE773B0C-45A4-4E12-A991-B0EA935D1DF8}"/>
                  </a:ext>
                </a:extLst>
              </p:cNvPr>
              <p:cNvSpPr txBox="1"/>
              <p:nvPr/>
            </p:nvSpPr>
            <p:spPr>
              <a:xfrm>
                <a:off x="5051450" y="1423502"/>
                <a:ext cx="1003929" cy="276999"/>
              </a:xfrm>
              <a:prstGeom prst="rect">
                <a:avLst/>
              </a:prstGeom>
              <a:noFill/>
            </p:spPr>
            <p:txBody>
              <a:bodyPr wrap="none" rtlCol="0">
                <a:spAutoFit/>
              </a:bodyPr>
              <a:lstStyle/>
              <a:p>
                <a:r>
                  <a:rPr lang="pt-BR" sz="1200" b="1" dirty="0">
                    <a:latin typeface="HP Simplified" panose="020B0604020204020204" pitchFamily="34" charset="0"/>
                  </a:rPr>
                  <a:t>Components</a:t>
                </a:r>
              </a:p>
            </p:txBody>
          </p:sp>
          <p:sp>
            <p:nvSpPr>
              <p:cNvPr id="20" name="TextBox 19">
                <a:extLst>
                  <a:ext uri="{FF2B5EF4-FFF2-40B4-BE49-F238E27FC236}">
                    <a16:creationId xmlns:a16="http://schemas.microsoft.com/office/drawing/2014/main" id="{8A222A32-9D23-4E61-B1B1-8163AF2C2215}"/>
                  </a:ext>
                </a:extLst>
              </p:cNvPr>
              <p:cNvSpPr txBox="1"/>
              <p:nvPr/>
            </p:nvSpPr>
            <p:spPr>
              <a:xfrm>
                <a:off x="5098092" y="2662966"/>
                <a:ext cx="720838" cy="276999"/>
              </a:xfrm>
              <a:prstGeom prst="rect">
                <a:avLst/>
              </a:prstGeom>
              <a:noFill/>
            </p:spPr>
            <p:txBody>
              <a:bodyPr wrap="none" rtlCol="0">
                <a:spAutoFit/>
              </a:bodyPr>
              <a:lstStyle/>
              <a:p>
                <a:r>
                  <a:rPr lang="pt-BR" sz="1200" dirty="0">
                    <a:latin typeface="HP Simplified" panose="020B0604020204020204" pitchFamily="34" charset="0"/>
                  </a:rPr>
                  <a:t>61 cards</a:t>
                </a:r>
              </a:p>
            </p:txBody>
          </p:sp>
          <p:sp>
            <p:nvSpPr>
              <p:cNvPr id="21" name="TextBox 20">
                <a:extLst>
                  <a:ext uri="{FF2B5EF4-FFF2-40B4-BE49-F238E27FC236}">
                    <a16:creationId xmlns:a16="http://schemas.microsoft.com/office/drawing/2014/main" id="{B156C932-CA7E-4F7A-94BD-9B3F6FDBCA7A}"/>
                  </a:ext>
                </a:extLst>
              </p:cNvPr>
              <p:cNvSpPr txBox="1"/>
              <p:nvPr/>
            </p:nvSpPr>
            <p:spPr>
              <a:xfrm>
                <a:off x="5870696" y="2421171"/>
                <a:ext cx="599844" cy="276999"/>
              </a:xfrm>
              <a:prstGeom prst="rect">
                <a:avLst/>
              </a:prstGeom>
              <a:noFill/>
            </p:spPr>
            <p:txBody>
              <a:bodyPr wrap="none" rtlCol="0">
                <a:spAutoFit/>
              </a:bodyPr>
              <a:lstStyle/>
              <a:p>
                <a:r>
                  <a:rPr lang="pt-BR" sz="1200" dirty="0">
                    <a:latin typeface="HP Simplified" panose="020B0604020204020204" pitchFamily="34" charset="0"/>
                  </a:rPr>
                  <a:t>1 cube</a:t>
                </a:r>
              </a:p>
            </p:txBody>
          </p:sp>
          <p:sp>
            <p:nvSpPr>
              <p:cNvPr id="22" name="TextBox 21">
                <a:extLst>
                  <a:ext uri="{FF2B5EF4-FFF2-40B4-BE49-F238E27FC236}">
                    <a16:creationId xmlns:a16="http://schemas.microsoft.com/office/drawing/2014/main" id="{0D9CD37B-D8C5-43F6-B6A8-BECC18405DBF}"/>
                  </a:ext>
                </a:extLst>
              </p:cNvPr>
              <p:cNvSpPr txBox="1"/>
              <p:nvPr/>
            </p:nvSpPr>
            <p:spPr>
              <a:xfrm>
                <a:off x="8493877" y="2614774"/>
                <a:ext cx="888128" cy="276999"/>
              </a:xfrm>
              <a:prstGeom prst="rect">
                <a:avLst/>
              </a:prstGeom>
              <a:noFill/>
            </p:spPr>
            <p:txBody>
              <a:bodyPr wrap="none" rtlCol="0">
                <a:spAutoFit/>
              </a:bodyPr>
              <a:lstStyle/>
              <a:p>
                <a:r>
                  <a:rPr lang="pt-BR" sz="1200" dirty="0">
                    <a:latin typeface="HP Simplified" panose="020B0604020204020204" pitchFamily="34" charset="0"/>
                  </a:rPr>
                  <a:t>2 playmats</a:t>
                </a:r>
              </a:p>
            </p:txBody>
          </p:sp>
          <p:sp>
            <p:nvSpPr>
              <p:cNvPr id="23" name="TextBox 22">
                <a:extLst>
                  <a:ext uri="{FF2B5EF4-FFF2-40B4-BE49-F238E27FC236}">
                    <a16:creationId xmlns:a16="http://schemas.microsoft.com/office/drawing/2014/main" id="{A274C66F-22C4-4B77-A54B-3937CB5AF795}"/>
                  </a:ext>
                </a:extLst>
              </p:cNvPr>
              <p:cNvSpPr txBox="1"/>
              <p:nvPr/>
            </p:nvSpPr>
            <p:spPr>
              <a:xfrm>
                <a:off x="6578606" y="2404054"/>
                <a:ext cx="694549" cy="461665"/>
              </a:xfrm>
              <a:prstGeom prst="rect">
                <a:avLst/>
              </a:prstGeom>
              <a:noFill/>
            </p:spPr>
            <p:txBody>
              <a:bodyPr wrap="none" rtlCol="0">
                <a:spAutoFit/>
              </a:bodyPr>
              <a:lstStyle/>
              <a:p>
                <a:pPr algn="ctr"/>
                <a:r>
                  <a:rPr lang="pt-BR" sz="1200" dirty="0">
                    <a:latin typeface="HP Simplified" panose="020B0604020204020204" pitchFamily="34" charset="0"/>
                  </a:rPr>
                  <a:t>20 Page</a:t>
                </a:r>
              </a:p>
              <a:p>
                <a:pPr algn="ctr"/>
                <a:r>
                  <a:rPr lang="pt-BR" sz="1200" dirty="0" err="1">
                    <a:latin typeface="HP Simplified" panose="020B0604020204020204" pitchFamily="34" charset="0"/>
                  </a:rPr>
                  <a:t>Cards</a:t>
                </a:r>
                <a:endParaRPr lang="pt-BR" sz="1200" dirty="0">
                  <a:latin typeface="HP Simplified" panose="020B0604020204020204" pitchFamily="34" charset="0"/>
                </a:endParaRPr>
              </a:p>
            </p:txBody>
          </p:sp>
          <p:sp>
            <p:nvSpPr>
              <p:cNvPr id="24" name="TextBox 23">
                <a:extLst>
                  <a:ext uri="{FF2B5EF4-FFF2-40B4-BE49-F238E27FC236}">
                    <a16:creationId xmlns:a16="http://schemas.microsoft.com/office/drawing/2014/main" id="{672535D5-4F3A-4722-B39A-2490EBE5F713}"/>
                  </a:ext>
                </a:extLst>
              </p:cNvPr>
              <p:cNvSpPr txBox="1"/>
              <p:nvPr/>
            </p:nvSpPr>
            <p:spPr>
              <a:xfrm>
                <a:off x="7426031" y="2659365"/>
                <a:ext cx="716158" cy="276999"/>
              </a:xfrm>
              <a:prstGeom prst="rect">
                <a:avLst/>
              </a:prstGeom>
              <a:noFill/>
            </p:spPr>
            <p:txBody>
              <a:bodyPr wrap="none" rtlCol="0">
                <a:spAutoFit/>
              </a:bodyPr>
              <a:lstStyle/>
              <a:p>
                <a:r>
                  <a:rPr lang="pt-BR" sz="1200" dirty="0">
                    <a:latin typeface="HP Simplified" panose="020B0604020204020204" pitchFamily="34" charset="0"/>
                  </a:rPr>
                  <a:t>15 </a:t>
                </a:r>
                <a:r>
                  <a:rPr lang="pt-BR" sz="1200" dirty="0" err="1">
                    <a:latin typeface="HP Simplified" panose="020B0604020204020204" pitchFamily="34" charset="0"/>
                  </a:rPr>
                  <a:t>Coins</a:t>
                </a:r>
                <a:endParaRPr lang="pt-BR" sz="1200" dirty="0">
                  <a:latin typeface="HP Simplified" panose="020B0604020204020204" pitchFamily="34" charset="0"/>
                </a:endParaRPr>
              </a:p>
            </p:txBody>
          </p:sp>
          <p:grpSp>
            <p:nvGrpSpPr>
              <p:cNvPr id="119" name="Group 118">
                <a:extLst>
                  <a:ext uri="{FF2B5EF4-FFF2-40B4-BE49-F238E27FC236}">
                    <a16:creationId xmlns:a16="http://schemas.microsoft.com/office/drawing/2014/main" id="{6EFBA6BC-D836-4972-B372-7EE200232F0D}"/>
                  </a:ext>
                </a:extLst>
              </p:cNvPr>
              <p:cNvGrpSpPr/>
              <p:nvPr/>
            </p:nvGrpSpPr>
            <p:grpSpPr>
              <a:xfrm>
                <a:off x="8297015" y="2095792"/>
                <a:ext cx="1387911" cy="483572"/>
                <a:chOff x="8297015" y="2095792"/>
                <a:chExt cx="1387911" cy="483572"/>
              </a:xfrm>
            </p:grpSpPr>
            <p:pic>
              <p:nvPicPr>
                <p:cNvPr id="7" name="Picture 6">
                  <a:extLst>
                    <a:ext uri="{FF2B5EF4-FFF2-40B4-BE49-F238E27FC236}">
                      <a16:creationId xmlns:a16="http://schemas.microsoft.com/office/drawing/2014/main" id="{1BE20886-BF8F-4DD0-B509-F8813C8909B8}"/>
                    </a:ext>
                  </a:extLst>
                </p:cNvPr>
                <p:cNvPicPr>
                  <a:picLocks noChangeAspect="1"/>
                </p:cNvPicPr>
                <p:nvPr/>
              </p:nvPicPr>
              <p:blipFill>
                <a:blip r:embed="rId4"/>
                <a:stretch>
                  <a:fillRect/>
                </a:stretch>
              </p:blipFill>
              <p:spPr>
                <a:xfrm>
                  <a:off x="8297015" y="2096488"/>
                  <a:ext cx="695551" cy="482876"/>
                </a:xfrm>
                <a:prstGeom prst="rect">
                  <a:avLst/>
                </a:prstGeom>
              </p:spPr>
            </p:pic>
            <p:pic>
              <p:nvPicPr>
                <p:cNvPr id="118" name="Picture 117">
                  <a:extLst>
                    <a:ext uri="{FF2B5EF4-FFF2-40B4-BE49-F238E27FC236}">
                      <a16:creationId xmlns:a16="http://schemas.microsoft.com/office/drawing/2014/main" id="{ABC11525-E302-4C1D-A7E3-D2C6D165A7A6}"/>
                    </a:ext>
                  </a:extLst>
                </p:cNvPr>
                <p:cNvPicPr>
                  <a:picLocks noChangeAspect="1"/>
                </p:cNvPicPr>
                <p:nvPr/>
              </p:nvPicPr>
              <p:blipFill>
                <a:blip r:embed="rId5"/>
                <a:stretch>
                  <a:fillRect/>
                </a:stretch>
              </p:blipFill>
              <p:spPr>
                <a:xfrm>
                  <a:off x="8990185" y="2095792"/>
                  <a:ext cx="694741" cy="482876"/>
                </a:xfrm>
                <a:prstGeom prst="rect">
                  <a:avLst/>
                </a:prstGeom>
              </p:spPr>
            </p:pic>
          </p:grpSp>
        </p:grpSp>
        <p:grpSp>
          <p:nvGrpSpPr>
            <p:cNvPr id="8" name="Group 7">
              <a:extLst>
                <a:ext uri="{FF2B5EF4-FFF2-40B4-BE49-F238E27FC236}">
                  <a16:creationId xmlns:a16="http://schemas.microsoft.com/office/drawing/2014/main" id="{A90EBE17-34BF-4C6B-97E7-59428020E49A}"/>
                </a:ext>
              </a:extLst>
            </p:cNvPr>
            <p:cNvGrpSpPr/>
            <p:nvPr/>
          </p:nvGrpSpPr>
          <p:grpSpPr>
            <a:xfrm>
              <a:off x="8142190" y="2100481"/>
              <a:ext cx="1463788" cy="511335"/>
              <a:chOff x="8142190" y="2100481"/>
              <a:chExt cx="1463788" cy="511335"/>
            </a:xfrm>
          </p:grpSpPr>
          <p:pic>
            <p:nvPicPr>
              <p:cNvPr id="3" name="Picture 2">
                <a:extLst>
                  <a:ext uri="{FF2B5EF4-FFF2-40B4-BE49-F238E27FC236}">
                    <a16:creationId xmlns:a16="http://schemas.microsoft.com/office/drawing/2014/main" id="{9DE55130-7A55-4613-A5F3-12391192D0E7}"/>
                  </a:ext>
                </a:extLst>
              </p:cNvPr>
              <p:cNvPicPr>
                <a:picLocks noChangeAspect="1"/>
              </p:cNvPicPr>
              <p:nvPr/>
            </p:nvPicPr>
            <p:blipFill>
              <a:blip r:embed="rId6"/>
              <a:stretch>
                <a:fillRect/>
              </a:stretch>
            </p:blipFill>
            <p:spPr>
              <a:xfrm>
                <a:off x="8142190" y="2102706"/>
                <a:ext cx="728602" cy="506884"/>
              </a:xfrm>
              <a:prstGeom prst="rect">
                <a:avLst/>
              </a:prstGeom>
            </p:spPr>
          </p:pic>
          <p:pic>
            <p:nvPicPr>
              <p:cNvPr id="6" name="Picture 5">
                <a:extLst>
                  <a:ext uri="{FF2B5EF4-FFF2-40B4-BE49-F238E27FC236}">
                    <a16:creationId xmlns:a16="http://schemas.microsoft.com/office/drawing/2014/main" id="{ADE92760-3FA4-47BA-977F-16FE42397C17}"/>
                  </a:ext>
                </a:extLst>
              </p:cNvPr>
              <p:cNvPicPr>
                <a:picLocks noChangeAspect="1"/>
              </p:cNvPicPr>
              <p:nvPr/>
            </p:nvPicPr>
            <p:blipFill>
              <a:blip r:embed="rId7"/>
              <a:stretch>
                <a:fillRect/>
              </a:stretch>
            </p:blipFill>
            <p:spPr>
              <a:xfrm>
                <a:off x="8866758" y="2100481"/>
                <a:ext cx="739220" cy="511335"/>
              </a:xfrm>
              <a:prstGeom prst="rect">
                <a:avLst/>
              </a:prstGeom>
            </p:spPr>
          </p:pic>
        </p:grpSp>
      </p:grpSp>
      <p:pic>
        <p:nvPicPr>
          <p:cNvPr id="10" name="Picture 9">
            <a:extLst>
              <a:ext uri="{FF2B5EF4-FFF2-40B4-BE49-F238E27FC236}">
                <a16:creationId xmlns:a16="http://schemas.microsoft.com/office/drawing/2014/main" id="{1252E9E0-08F1-4310-ADC9-FFCE5FA06BF1}"/>
              </a:ext>
            </a:extLst>
          </p:cNvPr>
          <p:cNvPicPr>
            <a:picLocks noChangeAspect="1"/>
          </p:cNvPicPr>
          <p:nvPr/>
        </p:nvPicPr>
        <p:blipFill>
          <a:blip r:embed="rId8"/>
          <a:stretch>
            <a:fillRect/>
          </a:stretch>
        </p:blipFill>
        <p:spPr>
          <a:xfrm>
            <a:off x="5185300" y="2374443"/>
            <a:ext cx="537148" cy="762000"/>
          </a:xfrm>
          <a:prstGeom prst="rect">
            <a:avLst/>
          </a:prstGeom>
        </p:spPr>
      </p:pic>
      <p:grpSp>
        <p:nvGrpSpPr>
          <p:cNvPr id="12" name="Group 11">
            <a:extLst>
              <a:ext uri="{FF2B5EF4-FFF2-40B4-BE49-F238E27FC236}">
                <a16:creationId xmlns:a16="http://schemas.microsoft.com/office/drawing/2014/main" id="{9FAEBFEA-8071-4130-B7FB-9DF8A91C8893}"/>
              </a:ext>
            </a:extLst>
          </p:cNvPr>
          <p:cNvGrpSpPr/>
          <p:nvPr/>
        </p:nvGrpSpPr>
        <p:grpSpPr>
          <a:xfrm>
            <a:off x="5051449" y="3659233"/>
            <a:ext cx="4633477" cy="2946651"/>
            <a:chOff x="5051449" y="3659233"/>
            <a:chExt cx="4554529" cy="2946651"/>
          </a:xfrm>
        </p:grpSpPr>
        <p:sp>
          <p:nvSpPr>
            <p:cNvPr id="111" name="TextBox 110">
              <a:extLst>
                <a:ext uri="{FF2B5EF4-FFF2-40B4-BE49-F238E27FC236}">
                  <a16:creationId xmlns:a16="http://schemas.microsoft.com/office/drawing/2014/main" id="{04484BE1-A3B4-42F7-A587-9B6510C46525}"/>
                </a:ext>
              </a:extLst>
            </p:cNvPr>
            <p:cNvSpPr txBox="1"/>
            <p:nvPr/>
          </p:nvSpPr>
          <p:spPr>
            <a:xfrm>
              <a:off x="5051449" y="3659233"/>
              <a:ext cx="3229474" cy="276999"/>
            </a:xfrm>
            <a:prstGeom prst="rect">
              <a:avLst/>
            </a:prstGeom>
            <a:noFill/>
          </p:spPr>
          <p:txBody>
            <a:bodyPr wrap="none" rtlCol="0">
              <a:spAutoFit/>
            </a:bodyPr>
            <a:lstStyle/>
            <a:p>
              <a:r>
                <a:rPr lang="pt-BR" sz="1200" b="1" dirty="0">
                  <a:latin typeface="HP Simplified" panose="020B0604020204020204" pitchFamily="34" charset="0"/>
                </a:rPr>
                <a:t>Creating the Player Decks and the Shared Deck</a:t>
              </a:r>
            </a:p>
          </p:txBody>
        </p:sp>
        <p:sp>
          <p:nvSpPr>
            <p:cNvPr id="11" name="Rectangle 10">
              <a:extLst>
                <a:ext uri="{FF2B5EF4-FFF2-40B4-BE49-F238E27FC236}">
                  <a16:creationId xmlns:a16="http://schemas.microsoft.com/office/drawing/2014/main" id="{93A9A431-64B2-41CD-BB83-A772DD372C32}"/>
                </a:ext>
              </a:extLst>
            </p:cNvPr>
            <p:cNvSpPr/>
            <p:nvPr/>
          </p:nvSpPr>
          <p:spPr>
            <a:xfrm>
              <a:off x="5051449" y="3974394"/>
              <a:ext cx="4554529" cy="2631490"/>
            </a:xfrm>
            <a:prstGeom prst="rect">
              <a:avLst/>
            </a:prstGeom>
          </p:spPr>
          <p:txBody>
            <a:bodyPr wrap="square">
              <a:spAutoFit/>
            </a:bodyPr>
            <a:lstStyle/>
            <a:p>
              <a:pPr algn="just"/>
              <a:r>
                <a:rPr lang="en-US" sz="1100" dirty="0">
                  <a:latin typeface="HP Simplified" panose="020B0604020204020204" pitchFamily="34" charset="0"/>
                </a:rPr>
                <a:t>Take all 40 cards from the Duelist Set that have the SHARED DECK card label (in the bottom left corner) and create a Shared Deck by shuffling these cards (there will be 30 Printing Jobs, 3 Enrollment cards and 7 Event cards in the Shared Deck).</a:t>
              </a:r>
              <a:endParaRPr lang="pt-BR" sz="1100" dirty="0">
                <a:latin typeface="HP Simplified" panose="020B0604020204020204" pitchFamily="34" charset="0"/>
              </a:endParaRPr>
            </a:p>
            <a:p>
              <a:pPr algn="just"/>
              <a:endParaRPr lang="pt-BR" sz="1100" dirty="0">
                <a:latin typeface="HP Simplified" panose="020B0604020204020204" pitchFamily="34" charset="0"/>
              </a:endParaRPr>
            </a:p>
            <a:p>
              <a:pPr algn="just"/>
              <a:r>
                <a:rPr lang="pt-BR" sz="1100" dirty="0">
                  <a:latin typeface="HP Simplified" panose="020B0604020204020204" pitchFamily="34" charset="0"/>
                </a:rPr>
                <a:t>Each player Deck will have 30 cards:</a:t>
              </a:r>
            </a:p>
            <a:p>
              <a:pPr algn="just"/>
              <a:endParaRPr lang="pt-BR" sz="1100" dirty="0">
                <a:latin typeface="HP Simplified" panose="020B0604020204020204" pitchFamily="34" charset="0"/>
              </a:endParaRPr>
            </a:p>
            <a:p>
              <a:pPr marL="171450" indent="-171450" algn="just">
                <a:buFont typeface="Arial" panose="020B0604020202020204" pitchFamily="34" charset="0"/>
                <a:buChar char="•"/>
              </a:pPr>
              <a:r>
                <a:rPr lang="pt-BR" sz="1100" dirty="0">
                  <a:latin typeface="HP Simplified" panose="020B0604020204020204" pitchFamily="34" charset="0"/>
                </a:rPr>
                <a:t>15 random Printing Job cards from the Base Set</a:t>
              </a:r>
            </a:p>
            <a:p>
              <a:pPr marL="171450" indent="-171450" algn="just">
                <a:buFont typeface="Arial" panose="020B0604020202020204" pitchFamily="34" charset="0"/>
                <a:buChar char="•"/>
              </a:pPr>
              <a:r>
                <a:rPr lang="pt-BR" sz="1100" dirty="0">
                  <a:latin typeface="HP Simplified" panose="020B0604020204020204" pitchFamily="34" charset="0"/>
                </a:rPr>
                <a:t>8 Event cards (1 of each from the Base Set (with no repeating Events) </a:t>
              </a:r>
            </a:p>
            <a:p>
              <a:pPr marL="171450" indent="-171450" algn="just">
                <a:buFont typeface="Arial" panose="020B0604020202020204" pitchFamily="34" charset="0"/>
                <a:buChar char="•"/>
              </a:pPr>
              <a:r>
                <a:rPr lang="pt-BR" sz="1100" dirty="0">
                  <a:latin typeface="HP Simplified" panose="020B0604020204020204" pitchFamily="34" charset="0"/>
                </a:rPr>
                <a:t>2 Enrollment RHO cards from the Base Set.</a:t>
              </a:r>
            </a:p>
            <a:p>
              <a:pPr marL="171450" indent="-171450" algn="just">
                <a:buFont typeface="Arial" panose="020B0604020202020204" pitchFamily="34" charset="0"/>
                <a:buChar char="•"/>
              </a:pPr>
              <a:endParaRPr lang="pt-BR" sz="1100" dirty="0">
                <a:latin typeface="HP Simplified" panose="020B0604020204020204" pitchFamily="34" charset="0"/>
              </a:endParaRPr>
            </a:p>
            <a:p>
              <a:pPr algn="just"/>
              <a:r>
                <a:rPr lang="pt-BR" sz="1100" dirty="0">
                  <a:latin typeface="HP Simplified" panose="020B0604020204020204" pitchFamily="34" charset="0"/>
                </a:rPr>
                <a:t>Add from the Duelist Set:</a:t>
              </a:r>
            </a:p>
            <a:p>
              <a:pPr algn="just"/>
              <a:endParaRPr lang="pt-BR" sz="1100" dirty="0">
                <a:latin typeface="HP Simplified" panose="020B0604020204020204" pitchFamily="34" charset="0"/>
              </a:endParaRPr>
            </a:p>
            <a:p>
              <a:pPr marL="171450" indent="-171450" algn="just">
                <a:buFont typeface="Arial" panose="020B0604020202020204" pitchFamily="34" charset="0"/>
                <a:buChar char="•"/>
              </a:pPr>
              <a:r>
                <a:rPr lang="pt-BR" sz="1100" dirty="0">
                  <a:latin typeface="HP Simplified" panose="020B0604020204020204" pitchFamily="34" charset="0"/>
                </a:rPr>
                <a:t>3 of the new Event cards from the Duelist Set (</a:t>
              </a:r>
              <a:r>
                <a:rPr lang="pt-BR" sz="1100" dirty="0" err="1">
                  <a:latin typeface="HP Simplified" panose="020B0604020204020204" pitchFamily="34" charset="0"/>
                </a:rPr>
                <a:t>one</a:t>
              </a:r>
              <a:r>
                <a:rPr lang="pt-BR" sz="1100" dirty="0">
                  <a:latin typeface="HP Simplified" panose="020B0604020204020204" pitchFamily="34" charset="0"/>
                </a:rPr>
                <a:t> </a:t>
              </a:r>
              <a:r>
                <a:rPr lang="pt-BR" sz="1100" dirty="0" err="1">
                  <a:latin typeface="HP Simplified" panose="020B0604020204020204" pitchFamily="34" charset="0"/>
                </a:rPr>
                <a:t>of</a:t>
              </a:r>
              <a:r>
                <a:rPr lang="pt-BR" sz="1100" dirty="0">
                  <a:latin typeface="HP Simplified" panose="020B0604020204020204" pitchFamily="34" charset="0"/>
                </a:rPr>
                <a:t> </a:t>
              </a:r>
              <a:r>
                <a:rPr lang="pt-BR" sz="1100" dirty="0" err="1">
                  <a:latin typeface="HP Simplified" panose="020B0604020204020204" pitchFamily="34" charset="0"/>
                </a:rPr>
                <a:t>each</a:t>
              </a:r>
              <a:r>
                <a:rPr lang="pt-BR" sz="1100" dirty="0">
                  <a:latin typeface="HP Simplified" panose="020B0604020204020204" pitchFamily="34" charset="0"/>
                </a:rPr>
                <a:t>, no repetitions) </a:t>
              </a:r>
            </a:p>
            <a:p>
              <a:pPr marL="171450" indent="-171450" algn="just">
                <a:buFont typeface="Arial" panose="020B0604020202020204" pitchFamily="34" charset="0"/>
                <a:buChar char="•"/>
              </a:pPr>
              <a:r>
                <a:rPr lang="pt-BR" sz="1100" dirty="0">
                  <a:latin typeface="HP Simplified" panose="020B0604020204020204" pitchFamily="34" charset="0"/>
                </a:rPr>
                <a:t>2 of the new Enrollment SIGMA cards.</a:t>
              </a:r>
            </a:p>
          </p:txBody>
        </p:sp>
      </p:grpSp>
      <p:grpSp>
        <p:nvGrpSpPr>
          <p:cNvPr id="15" name="Agrupar 14">
            <a:extLst>
              <a:ext uri="{FF2B5EF4-FFF2-40B4-BE49-F238E27FC236}">
                <a16:creationId xmlns:a16="http://schemas.microsoft.com/office/drawing/2014/main" id="{E5EA5F19-27F3-43B6-AFBE-5691ACF64788}"/>
              </a:ext>
            </a:extLst>
          </p:cNvPr>
          <p:cNvGrpSpPr/>
          <p:nvPr/>
        </p:nvGrpSpPr>
        <p:grpSpPr>
          <a:xfrm>
            <a:off x="5051450" y="1028174"/>
            <a:ext cx="4633875" cy="938719"/>
            <a:chOff x="5051450" y="1028174"/>
            <a:chExt cx="4633875" cy="938719"/>
          </a:xfrm>
        </p:grpSpPr>
        <p:sp>
          <p:nvSpPr>
            <p:cNvPr id="5" name="Rectangle 4">
              <a:extLst>
                <a:ext uri="{FF2B5EF4-FFF2-40B4-BE49-F238E27FC236}">
                  <a16:creationId xmlns:a16="http://schemas.microsoft.com/office/drawing/2014/main" id="{0B4D96C6-2C92-4E91-A186-A8A4B8EEEA76}"/>
                </a:ext>
              </a:extLst>
            </p:cNvPr>
            <p:cNvSpPr/>
            <p:nvPr/>
          </p:nvSpPr>
          <p:spPr>
            <a:xfrm>
              <a:off x="5051450" y="1028174"/>
              <a:ext cx="4633875" cy="938719"/>
            </a:xfrm>
            <a:prstGeom prst="rect">
              <a:avLst/>
            </a:prstGeom>
          </p:spPr>
          <p:txBody>
            <a:bodyPr wrap="square">
              <a:spAutoFit/>
            </a:bodyPr>
            <a:lstStyle/>
            <a:p>
              <a:pPr algn="just"/>
              <a:r>
                <a:rPr lang="en-US" sz="1100" dirty="0">
                  <a:latin typeface="HP Simplified" panose="020B0604020204020204" pitchFamily="34" charset="0"/>
                </a:rPr>
                <a:t>The new Duelist Set expands the Instant Ink Card Game and allows for a 2-Player competitive experience! This new set adds 61 cards to the Base Set game. Each player will have a Deck that will mix cards from both Base Set and Duelist Set. There is also a Shared Deck, that will be used by both players. All cards from this set are marked with the         symbol.</a:t>
              </a:r>
            </a:p>
          </p:txBody>
        </p:sp>
        <p:sp>
          <p:nvSpPr>
            <p:cNvPr id="14" name="Elipse 13">
              <a:extLst>
                <a:ext uri="{FF2B5EF4-FFF2-40B4-BE49-F238E27FC236}">
                  <a16:creationId xmlns:a16="http://schemas.microsoft.com/office/drawing/2014/main" id="{462A0CF1-3AE5-4895-B136-44103BBD6C71}"/>
                </a:ext>
              </a:extLst>
            </p:cNvPr>
            <p:cNvSpPr/>
            <p:nvPr/>
          </p:nvSpPr>
          <p:spPr>
            <a:xfrm>
              <a:off x="8129864" y="1757419"/>
              <a:ext cx="155821" cy="1627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16" name="Imagem 15">
            <a:extLst>
              <a:ext uri="{FF2B5EF4-FFF2-40B4-BE49-F238E27FC236}">
                <a16:creationId xmlns:a16="http://schemas.microsoft.com/office/drawing/2014/main" id="{E603B913-770C-4259-B43B-84E69E3ED29D}"/>
              </a:ext>
            </a:extLst>
          </p:cNvPr>
          <p:cNvPicPr>
            <a:picLocks noChangeAspect="1"/>
          </p:cNvPicPr>
          <p:nvPr/>
        </p:nvPicPr>
        <p:blipFill>
          <a:blip r:embed="rId9"/>
          <a:stretch>
            <a:fillRect/>
          </a:stretch>
        </p:blipFill>
        <p:spPr>
          <a:xfrm>
            <a:off x="6594387" y="2374443"/>
            <a:ext cx="694548" cy="515873"/>
          </a:xfrm>
          <a:prstGeom prst="rect">
            <a:avLst/>
          </a:prstGeom>
        </p:spPr>
      </p:pic>
      <p:grpSp>
        <p:nvGrpSpPr>
          <p:cNvPr id="30" name="Agrupar 29">
            <a:extLst>
              <a:ext uri="{FF2B5EF4-FFF2-40B4-BE49-F238E27FC236}">
                <a16:creationId xmlns:a16="http://schemas.microsoft.com/office/drawing/2014/main" id="{E3F2AA90-ED15-4F41-A8E1-A33DB45D14EB}"/>
              </a:ext>
            </a:extLst>
          </p:cNvPr>
          <p:cNvGrpSpPr/>
          <p:nvPr/>
        </p:nvGrpSpPr>
        <p:grpSpPr>
          <a:xfrm>
            <a:off x="7440077" y="2045533"/>
            <a:ext cx="616458" cy="1157530"/>
            <a:chOff x="1497392" y="214778"/>
            <a:chExt cx="3356124" cy="6301818"/>
          </a:xfrm>
        </p:grpSpPr>
        <p:grpSp>
          <p:nvGrpSpPr>
            <p:cNvPr id="31" name="Agrupar 30">
              <a:extLst>
                <a:ext uri="{FF2B5EF4-FFF2-40B4-BE49-F238E27FC236}">
                  <a16:creationId xmlns:a16="http://schemas.microsoft.com/office/drawing/2014/main" id="{6D939DFD-1710-4A8B-8816-80984CE2EF2D}"/>
                </a:ext>
              </a:extLst>
            </p:cNvPr>
            <p:cNvGrpSpPr/>
            <p:nvPr/>
          </p:nvGrpSpPr>
          <p:grpSpPr>
            <a:xfrm>
              <a:off x="2135036" y="496492"/>
              <a:ext cx="1073066" cy="951709"/>
              <a:chOff x="565165" y="485186"/>
              <a:chExt cx="1073066" cy="951709"/>
            </a:xfrm>
          </p:grpSpPr>
          <p:sp>
            <p:nvSpPr>
              <p:cNvPr id="89" name="Elipse 88">
                <a:extLst>
                  <a:ext uri="{FF2B5EF4-FFF2-40B4-BE49-F238E27FC236}">
                    <a16:creationId xmlns:a16="http://schemas.microsoft.com/office/drawing/2014/main" id="{EC5D393E-1C90-4AF2-AFEE-74DC1D20CBF4}"/>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90" name="Picture 7">
                <a:extLst>
                  <a:ext uri="{FF2B5EF4-FFF2-40B4-BE49-F238E27FC236}">
                    <a16:creationId xmlns:a16="http://schemas.microsoft.com/office/drawing/2014/main" id="{5302DE29-03F2-4D38-911B-057449677486}"/>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91" name="CaixaDeTexto 90">
                <a:extLst>
                  <a:ext uri="{FF2B5EF4-FFF2-40B4-BE49-F238E27FC236}">
                    <a16:creationId xmlns:a16="http://schemas.microsoft.com/office/drawing/2014/main" id="{17C55210-9B33-4D26-B70E-87CF740EE816}"/>
                  </a:ext>
                </a:extLst>
              </p:cNvPr>
              <p:cNvSpPr txBox="1"/>
              <p:nvPr/>
            </p:nvSpPr>
            <p:spPr>
              <a:xfrm>
                <a:off x="565165" y="485186"/>
                <a:ext cx="999814"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nvGrpSpPr>
            <p:cNvPr id="32" name="Agrupar 31">
              <a:extLst>
                <a:ext uri="{FF2B5EF4-FFF2-40B4-BE49-F238E27FC236}">
                  <a16:creationId xmlns:a16="http://schemas.microsoft.com/office/drawing/2014/main" id="{53AABB94-BDB7-4B4F-BC52-EF15C4D8C179}"/>
                </a:ext>
              </a:extLst>
            </p:cNvPr>
            <p:cNvGrpSpPr/>
            <p:nvPr/>
          </p:nvGrpSpPr>
          <p:grpSpPr>
            <a:xfrm>
              <a:off x="3063471" y="5568170"/>
              <a:ext cx="1076949" cy="948426"/>
              <a:chOff x="561282" y="488469"/>
              <a:chExt cx="1076949" cy="948426"/>
            </a:xfrm>
          </p:grpSpPr>
          <p:sp>
            <p:nvSpPr>
              <p:cNvPr id="85" name="Elipse 84">
                <a:extLst>
                  <a:ext uri="{FF2B5EF4-FFF2-40B4-BE49-F238E27FC236}">
                    <a16:creationId xmlns:a16="http://schemas.microsoft.com/office/drawing/2014/main" id="{6EDCAAB3-5627-4B3F-87C9-595CF958D615}"/>
                  </a:ext>
                </a:extLst>
              </p:cNvPr>
              <p:cNvSpPr/>
              <p:nvPr/>
            </p:nvSpPr>
            <p:spPr>
              <a:xfrm>
                <a:off x="738231" y="536895"/>
                <a:ext cx="900000" cy="900000"/>
              </a:xfrm>
              <a:prstGeom prst="ellipse">
                <a:avLst/>
              </a:prstGeom>
              <a:solidFill>
                <a:schemeClr val="accent6">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87" name="Picture 7">
                <a:extLst>
                  <a:ext uri="{FF2B5EF4-FFF2-40B4-BE49-F238E27FC236}">
                    <a16:creationId xmlns:a16="http://schemas.microsoft.com/office/drawing/2014/main" id="{4C4354D3-E249-4002-AA89-58C44C1F352C}"/>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88" name="CaixaDeTexto 87">
                <a:extLst>
                  <a:ext uri="{FF2B5EF4-FFF2-40B4-BE49-F238E27FC236}">
                    <a16:creationId xmlns:a16="http://schemas.microsoft.com/office/drawing/2014/main" id="{EC080231-4445-4E38-ADE5-7576DFA9639E}"/>
                  </a:ext>
                </a:extLst>
              </p:cNvPr>
              <p:cNvSpPr txBox="1"/>
              <p:nvPr/>
            </p:nvSpPr>
            <p:spPr>
              <a:xfrm>
                <a:off x="561282" y="488469"/>
                <a:ext cx="999821"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5</a:t>
                </a:r>
              </a:p>
            </p:txBody>
          </p:sp>
        </p:grpSp>
        <p:grpSp>
          <p:nvGrpSpPr>
            <p:cNvPr id="33" name="Agrupar 32">
              <a:extLst>
                <a:ext uri="{FF2B5EF4-FFF2-40B4-BE49-F238E27FC236}">
                  <a16:creationId xmlns:a16="http://schemas.microsoft.com/office/drawing/2014/main" id="{B9C29D99-6C18-4EF9-B44D-9EB7B18F992B}"/>
                </a:ext>
              </a:extLst>
            </p:cNvPr>
            <p:cNvGrpSpPr/>
            <p:nvPr/>
          </p:nvGrpSpPr>
          <p:grpSpPr>
            <a:xfrm>
              <a:off x="3298833" y="1949272"/>
              <a:ext cx="1238170" cy="948426"/>
              <a:chOff x="400061" y="488469"/>
              <a:chExt cx="1238170" cy="948426"/>
            </a:xfrm>
          </p:grpSpPr>
          <p:sp>
            <p:nvSpPr>
              <p:cNvPr id="82" name="Elipse 81">
                <a:extLst>
                  <a:ext uri="{FF2B5EF4-FFF2-40B4-BE49-F238E27FC236}">
                    <a16:creationId xmlns:a16="http://schemas.microsoft.com/office/drawing/2014/main" id="{2B4930B3-94CB-42C6-890E-F1652AADEA2C}"/>
                  </a:ext>
                </a:extLst>
              </p:cNvPr>
              <p:cNvSpPr/>
              <p:nvPr/>
            </p:nvSpPr>
            <p:spPr>
              <a:xfrm>
                <a:off x="738231" y="536895"/>
                <a:ext cx="900000" cy="900000"/>
              </a:xfrm>
              <a:prstGeom prst="ellipse">
                <a:avLst/>
              </a:prstGeom>
              <a:solidFill>
                <a:srgbClr val="00B0F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83" name="Picture 7">
                <a:extLst>
                  <a:ext uri="{FF2B5EF4-FFF2-40B4-BE49-F238E27FC236}">
                    <a16:creationId xmlns:a16="http://schemas.microsoft.com/office/drawing/2014/main" id="{0CD32585-1B8C-4656-ABEE-4BFB6FDE17D7}"/>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84" name="CaixaDeTexto 83">
                <a:extLst>
                  <a:ext uri="{FF2B5EF4-FFF2-40B4-BE49-F238E27FC236}">
                    <a16:creationId xmlns:a16="http://schemas.microsoft.com/office/drawing/2014/main" id="{85BD12B3-8CE9-4FD2-9928-B15651C88623}"/>
                  </a:ext>
                </a:extLst>
              </p:cNvPr>
              <p:cNvSpPr txBox="1"/>
              <p:nvPr/>
            </p:nvSpPr>
            <p:spPr>
              <a:xfrm>
                <a:off x="400061" y="488469"/>
                <a:ext cx="1206387"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10</a:t>
                </a:r>
              </a:p>
            </p:txBody>
          </p:sp>
        </p:grpSp>
        <p:grpSp>
          <p:nvGrpSpPr>
            <p:cNvPr id="34" name="Agrupar 33">
              <a:extLst>
                <a:ext uri="{FF2B5EF4-FFF2-40B4-BE49-F238E27FC236}">
                  <a16:creationId xmlns:a16="http://schemas.microsoft.com/office/drawing/2014/main" id="{132C05B2-BC47-495F-AB98-E2AD023E8672}"/>
                </a:ext>
              </a:extLst>
            </p:cNvPr>
            <p:cNvGrpSpPr/>
            <p:nvPr/>
          </p:nvGrpSpPr>
          <p:grpSpPr>
            <a:xfrm>
              <a:off x="1497392" y="2832470"/>
              <a:ext cx="1206386" cy="935463"/>
              <a:chOff x="438945" y="501432"/>
              <a:chExt cx="1206386" cy="935463"/>
            </a:xfrm>
          </p:grpSpPr>
          <p:sp>
            <p:nvSpPr>
              <p:cNvPr id="79" name="Elipse 78">
                <a:extLst>
                  <a:ext uri="{FF2B5EF4-FFF2-40B4-BE49-F238E27FC236}">
                    <a16:creationId xmlns:a16="http://schemas.microsoft.com/office/drawing/2014/main" id="{5D7D2EC0-61F1-4432-8EDD-AF74C2F69D96}"/>
                  </a:ext>
                </a:extLst>
              </p:cNvPr>
              <p:cNvSpPr/>
              <p:nvPr/>
            </p:nvSpPr>
            <p:spPr>
              <a:xfrm>
                <a:off x="738231" y="536895"/>
                <a:ext cx="900000" cy="900000"/>
              </a:xfrm>
              <a:prstGeom prst="ellipse">
                <a:avLst/>
              </a:prstGeom>
              <a:solidFill>
                <a:srgbClr val="FF00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80" name="Picture 7">
                <a:extLst>
                  <a:ext uri="{FF2B5EF4-FFF2-40B4-BE49-F238E27FC236}">
                    <a16:creationId xmlns:a16="http://schemas.microsoft.com/office/drawing/2014/main" id="{C5D43D1D-41E8-40D6-A131-D768F39F0528}"/>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81" name="CaixaDeTexto 80">
                <a:extLst>
                  <a:ext uri="{FF2B5EF4-FFF2-40B4-BE49-F238E27FC236}">
                    <a16:creationId xmlns:a16="http://schemas.microsoft.com/office/drawing/2014/main" id="{D0C046F3-B978-4E82-9261-AE87DFE336C6}"/>
                  </a:ext>
                </a:extLst>
              </p:cNvPr>
              <p:cNvSpPr txBox="1"/>
              <p:nvPr/>
            </p:nvSpPr>
            <p:spPr>
              <a:xfrm>
                <a:off x="438945" y="501432"/>
                <a:ext cx="1206386"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20</a:t>
                </a:r>
              </a:p>
            </p:txBody>
          </p:sp>
        </p:grpSp>
        <p:grpSp>
          <p:nvGrpSpPr>
            <p:cNvPr id="35" name="Agrupar 34">
              <a:extLst>
                <a:ext uri="{FF2B5EF4-FFF2-40B4-BE49-F238E27FC236}">
                  <a16:creationId xmlns:a16="http://schemas.microsoft.com/office/drawing/2014/main" id="{EDA8EFE2-7DA5-4C30-B0BA-6DC3D4083829}"/>
                </a:ext>
              </a:extLst>
            </p:cNvPr>
            <p:cNvGrpSpPr/>
            <p:nvPr/>
          </p:nvGrpSpPr>
          <p:grpSpPr>
            <a:xfrm>
              <a:off x="2971730" y="214778"/>
              <a:ext cx="1206385" cy="950810"/>
              <a:chOff x="447325" y="486085"/>
              <a:chExt cx="1206385" cy="950810"/>
            </a:xfrm>
          </p:grpSpPr>
          <p:sp>
            <p:nvSpPr>
              <p:cNvPr id="76" name="Elipse 75">
                <a:extLst>
                  <a:ext uri="{FF2B5EF4-FFF2-40B4-BE49-F238E27FC236}">
                    <a16:creationId xmlns:a16="http://schemas.microsoft.com/office/drawing/2014/main" id="{992EC1D6-E83A-4020-BCF1-C6B3FDF1BD7F}"/>
                  </a:ext>
                </a:extLst>
              </p:cNvPr>
              <p:cNvSpPr/>
              <p:nvPr/>
            </p:nvSpPr>
            <p:spPr>
              <a:xfrm>
                <a:off x="738231" y="536895"/>
                <a:ext cx="900000" cy="900000"/>
              </a:xfrm>
              <a:prstGeom prst="ellipse">
                <a:avLst/>
              </a:prstGeom>
              <a:solidFill>
                <a:srgbClr val="FF00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77" name="Picture 7">
                <a:extLst>
                  <a:ext uri="{FF2B5EF4-FFF2-40B4-BE49-F238E27FC236}">
                    <a16:creationId xmlns:a16="http://schemas.microsoft.com/office/drawing/2014/main" id="{273A5155-A51A-4318-8F9B-218E4D32AC48}"/>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78" name="CaixaDeTexto 77">
                <a:extLst>
                  <a:ext uri="{FF2B5EF4-FFF2-40B4-BE49-F238E27FC236}">
                    <a16:creationId xmlns:a16="http://schemas.microsoft.com/office/drawing/2014/main" id="{E0E6F2F0-AB71-4675-88D1-59F310C6F775}"/>
                  </a:ext>
                </a:extLst>
              </p:cNvPr>
              <p:cNvSpPr txBox="1"/>
              <p:nvPr/>
            </p:nvSpPr>
            <p:spPr>
              <a:xfrm>
                <a:off x="447325" y="486085"/>
                <a:ext cx="1206385" cy="859348"/>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20</a:t>
                </a:r>
              </a:p>
            </p:txBody>
          </p:sp>
        </p:grpSp>
        <p:grpSp>
          <p:nvGrpSpPr>
            <p:cNvPr id="36" name="Agrupar 35">
              <a:extLst>
                <a:ext uri="{FF2B5EF4-FFF2-40B4-BE49-F238E27FC236}">
                  <a16:creationId xmlns:a16="http://schemas.microsoft.com/office/drawing/2014/main" id="{C3A78C5D-DB02-402B-840F-A111AB76FAFE}"/>
                </a:ext>
              </a:extLst>
            </p:cNvPr>
            <p:cNvGrpSpPr/>
            <p:nvPr/>
          </p:nvGrpSpPr>
          <p:grpSpPr>
            <a:xfrm>
              <a:off x="3043669" y="3761100"/>
              <a:ext cx="1206385" cy="948426"/>
              <a:chOff x="438946" y="488469"/>
              <a:chExt cx="1206385" cy="948426"/>
            </a:xfrm>
          </p:grpSpPr>
          <p:sp>
            <p:nvSpPr>
              <p:cNvPr id="73" name="Elipse 72">
                <a:extLst>
                  <a:ext uri="{FF2B5EF4-FFF2-40B4-BE49-F238E27FC236}">
                    <a16:creationId xmlns:a16="http://schemas.microsoft.com/office/drawing/2014/main" id="{F43E14D7-4749-4216-8171-4F067B05B5DC}"/>
                  </a:ext>
                </a:extLst>
              </p:cNvPr>
              <p:cNvSpPr/>
              <p:nvPr/>
            </p:nvSpPr>
            <p:spPr>
              <a:xfrm>
                <a:off x="738231" y="536895"/>
                <a:ext cx="900000" cy="900000"/>
              </a:xfrm>
              <a:prstGeom prst="ellipse">
                <a:avLst/>
              </a:prstGeom>
              <a:solidFill>
                <a:srgbClr val="FF00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74" name="Picture 7">
                <a:extLst>
                  <a:ext uri="{FF2B5EF4-FFF2-40B4-BE49-F238E27FC236}">
                    <a16:creationId xmlns:a16="http://schemas.microsoft.com/office/drawing/2014/main" id="{23302F12-A0D1-4DDB-97D3-A6D3D21B0874}"/>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75" name="CaixaDeTexto 74">
                <a:extLst>
                  <a:ext uri="{FF2B5EF4-FFF2-40B4-BE49-F238E27FC236}">
                    <a16:creationId xmlns:a16="http://schemas.microsoft.com/office/drawing/2014/main" id="{D54CF023-ACB7-41A1-83E2-300873021ABA}"/>
                  </a:ext>
                </a:extLst>
              </p:cNvPr>
              <p:cNvSpPr txBox="1"/>
              <p:nvPr/>
            </p:nvSpPr>
            <p:spPr>
              <a:xfrm>
                <a:off x="438946" y="488469"/>
                <a:ext cx="1206385"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20</a:t>
                </a:r>
              </a:p>
            </p:txBody>
          </p:sp>
        </p:grpSp>
        <p:grpSp>
          <p:nvGrpSpPr>
            <p:cNvPr id="37" name="Agrupar 36">
              <a:extLst>
                <a:ext uri="{FF2B5EF4-FFF2-40B4-BE49-F238E27FC236}">
                  <a16:creationId xmlns:a16="http://schemas.microsoft.com/office/drawing/2014/main" id="{3721DEAE-C70D-4522-8694-FCA63F244040}"/>
                </a:ext>
              </a:extLst>
            </p:cNvPr>
            <p:cNvGrpSpPr/>
            <p:nvPr/>
          </p:nvGrpSpPr>
          <p:grpSpPr>
            <a:xfrm>
              <a:off x="3365970" y="4652207"/>
              <a:ext cx="1238175" cy="948426"/>
              <a:chOff x="400056" y="488469"/>
              <a:chExt cx="1238175" cy="948426"/>
            </a:xfrm>
          </p:grpSpPr>
          <p:sp>
            <p:nvSpPr>
              <p:cNvPr id="70" name="Elipse 69">
                <a:extLst>
                  <a:ext uri="{FF2B5EF4-FFF2-40B4-BE49-F238E27FC236}">
                    <a16:creationId xmlns:a16="http://schemas.microsoft.com/office/drawing/2014/main" id="{583BE05B-BCE6-463E-9E2D-61160BB02EF1}"/>
                  </a:ext>
                </a:extLst>
              </p:cNvPr>
              <p:cNvSpPr/>
              <p:nvPr/>
            </p:nvSpPr>
            <p:spPr>
              <a:xfrm>
                <a:off x="738231" y="536895"/>
                <a:ext cx="900000" cy="900000"/>
              </a:xfrm>
              <a:prstGeom prst="ellipse">
                <a:avLst/>
              </a:prstGeom>
              <a:solidFill>
                <a:srgbClr val="00B0F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71" name="Picture 7">
                <a:extLst>
                  <a:ext uri="{FF2B5EF4-FFF2-40B4-BE49-F238E27FC236}">
                    <a16:creationId xmlns:a16="http://schemas.microsoft.com/office/drawing/2014/main" id="{C1416DB2-D9E6-469E-9D1C-F997649A7A1A}"/>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72" name="CaixaDeTexto 71">
                <a:extLst>
                  <a:ext uri="{FF2B5EF4-FFF2-40B4-BE49-F238E27FC236}">
                    <a16:creationId xmlns:a16="http://schemas.microsoft.com/office/drawing/2014/main" id="{B3505A7B-2EDB-4A5D-9BE0-EF84E67186DA}"/>
                  </a:ext>
                </a:extLst>
              </p:cNvPr>
              <p:cNvSpPr txBox="1"/>
              <p:nvPr/>
            </p:nvSpPr>
            <p:spPr>
              <a:xfrm>
                <a:off x="400056" y="488469"/>
                <a:ext cx="1206387"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10</a:t>
                </a:r>
              </a:p>
            </p:txBody>
          </p:sp>
        </p:grpSp>
        <p:grpSp>
          <p:nvGrpSpPr>
            <p:cNvPr id="38" name="Agrupar 37">
              <a:extLst>
                <a:ext uri="{FF2B5EF4-FFF2-40B4-BE49-F238E27FC236}">
                  <a16:creationId xmlns:a16="http://schemas.microsoft.com/office/drawing/2014/main" id="{8B9173EE-0BF7-47B6-B453-3ECE5D7A3EEA}"/>
                </a:ext>
              </a:extLst>
            </p:cNvPr>
            <p:cNvGrpSpPr/>
            <p:nvPr/>
          </p:nvGrpSpPr>
          <p:grpSpPr>
            <a:xfrm>
              <a:off x="3767949" y="2976668"/>
              <a:ext cx="1076943" cy="948426"/>
              <a:chOff x="561288" y="488469"/>
              <a:chExt cx="1076943" cy="948426"/>
            </a:xfrm>
          </p:grpSpPr>
          <p:sp>
            <p:nvSpPr>
              <p:cNvPr id="67" name="Elipse 66">
                <a:extLst>
                  <a:ext uri="{FF2B5EF4-FFF2-40B4-BE49-F238E27FC236}">
                    <a16:creationId xmlns:a16="http://schemas.microsoft.com/office/drawing/2014/main" id="{865AD216-D13A-48B7-8FEA-6426108DBF7A}"/>
                  </a:ext>
                </a:extLst>
              </p:cNvPr>
              <p:cNvSpPr/>
              <p:nvPr/>
            </p:nvSpPr>
            <p:spPr>
              <a:xfrm>
                <a:off x="738231" y="536895"/>
                <a:ext cx="900000" cy="900000"/>
              </a:xfrm>
              <a:prstGeom prst="ellipse">
                <a:avLst/>
              </a:prstGeom>
              <a:solidFill>
                <a:schemeClr val="accent6">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68" name="Picture 7">
                <a:extLst>
                  <a:ext uri="{FF2B5EF4-FFF2-40B4-BE49-F238E27FC236}">
                    <a16:creationId xmlns:a16="http://schemas.microsoft.com/office/drawing/2014/main" id="{7FA3092C-589D-4F57-9324-63AA090E9B1A}"/>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69" name="CaixaDeTexto 68">
                <a:extLst>
                  <a:ext uri="{FF2B5EF4-FFF2-40B4-BE49-F238E27FC236}">
                    <a16:creationId xmlns:a16="http://schemas.microsoft.com/office/drawing/2014/main" id="{FFAD1C90-4FAE-43B4-A9D3-62EA8DCF4EB6}"/>
                  </a:ext>
                </a:extLst>
              </p:cNvPr>
              <p:cNvSpPr txBox="1"/>
              <p:nvPr/>
            </p:nvSpPr>
            <p:spPr>
              <a:xfrm>
                <a:off x="561288" y="488469"/>
                <a:ext cx="999821"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5</a:t>
                </a:r>
              </a:p>
            </p:txBody>
          </p:sp>
        </p:grpSp>
        <p:grpSp>
          <p:nvGrpSpPr>
            <p:cNvPr id="39" name="Agrupar 38">
              <a:extLst>
                <a:ext uri="{FF2B5EF4-FFF2-40B4-BE49-F238E27FC236}">
                  <a16:creationId xmlns:a16="http://schemas.microsoft.com/office/drawing/2014/main" id="{82E66212-17F8-401C-B70F-E74D9DF42920}"/>
                </a:ext>
              </a:extLst>
            </p:cNvPr>
            <p:cNvGrpSpPr/>
            <p:nvPr/>
          </p:nvGrpSpPr>
          <p:grpSpPr>
            <a:xfrm>
              <a:off x="2162918" y="1987582"/>
              <a:ext cx="1073066" cy="951709"/>
              <a:chOff x="565165" y="485186"/>
              <a:chExt cx="1073066" cy="951709"/>
            </a:xfrm>
          </p:grpSpPr>
          <p:sp>
            <p:nvSpPr>
              <p:cNvPr id="64" name="Elipse 63">
                <a:extLst>
                  <a:ext uri="{FF2B5EF4-FFF2-40B4-BE49-F238E27FC236}">
                    <a16:creationId xmlns:a16="http://schemas.microsoft.com/office/drawing/2014/main" id="{0531BE36-3AE6-4B7F-A2C0-2C63C2B1EA30}"/>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65" name="Picture 7">
                <a:extLst>
                  <a:ext uri="{FF2B5EF4-FFF2-40B4-BE49-F238E27FC236}">
                    <a16:creationId xmlns:a16="http://schemas.microsoft.com/office/drawing/2014/main" id="{1511BFC0-A287-468E-AE43-66B94D327866}"/>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66" name="CaixaDeTexto 65">
                <a:extLst>
                  <a:ext uri="{FF2B5EF4-FFF2-40B4-BE49-F238E27FC236}">
                    <a16:creationId xmlns:a16="http://schemas.microsoft.com/office/drawing/2014/main" id="{CF499DCE-2F3B-42C5-8BD3-D194337BEFE9}"/>
                  </a:ext>
                </a:extLst>
              </p:cNvPr>
              <p:cNvSpPr txBox="1"/>
              <p:nvPr/>
            </p:nvSpPr>
            <p:spPr>
              <a:xfrm>
                <a:off x="565165" y="485186"/>
                <a:ext cx="999814"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nvGrpSpPr>
            <p:cNvPr id="40" name="Agrupar 39">
              <a:extLst>
                <a:ext uri="{FF2B5EF4-FFF2-40B4-BE49-F238E27FC236}">
                  <a16:creationId xmlns:a16="http://schemas.microsoft.com/office/drawing/2014/main" id="{E06593C9-A98B-450F-931E-3F9DE21B82F5}"/>
                </a:ext>
              </a:extLst>
            </p:cNvPr>
            <p:cNvGrpSpPr/>
            <p:nvPr/>
          </p:nvGrpSpPr>
          <p:grpSpPr>
            <a:xfrm>
              <a:off x="2190599" y="3613004"/>
              <a:ext cx="1073060" cy="951709"/>
              <a:chOff x="565171" y="485186"/>
              <a:chExt cx="1073060" cy="951709"/>
            </a:xfrm>
          </p:grpSpPr>
          <p:sp>
            <p:nvSpPr>
              <p:cNvPr id="61" name="Elipse 60">
                <a:extLst>
                  <a:ext uri="{FF2B5EF4-FFF2-40B4-BE49-F238E27FC236}">
                    <a16:creationId xmlns:a16="http://schemas.microsoft.com/office/drawing/2014/main" id="{8C160753-B38A-49B5-804F-195656CF5F22}"/>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62" name="Picture 7">
                <a:extLst>
                  <a:ext uri="{FF2B5EF4-FFF2-40B4-BE49-F238E27FC236}">
                    <a16:creationId xmlns:a16="http://schemas.microsoft.com/office/drawing/2014/main" id="{E08F8A87-6235-4942-BA6B-082F03BE8042}"/>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63" name="CaixaDeTexto 62">
                <a:extLst>
                  <a:ext uri="{FF2B5EF4-FFF2-40B4-BE49-F238E27FC236}">
                    <a16:creationId xmlns:a16="http://schemas.microsoft.com/office/drawing/2014/main" id="{B88A769E-87F7-4B83-AF9F-04F8A1841A49}"/>
                  </a:ext>
                </a:extLst>
              </p:cNvPr>
              <p:cNvSpPr txBox="1"/>
              <p:nvPr/>
            </p:nvSpPr>
            <p:spPr>
              <a:xfrm>
                <a:off x="565171" y="485186"/>
                <a:ext cx="999814"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nvGrpSpPr>
            <p:cNvPr id="41" name="Agrupar 40">
              <a:extLst>
                <a:ext uri="{FF2B5EF4-FFF2-40B4-BE49-F238E27FC236}">
                  <a16:creationId xmlns:a16="http://schemas.microsoft.com/office/drawing/2014/main" id="{1DF1B1E0-634C-46DA-96CA-52735D1A8A96}"/>
                </a:ext>
              </a:extLst>
            </p:cNvPr>
            <p:cNvGrpSpPr/>
            <p:nvPr/>
          </p:nvGrpSpPr>
          <p:grpSpPr>
            <a:xfrm>
              <a:off x="2082437" y="5396870"/>
              <a:ext cx="1073066" cy="951714"/>
              <a:chOff x="565165" y="485181"/>
              <a:chExt cx="1073066" cy="951714"/>
            </a:xfrm>
          </p:grpSpPr>
          <p:sp>
            <p:nvSpPr>
              <p:cNvPr id="58" name="Elipse 57">
                <a:extLst>
                  <a:ext uri="{FF2B5EF4-FFF2-40B4-BE49-F238E27FC236}">
                    <a16:creationId xmlns:a16="http://schemas.microsoft.com/office/drawing/2014/main" id="{C363565D-DE8F-42F5-BA9F-5D04E12A5572}"/>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59" name="Picture 7">
                <a:extLst>
                  <a:ext uri="{FF2B5EF4-FFF2-40B4-BE49-F238E27FC236}">
                    <a16:creationId xmlns:a16="http://schemas.microsoft.com/office/drawing/2014/main" id="{85A23442-FD8C-4F63-B9A2-6B63B1ADB7E5}"/>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60" name="CaixaDeTexto 59">
                <a:extLst>
                  <a:ext uri="{FF2B5EF4-FFF2-40B4-BE49-F238E27FC236}">
                    <a16:creationId xmlns:a16="http://schemas.microsoft.com/office/drawing/2014/main" id="{CA06ADF1-3D68-4CDE-8B82-3EA4F7D58C42}"/>
                  </a:ext>
                </a:extLst>
              </p:cNvPr>
              <p:cNvSpPr txBox="1"/>
              <p:nvPr/>
            </p:nvSpPr>
            <p:spPr>
              <a:xfrm>
                <a:off x="565165" y="485181"/>
                <a:ext cx="999814"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nvGrpSpPr>
            <p:cNvPr id="42" name="Agrupar 41">
              <a:extLst>
                <a:ext uri="{FF2B5EF4-FFF2-40B4-BE49-F238E27FC236}">
                  <a16:creationId xmlns:a16="http://schemas.microsoft.com/office/drawing/2014/main" id="{4F5A1ACF-F739-4EDD-9CFA-C39CAC400A90}"/>
                </a:ext>
              </a:extLst>
            </p:cNvPr>
            <p:cNvGrpSpPr/>
            <p:nvPr/>
          </p:nvGrpSpPr>
          <p:grpSpPr>
            <a:xfrm>
              <a:off x="2772144" y="2750717"/>
              <a:ext cx="1073066" cy="951709"/>
              <a:chOff x="565165" y="485186"/>
              <a:chExt cx="1073066" cy="951709"/>
            </a:xfrm>
          </p:grpSpPr>
          <p:sp>
            <p:nvSpPr>
              <p:cNvPr id="55" name="Elipse 54">
                <a:extLst>
                  <a:ext uri="{FF2B5EF4-FFF2-40B4-BE49-F238E27FC236}">
                    <a16:creationId xmlns:a16="http://schemas.microsoft.com/office/drawing/2014/main" id="{7657FDE6-630E-4930-8A14-8C3097F23455}"/>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56" name="Picture 7">
                <a:extLst>
                  <a:ext uri="{FF2B5EF4-FFF2-40B4-BE49-F238E27FC236}">
                    <a16:creationId xmlns:a16="http://schemas.microsoft.com/office/drawing/2014/main" id="{C55E47DB-442A-4D14-8E9D-78BFDB78998E}"/>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57" name="CaixaDeTexto 56">
                <a:extLst>
                  <a:ext uri="{FF2B5EF4-FFF2-40B4-BE49-F238E27FC236}">
                    <a16:creationId xmlns:a16="http://schemas.microsoft.com/office/drawing/2014/main" id="{242EEFF5-F225-4B78-9481-D680D8239984}"/>
                  </a:ext>
                </a:extLst>
              </p:cNvPr>
              <p:cNvSpPr txBox="1"/>
              <p:nvPr/>
            </p:nvSpPr>
            <p:spPr>
              <a:xfrm>
                <a:off x="565165" y="485186"/>
                <a:ext cx="999814"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nvGrpSpPr>
            <p:cNvPr id="43" name="Agrupar 42">
              <a:extLst>
                <a:ext uri="{FF2B5EF4-FFF2-40B4-BE49-F238E27FC236}">
                  <a16:creationId xmlns:a16="http://schemas.microsoft.com/office/drawing/2014/main" id="{C302880D-9597-4099-9E46-62CC920F9B45}"/>
                </a:ext>
              </a:extLst>
            </p:cNvPr>
            <p:cNvGrpSpPr/>
            <p:nvPr/>
          </p:nvGrpSpPr>
          <p:grpSpPr>
            <a:xfrm>
              <a:off x="3776567" y="955070"/>
              <a:ext cx="1076949" cy="948426"/>
              <a:chOff x="561282" y="488469"/>
              <a:chExt cx="1076949" cy="948426"/>
            </a:xfrm>
          </p:grpSpPr>
          <p:sp>
            <p:nvSpPr>
              <p:cNvPr id="52" name="Elipse 51">
                <a:extLst>
                  <a:ext uri="{FF2B5EF4-FFF2-40B4-BE49-F238E27FC236}">
                    <a16:creationId xmlns:a16="http://schemas.microsoft.com/office/drawing/2014/main" id="{0D152DE7-4559-4409-BC1E-4EA9F9E5EB68}"/>
                  </a:ext>
                </a:extLst>
              </p:cNvPr>
              <p:cNvSpPr/>
              <p:nvPr/>
            </p:nvSpPr>
            <p:spPr>
              <a:xfrm>
                <a:off x="738231" y="536895"/>
                <a:ext cx="900000" cy="900000"/>
              </a:xfrm>
              <a:prstGeom prst="ellipse">
                <a:avLst/>
              </a:prstGeom>
              <a:solidFill>
                <a:schemeClr val="accent6">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53" name="Picture 7">
                <a:extLst>
                  <a:ext uri="{FF2B5EF4-FFF2-40B4-BE49-F238E27FC236}">
                    <a16:creationId xmlns:a16="http://schemas.microsoft.com/office/drawing/2014/main" id="{4053AF74-2F5B-4A61-9620-19FAA5293297}"/>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54" name="CaixaDeTexto 53">
                <a:extLst>
                  <a:ext uri="{FF2B5EF4-FFF2-40B4-BE49-F238E27FC236}">
                    <a16:creationId xmlns:a16="http://schemas.microsoft.com/office/drawing/2014/main" id="{E6D06DAF-C1FF-4EA9-8841-203CA2ABED20}"/>
                  </a:ext>
                </a:extLst>
              </p:cNvPr>
              <p:cNvSpPr txBox="1"/>
              <p:nvPr/>
            </p:nvSpPr>
            <p:spPr>
              <a:xfrm>
                <a:off x="561282" y="488469"/>
                <a:ext cx="999821"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5</a:t>
                </a:r>
              </a:p>
            </p:txBody>
          </p:sp>
        </p:grpSp>
        <p:grpSp>
          <p:nvGrpSpPr>
            <p:cNvPr id="44" name="Agrupar 43">
              <a:extLst>
                <a:ext uri="{FF2B5EF4-FFF2-40B4-BE49-F238E27FC236}">
                  <a16:creationId xmlns:a16="http://schemas.microsoft.com/office/drawing/2014/main" id="{57D1DFA2-6E67-44C6-94FC-F9F05B5399F1}"/>
                </a:ext>
              </a:extLst>
            </p:cNvPr>
            <p:cNvGrpSpPr/>
            <p:nvPr/>
          </p:nvGrpSpPr>
          <p:grpSpPr>
            <a:xfrm>
              <a:off x="2792273" y="1227552"/>
              <a:ext cx="1073066" cy="951709"/>
              <a:chOff x="565165" y="485186"/>
              <a:chExt cx="1073066" cy="951709"/>
            </a:xfrm>
          </p:grpSpPr>
          <p:sp>
            <p:nvSpPr>
              <p:cNvPr id="49" name="Elipse 48">
                <a:extLst>
                  <a:ext uri="{FF2B5EF4-FFF2-40B4-BE49-F238E27FC236}">
                    <a16:creationId xmlns:a16="http://schemas.microsoft.com/office/drawing/2014/main" id="{7815553A-D5E2-4377-B154-BE836050242A}"/>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50" name="Picture 7">
                <a:extLst>
                  <a:ext uri="{FF2B5EF4-FFF2-40B4-BE49-F238E27FC236}">
                    <a16:creationId xmlns:a16="http://schemas.microsoft.com/office/drawing/2014/main" id="{4EFB753F-064E-499A-8B16-D70038E671C3}"/>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51" name="CaixaDeTexto 50">
                <a:extLst>
                  <a:ext uri="{FF2B5EF4-FFF2-40B4-BE49-F238E27FC236}">
                    <a16:creationId xmlns:a16="http://schemas.microsoft.com/office/drawing/2014/main" id="{D092E1D7-28F8-4DC8-8E9A-03D6C4E5B100}"/>
                  </a:ext>
                </a:extLst>
              </p:cNvPr>
              <p:cNvSpPr txBox="1"/>
              <p:nvPr/>
            </p:nvSpPr>
            <p:spPr>
              <a:xfrm>
                <a:off x="565165" y="485186"/>
                <a:ext cx="999814"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nvGrpSpPr>
            <p:cNvPr id="45" name="Agrupar 44">
              <a:extLst>
                <a:ext uri="{FF2B5EF4-FFF2-40B4-BE49-F238E27FC236}">
                  <a16:creationId xmlns:a16="http://schemas.microsoft.com/office/drawing/2014/main" id="{82F7FA53-7B50-4C76-8BA4-28E2FF6D6584}"/>
                </a:ext>
              </a:extLst>
            </p:cNvPr>
            <p:cNvGrpSpPr/>
            <p:nvPr/>
          </p:nvGrpSpPr>
          <p:grpSpPr>
            <a:xfrm>
              <a:off x="2536326" y="4541610"/>
              <a:ext cx="1073060" cy="951709"/>
              <a:chOff x="565171" y="485186"/>
              <a:chExt cx="1073060" cy="951709"/>
            </a:xfrm>
          </p:grpSpPr>
          <p:sp>
            <p:nvSpPr>
              <p:cNvPr id="46" name="Elipse 45">
                <a:extLst>
                  <a:ext uri="{FF2B5EF4-FFF2-40B4-BE49-F238E27FC236}">
                    <a16:creationId xmlns:a16="http://schemas.microsoft.com/office/drawing/2014/main" id="{9E7A3E22-5AA6-4269-89C0-E355335FAB9A}"/>
                  </a:ext>
                </a:extLst>
              </p:cNvPr>
              <p:cNvSpPr/>
              <p:nvPr/>
            </p:nvSpPr>
            <p:spPr>
              <a:xfrm>
                <a:off x="738231" y="536895"/>
                <a:ext cx="900000" cy="900000"/>
              </a:xfrm>
              <a:prstGeom prst="ellipse">
                <a:avLst/>
              </a:prstGeom>
              <a:solidFill>
                <a:srgbClr val="FFFF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pt-BR" sz="900" dirty="0">
                  <a:solidFill>
                    <a:schemeClr val="tx2">
                      <a:lumMod val="75000"/>
                    </a:schemeClr>
                  </a:solidFill>
                  <a:latin typeface="HP Simplified" panose="020B0604020204020204" pitchFamily="34" charset="0"/>
                </a:endParaRPr>
              </a:p>
            </p:txBody>
          </p:sp>
          <p:pic>
            <p:nvPicPr>
              <p:cNvPr id="47" name="Picture 7">
                <a:extLst>
                  <a:ext uri="{FF2B5EF4-FFF2-40B4-BE49-F238E27FC236}">
                    <a16:creationId xmlns:a16="http://schemas.microsoft.com/office/drawing/2014/main" id="{7F528C9F-8BDC-493F-BD35-0A774239DA45}"/>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1332" y="567445"/>
                <a:ext cx="373797" cy="373797"/>
              </a:xfrm>
              <a:prstGeom prst="rect">
                <a:avLst/>
              </a:prstGeom>
              <a:noFill/>
            </p:spPr>
          </p:pic>
          <p:sp>
            <p:nvSpPr>
              <p:cNvPr id="48" name="CaixaDeTexto 47">
                <a:extLst>
                  <a:ext uri="{FF2B5EF4-FFF2-40B4-BE49-F238E27FC236}">
                    <a16:creationId xmlns:a16="http://schemas.microsoft.com/office/drawing/2014/main" id="{C5747A3E-10C1-491A-808A-B55D9844CEB4}"/>
                  </a:ext>
                </a:extLst>
              </p:cNvPr>
              <p:cNvSpPr txBox="1"/>
              <p:nvPr/>
            </p:nvSpPr>
            <p:spPr>
              <a:xfrm>
                <a:off x="565171" y="485186"/>
                <a:ext cx="999819" cy="859343"/>
              </a:xfrm>
              <a:prstGeom prst="rect">
                <a:avLst/>
              </a:prstGeom>
              <a:noFill/>
            </p:spPr>
            <p:txBody>
              <a:bodyPr wrap="none" rtlCol="0">
                <a:spAutoFit/>
              </a:bodyPr>
              <a:lstStyle/>
              <a:p>
                <a:r>
                  <a:rPr lang="pt-BR" sz="700" b="1" dirty="0">
                    <a:solidFill>
                      <a:schemeClr val="tx2">
                        <a:lumMod val="75000"/>
                      </a:schemeClr>
                    </a:solidFill>
                    <a:latin typeface="HP Simplified" panose="020B0604020204020204" pitchFamily="34" charset="0"/>
                  </a:rPr>
                  <a:t>1</a:t>
                </a:r>
              </a:p>
            </p:txBody>
          </p:sp>
        </p:grpSp>
      </p:grpSp>
    </p:spTree>
    <p:extLst>
      <p:ext uri="{BB962C8B-B14F-4D97-AF65-F5344CB8AC3E}">
        <p14:creationId xmlns:p14="http://schemas.microsoft.com/office/powerpoint/2010/main" val="109955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Box 113">
            <a:extLst>
              <a:ext uri="{FF2B5EF4-FFF2-40B4-BE49-F238E27FC236}">
                <a16:creationId xmlns:a16="http://schemas.microsoft.com/office/drawing/2014/main" id="{A31F4A03-457A-4B7B-A5AB-3463E44AD523}"/>
              </a:ext>
            </a:extLst>
          </p:cNvPr>
          <p:cNvSpPr txBox="1"/>
          <p:nvPr/>
        </p:nvSpPr>
        <p:spPr>
          <a:xfrm>
            <a:off x="-42398" y="6646034"/>
            <a:ext cx="239168" cy="215444"/>
          </a:xfrm>
          <a:prstGeom prst="rect">
            <a:avLst/>
          </a:prstGeom>
          <a:noFill/>
        </p:spPr>
        <p:txBody>
          <a:bodyPr wrap="none" rtlCol="0">
            <a:spAutoFit/>
          </a:bodyPr>
          <a:lstStyle/>
          <a:p>
            <a:r>
              <a:rPr lang="pt-BR" sz="800" dirty="0">
                <a:latin typeface="HP Simplified" panose="020B0604020204020204" pitchFamily="34" charset="0"/>
              </a:rPr>
              <a:t>2</a:t>
            </a:r>
          </a:p>
        </p:txBody>
      </p:sp>
      <p:sp>
        <p:nvSpPr>
          <p:cNvPr id="41" name="TextBox 40">
            <a:extLst>
              <a:ext uri="{FF2B5EF4-FFF2-40B4-BE49-F238E27FC236}">
                <a16:creationId xmlns:a16="http://schemas.microsoft.com/office/drawing/2014/main" id="{6BDF7235-46B9-42FF-ABCA-C8E3DED220DA}"/>
              </a:ext>
            </a:extLst>
          </p:cNvPr>
          <p:cNvSpPr txBox="1"/>
          <p:nvPr/>
        </p:nvSpPr>
        <p:spPr>
          <a:xfrm>
            <a:off x="138697" y="203025"/>
            <a:ext cx="567784" cy="276999"/>
          </a:xfrm>
          <a:prstGeom prst="rect">
            <a:avLst/>
          </a:prstGeom>
          <a:noFill/>
        </p:spPr>
        <p:txBody>
          <a:bodyPr wrap="none" rtlCol="0">
            <a:spAutoFit/>
          </a:bodyPr>
          <a:lstStyle/>
          <a:p>
            <a:r>
              <a:rPr lang="pt-BR" sz="1200" b="1" dirty="0">
                <a:latin typeface="HP Simplified" panose="020B0604020204020204" pitchFamily="34" charset="0"/>
              </a:rPr>
              <a:t>Setup</a:t>
            </a:r>
          </a:p>
        </p:txBody>
      </p:sp>
      <p:grpSp>
        <p:nvGrpSpPr>
          <p:cNvPr id="42" name="Group 41">
            <a:extLst>
              <a:ext uri="{FF2B5EF4-FFF2-40B4-BE49-F238E27FC236}">
                <a16:creationId xmlns:a16="http://schemas.microsoft.com/office/drawing/2014/main" id="{ED8D4E27-F405-414E-ABFB-6DA9977D5A33}"/>
              </a:ext>
            </a:extLst>
          </p:cNvPr>
          <p:cNvGrpSpPr/>
          <p:nvPr/>
        </p:nvGrpSpPr>
        <p:grpSpPr>
          <a:xfrm rot="16200000">
            <a:off x="2841650" y="3694934"/>
            <a:ext cx="2768441" cy="963838"/>
            <a:chOff x="1407573" y="804825"/>
            <a:chExt cx="1285051" cy="447393"/>
          </a:xfrm>
        </p:grpSpPr>
        <p:pic>
          <p:nvPicPr>
            <p:cNvPr id="43" name="Picture 42">
              <a:extLst>
                <a:ext uri="{FF2B5EF4-FFF2-40B4-BE49-F238E27FC236}">
                  <a16:creationId xmlns:a16="http://schemas.microsoft.com/office/drawing/2014/main" id="{EBFF8E75-F0A7-4BA7-9E1D-ECF2CDCFA44E}"/>
                </a:ext>
              </a:extLst>
            </p:cNvPr>
            <p:cNvPicPr>
              <a:picLocks noChangeAspect="1"/>
            </p:cNvPicPr>
            <p:nvPr/>
          </p:nvPicPr>
          <p:blipFill>
            <a:blip r:embed="rId2"/>
            <a:stretch>
              <a:fillRect/>
            </a:stretch>
          </p:blipFill>
          <p:spPr>
            <a:xfrm>
              <a:off x="1407573" y="805521"/>
              <a:ext cx="643438" cy="446697"/>
            </a:xfrm>
            <a:prstGeom prst="rect">
              <a:avLst/>
            </a:prstGeom>
          </p:spPr>
        </p:pic>
        <p:pic>
          <p:nvPicPr>
            <p:cNvPr id="44" name="Picture 43">
              <a:extLst>
                <a:ext uri="{FF2B5EF4-FFF2-40B4-BE49-F238E27FC236}">
                  <a16:creationId xmlns:a16="http://schemas.microsoft.com/office/drawing/2014/main" id="{FDC8883D-A001-45F9-9CCE-BA7D522E69ED}"/>
                </a:ext>
              </a:extLst>
            </p:cNvPr>
            <p:cNvPicPr>
              <a:picLocks noChangeAspect="1"/>
            </p:cNvPicPr>
            <p:nvPr/>
          </p:nvPicPr>
          <p:blipFill>
            <a:blip r:embed="rId3"/>
            <a:stretch>
              <a:fillRect/>
            </a:stretch>
          </p:blipFill>
          <p:spPr>
            <a:xfrm>
              <a:off x="2049936" y="804825"/>
              <a:ext cx="642688" cy="446697"/>
            </a:xfrm>
            <a:prstGeom prst="rect">
              <a:avLst/>
            </a:prstGeom>
          </p:spPr>
        </p:pic>
      </p:grpSp>
      <p:grpSp>
        <p:nvGrpSpPr>
          <p:cNvPr id="45" name="Group 44">
            <a:extLst>
              <a:ext uri="{FF2B5EF4-FFF2-40B4-BE49-F238E27FC236}">
                <a16:creationId xmlns:a16="http://schemas.microsoft.com/office/drawing/2014/main" id="{CD12E00F-F5EF-4C4A-98BE-983A80C6D090}"/>
              </a:ext>
            </a:extLst>
          </p:cNvPr>
          <p:cNvGrpSpPr/>
          <p:nvPr/>
        </p:nvGrpSpPr>
        <p:grpSpPr>
          <a:xfrm>
            <a:off x="1739527" y="1509882"/>
            <a:ext cx="2791383" cy="972415"/>
            <a:chOff x="2573939" y="577486"/>
            <a:chExt cx="1295703" cy="451375"/>
          </a:xfrm>
        </p:grpSpPr>
        <p:pic>
          <p:nvPicPr>
            <p:cNvPr id="46" name="Picture 45">
              <a:extLst>
                <a:ext uri="{FF2B5EF4-FFF2-40B4-BE49-F238E27FC236}">
                  <a16:creationId xmlns:a16="http://schemas.microsoft.com/office/drawing/2014/main" id="{1A2B65C9-09B8-4837-A4DD-41EBABC89724}"/>
                </a:ext>
              </a:extLst>
            </p:cNvPr>
            <p:cNvPicPr>
              <a:picLocks noChangeAspect="1"/>
            </p:cNvPicPr>
            <p:nvPr/>
          </p:nvPicPr>
          <p:blipFill>
            <a:blip r:embed="rId4"/>
            <a:stretch>
              <a:fillRect/>
            </a:stretch>
          </p:blipFill>
          <p:spPr>
            <a:xfrm>
              <a:off x="2573939" y="579742"/>
              <a:ext cx="643165" cy="447446"/>
            </a:xfrm>
            <a:prstGeom prst="rect">
              <a:avLst/>
            </a:prstGeom>
          </p:spPr>
        </p:pic>
        <p:pic>
          <p:nvPicPr>
            <p:cNvPr id="47" name="Picture 46">
              <a:extLst>
                <a:ext uri="{FF2B5EF4-FFF2-40B4-BE49-F238E27FC236}">
                  <a16:creationId xmlns:a16="http://schemas.microsoft.com/office/drawing/2014/main" id="{93DFB74C-11D5-4BA1-8350-F903598F7B9B}"/>
                </a:ext>
              </a:extLst>
            </p:cNvPr>
            <p:cNvPicPr>
              <a:picLocks noChangeAspect="1"/>
            </p:cNvPicPr>
            <p:nvPr/>
          </p:nvPicPr>
          <p:blipFill>
            <a:blip r:embed="rId5"/>
            <a:stretch>
              <a:fillRect/>
            </a:stretch>
          </p:blipFill>
          <p:spPr>
            <a:xfrm>
              <a:off x="3217104" y="577486"/>
              <a:ext cx="652538" cy="451375"/>
            </a:xfrm>
            <a:prstGeom prst="rect">
              <a:avLst/>
            </a:prstGeom>
          </p:spPr>
        </p:pic>
      </p:grpSp>
      <p:grpSp>
        <p:nvGrpSpPr>
          <p:cNvPr id="48" name="Group 47">
            <a:extLst>
              <a:ext uri="{FF2B5EF4-FFF2-40B4-BE49-F238E27FC236}">
                <a16:creationId xmlns:a16="http://schemas.microsoft.com/office/drawing/2014/main" id="{AF7ACE02-9135-4B8C-9634-0F66431452DF}"/>
              </a:ext>
            </a:extLst>
          </p:cNvPr>
          <p:cNvGrpSpPr/>
          <p:nvPr/>
        </p:nvGrpSpPr>
        <p:grpSpPr>
          <a:xfrm rot="5400000">
            <a:off x="295656" y="3606760"/>
            <a:ext cx="2768435" cy="963836"/>
            <a:chOff x="1407573" y="804825"/>
            <a:chExt cx="1285051" cy="447393"/>
          </a:xfrm>
        </p:grpSpPr>
        <p:pic>
          <p:nvPicPr>
            <p:cNvPr id="49" name="Picture 48">
              <a:extLst>
                <a:ext uri="{FF2B5EF4-FFF2-40B4-BE49-F238E27FC236}">
                  <a16:creationId xmlns:a16="http://schemas.microsoft.com/office/drawing/2014/main" id="{BD1C55B8-B5A5-4377-9CD5-9039A590FCF2}"/>
                </a:ext>
              </a:extLst>
            </p:cNvPr>
            <p:cNvPicPr>
              <a:picLocks noChangeAspect="1"/>
            </p:cNvPicPr>
            <p:nvPr/>
          </p:nvPicPr>
          <p:blipFill>
            <a:blip r:embed="rId2"/>
            <a:stretch>
              <a:fillRect/>
            </a:stretch>
          </p:blipFill>
          <p:spPr>
            <a:xfrm>
              <a:off x="1407573" y="805521"/>
              <a:ext cx="643438" cy="446697"/>
            </a:xfrm>
            <a:prstGeom prst="rect">
              <a:avLst/>
            </a:prstGeom>
          </p:spPr>
        </p:pic>
        <p:pic>
          <p:nvPicPr>
            <p:cNvPr id="50" name="Picture 49">
              <a:extLst>
                <a:ext uri="{FF2B5EF4-FFF2-40B4-BE49-F238E27FC236}">
                  <a16:creationId xmlns:a16="http://schemas.microsoft.com/office/drawing/2014/main" id="{1B4607A5-1206-4047-97B6-83DD74021480}"/>
                </a:ext>
              </a:extLst>
            </p:cNvPr>
            <p:cNvPicPr>
              <a:picLocks noChangeAspect="1"/>
            </p:cNvPicPr>
            <p:nvPr/>
          </p:nvPicPr>
          <p:blipFill>
            <a:blip r:embed="rId3"/>
            <a:stretch>
              <a:fillRect/>
            </a:stretch>
          </p:blipFill>
          <p:spPr>
            <a:xfrm>
              <a:off x="2049936" y="804825"/>
              <a:ext cx="642688" cy="446697"/>
            </a:xfrm>
            <a:prstGeom prst="rect">
              <a:avLst/>
            </a:prstGeom>
          </p:spPr>
        </p:pic>
      </p:grpSp>
      <p:sp>
        <p:nvSpPr>
          <p:cNvPr id="51" name="TextBox 50">
            <a:extLst>
              <a:ext uri="{FF2B5EF4-FFF2-40B4-BE49-F238E27FC236}">
                <a16:creationId xmlns:a16="http://schemas.microsoft.com/office/drawing/2014/main" id="{4B49F9C7-0CAD-461D-BC8E-E542FF350504}"/>
              </a:ext>
            </a:extLst>
          </p:cNvPr>
          <p:cNvSpPr txBox="1"/>
          <p:nvPr/>
        </p:nvSpPr>
        <p:spPr>
          <a:xfrm>
            <a:off x="45233" y="2454491"/>
            <a:ext cx="1132673" cy="938719"/>
          </a:xfrm>
          <a:prstGeom prst="rect">
            <a:avLst/>
          </a:prstGeom>
          <a:noFill/>
        </p:spPr>
        <p:txBody>
          <a:bodyPr wrap="square" rtlCol="0">
            <a:spAutoFit/>
          </a:bodyPr>
          <a:lstStyle/>
          <a:p>
            <a:r>
              <a:rPr lang="pt-BR" sz="1100" b="1" dirty="0">
                <a:latin typeface="HP Simplified" panose="020B0604020204020204" pitchFamily="34" charset="0"/>
              </a:rPr>
              <a:t>1. </a:t>
            </a:r>
            <a:r>
              <a:rPr lang="en-US" sz="1100" dirty="0">
                <a:latin typeface="HP Simplified" panose="020B0604020204020204" pitchFamily="34" charset="0"/>
              </a:rPr>
              <a:t>Give each player their own Deck, Replace Cartridge card and Plan cards.</a:t>
            </a:r>
            <a:endParaRPr lang="pt-BR" sz="1100" dirty="0">
              <a:latin typeface="HP Simplified" panose="020B0604020204020204" pitchFamily="34" charset="0"/>
            </a:endParaRPr>
          </a:p>
        </p:txBody>
      </p:sp>
      <p:sp>
        <p:nvSpPr>
          <p:cNvPr id="54" name="Rectangle 53">
            <a:extLst>
              <a:ext uri="{FF2B5EF4-FFF2-40B4-BE49-F238E27FC236}">
                <a16:creationId xmlns:a16="http://schemas.microsoft.com/office/drawing/2014/main" id="{E8ECECC2-F7DB-495A-B218-5ED570E7D452}"/>
              </a:ext>
            </a:extLst>
          </p:cNvPr>
          <p:cNvSpPr/>
          <p:nvPr/>
        </p:nvSpPr>
        <p:spPr>
          <a:xfrm>
            <a:off x="59614" y="907493"/>
            <a:ext cx="1469551" cy="1277273"/>
          </a:xfrm>
          <a:prstGeom prst="rect">
            <a:avLst/>
          </a:prstGeom>
          <a:noFill/>
        </p:spPr>
        <p:txBody>
          <a:bodyPr wrap="square" rtlCol="0">
            <a:spAutoFit/>
          </a:bodyPr>
          <a:lstStyle/>
          <a:p>
            <a:pPr algn="just"/>
            <a:r>
              <a:rPr lang="pt-BR" sz="1100" b="1" dirty="0">
                <a:latin typeface="HP Simplified" panose="020B0604020204020204" pitchFamily="34" charset="0"/>
              </a:rPr>
              <a:t>2. </a:t>
            </a:r>
            <a:r>
              <a:rPr lang="pt-BR" sz="1100" dirty="0">
                <a:latin typeface="HP Simplified" panose="020B0604020204020204" pitchFamily="34" charset="0"/>
              </a:rPr>
              <a:t>Reveal the top 5 cards from the Shared Deck and let them visible in the playing area. This bank of 5 cards is the Shared Resources area.</a:t>
            </a:r>
          </a:p>
        </p:txBody>
      </p:sp>
      <p:sp>
        <p:nvSpPr>
          <p:cNvPr id="57" name="Rectangle 56">
            <a:extLst>
              <a:ext uri="{FF2B5EF4-FFF2-40B4-BE49-F238E27FC236}">
                <a16:creationId xmlns:a16="http://schemas.microsoft.com/office/drawing/2014/main" id="{154242AA-292F-4DDD-AFAA-D9EA1377CF98}"/>
              </a:ext>
            </a:extLst>
          </p:cNvPr>
          <p:cNvSpPr/>
          <p:nvPr/>
        </p:nvSpPr>
        <p:spPr>
          <a:xfrm>
            <a:off x="1555334" y="643676"/>
            <a:ext cx="1517296" cy="769441"/>
          </a:xfrm>
          <a:prstGeom prst="rect">
            <a:avLst/>
          </a:prstGeom>
        </p:spPr>
        <p:txBody>
          <a:bodyPr wrap="square">
            <a:spAutoFit/>
          </a:bodyPr>
          <a:lstStyle/>
          <a:p>
            <a:r>
              <a:rPr lang="pt-BR" sz="1100" b="1" dirty="0">
                <a:latin typeface="HP Simplified" panose="020B0604020204020204" pitchFamily="34" charset="0"/>
              </a:rPr>
              <a:t>3. </a:t>
            </a:r>
            <a:r>
              <a:rPr lang="pt-BR" sz="1100" dirty="0">
                <a:latin typeface="HP Simplified" panose="020B0604020204020204" pitchFamily="34" charset="0"/>
              </a:rPr>
              <a:t>Take all Common Goal Cards and randomly reveal 3 of them. Discard the rest.</a:t>
            </a:r>
          </a:p>
        </p:txBody>
      </p:sp>
      <p:sp>
        <p:nvSpPr>
          <p:cNvPr id="61" name="TextBox 60">
            <a:extLst>
              <a:ext uri="{FF2B5EF4-FFF2-40B4-BE49-F238E27FC236}">
                <a16:creationId xmlns:a16="http://schemas.microsoft.com/office/drawing/2014/main" id="{51E6789A-7A42-482E-8D22-90E2D62D7371}"/>
              </a:ext>
            </a:extLst>
          </p:cNvPr>
          <p:cNvSpPr txBox="1"/>
          <p:nvPr/>
        </p:nvSpPr>
        <p:spPr>
          <a:xfrm>
            <a:off x="2261085" y="305438"/>
            <a:ext cx="2181243" cy="261610"/>
          </a:xfrm>
          <a:prstGeom prst="rect">
            <a:avLst/>
          </a:prstGeom>
          <a:noFill/>
        </p:spPr>
        <p:txBody>
          <a:bodyPr wrap="square" rtlCol="0">
            <a:spAutoFit/>
          </a:bodyPr>
          <a:lstStyle/>
          <a:p>
            <a:r>
              <a:rPr lang="pt-BR" sz="1100" b="1" dirty="0">
                <a:latin typeface="HP Simplified" panose="020B0604020204020204" pitchFamily="34" charset="0"/>
              </a:rPr>
              <a:t>4. </a:t>
            </a:r>
            <a:r>
              <a:rPr lang="pt-BR" sz="1100" dirty="0">
                <a:latin typeface="HP Simplified" panose="020B0604020204020204" pitchFamily="34" charset="0"/>
              </a:rPr>
              <a:t>Place all coins and pages aside.</a:t>
            </a:r>
          </a:p>
        </p:txBody>
      </p:sp>
      <p:sp>
        <p:nvSpPr>
          <p:cNvPr id="62" name="TextBox 61">
            <a:extLst>
              <a:ext uri="{FF2B5EF4-FFF2-40B4-BE49-F238E27FC236}">
                <a16:creationId xmlns:a16="http://schemas.microsoft.com/office/drawing/2014/main" id="{DADB9908-2A9C-4430-B25A-E0F1BD083AD5}"/>
              </a:ext>
            </a:extLst>
          </p:cNvPr>
          <p:cNvSpPr txBox="1"/>
          <p:nvPr/>
        </p:nvSpPr>
        <p:spPr>
          <a:xfrm>
            <a:off x="3330227" y="665224"/>
            <a:ext cx="1611116" cy="786833"/>
          </a:xfrm>
          <a:prstGeom prst="rect">
            <a:avLst/>
          </a:prstGeom>
          <a:noFill/>
        </p:spPr>
        <p:txBody>
          <a:bodyPr wrap="square" rtlCol="0">
            <a:spAutoFit/>
          </a:bodyPr>
          <a:lstStyle/>
          <a:p>
            <a:r>
              <a:rPr lang="pt-BR" sz="1100" b="1" dirty="0">
                <a:latin typeface="HP Simplified" panose="020B0604020204020204" pitchFamily="34" charset="0"/>
              </a:rPr>
              <a:t>5. </a:t>
            </a:r>
            <a:r>
              <a:rPr lang="pt-BR" sz="1100" dirty="0">
                <a:latin typeface="HP Simplified" panose="020B0604020204020204" pitchFamily="34" charset="0"/>
              </a:rPr>
              <a:t>Each player shuffle their Player Deck and draw 6 cards. Also, each player takes $100.</a:t>
            </a:r>
          </a:p>
        </p:txBody>
      </p:sp>
      <p:sp>
        <p:nvSpPr>
          <p:cNvPr id="63" name="Rectangle 62">
            <a:extLst>
              <a:ext uri="{FF2B5EF4-FFF2-40B4-BE49-F238E27FC236}">
                <a16:creationId xmlns:a16="http://schemas.microsoft.com/office/drawing/2014/main" id="{5B6D6F94-60B4-4B93-8C3B-FC07EFFF4732}"/>
              </a:ext>
            </a:extLst>
          </p:cNvPr>
          <p:cNvSpPr/>
          <p:nvPr/>
        </p:nvSpPr>
        <p:spPr>
          <a:xfrm>
            <a:off x="173818" y="5858943"/>
            <a:ext cx="3183636" cy="938719"/>
          </a:xfrm>
          <a:prstGeom prst="rect">
            <a:avLst/>
          </a:prstGeom>
        </p:spPr>
        <p:txBody>
          <a:bodyPr wrap="square">
            <a:spAutoFit/>
          </a:bodyPr>
          <a:lstStyle/>
          <a:p>
            <a:r>
              <a:rPr lang="pt-BR" sz="1100" b="1" dirty="0">
                <a:latin typeface="HP Simplified" panose="020B0604020204020204" pitchFamily="34" charset="0"/>
              </a:rPr>
              <a:t>7. </a:t>
            </a:r>
            <a:r>
              <a:rPr lang="pt-BR" sz="1100" dirty="0">
                <a:latin typeface="HP Simplified" panose="020B0604020204020204" pitchFamily="34" charset="0"/>
              </a:rPr>
              <a:t>The First Player chooses a Printer. The other player chooses another Printer from the remaining ones, and chooses a Plan for his or her Plans. Finally, the First Player chooses a Plan (they can choose the same Plan, not the same Printer).</a:t>
            </a:r>
          </a:p>
        </p:txBody>
      </p:sp>
      <p:grpSp>
        <p:nvGrpSpPr>
          <p:cNvPr id="64" name="Group 63">
            <a:extLst>
              <a:ext uri="{FF2B5EF4-FFF2-40B4-BE49-F238E27FC236}">
                <a16:creationId xmlns:a16="http://schemas.microsoft.com/office/drawing/2014/main" id="{8EF0F1AC-23F6-47D3-B852-99910528B471}"/>
              </a:ext>
            </a:extLst>
          </p:cNvPr>
          <p:cNvGrpSpPr/>
          <p:nvPr/>
        </p:nvGrpSpPr>
        <p:grpSpPr>
          <a:xfrm rot="5400000">
            <a:off x="1837703" y="4441614"/>
            <a:ext cx="1529540" cy="557343"/>
            <a:chOff x="1445734" y="2853593"/>
            <a:chExt cx="1282540" cy="467340"/>
          </a:xfrm>
        </p:grpSpPr>
        <p:pic>
          <p:nvPicPr>
            <p:cNvPr id="65" name="Picture 64">
              <a:extLst>
                <a:ext uri="{FF2B5EF4-FFF2-40B4-BE49-F238E27FC236}">
                  <a16:creationId xmlns:a16="http://schemas.microsoft.com/office/drawing/2014/main" id="{EC35AB7A-AC76-41D2-92F4-F0F5F87A3B9B}"/>
                </a:ext>
              </a:extLst>
            </p:cNvPr>
            <p:cNvPicPr>
              <a:picLocks noChangeAspect="1"/>
            </p:cNvPicPr>
            <p:nvPr/>
          </p:nvPicPr>
          <p:blipFill>
            <a:blip r:embed="rId6"/>
            <a:stretch>
              <a:fillRect/>
            </a:stretch>
          </p:blipFill>
          <p:spPr>
            <a:xfrm>
              <a:off x="2407306" y="2853593"/>
              <a:ext cx="320968" cy="465646"/>
            </a:xfrm>
            <a:prstGeom prst="rect">
              <a:avLst/>
            </a:prstGeom>
          </p:spPr>
        </p:pic>
        <p:pic>
          <p:nvPicPr>
            <p:cNvPr id="66" name="Picture 65">
              <a:extLst>
                <a:ext uri="{FF2B5EF4-FFF2-40B4-BE49-F238E27FC236}">
                  <a16:creationId xmlns:a16="http://schemas.microsoft.com/office/drawing/2014/main" id="{07CDD105-C338-43A2-92E3-C2A31676B714}"/>
                </a:ext>
              </a:extLst>
            </p:cNvPr>
            <p:cNvPicPr>
              <a:picLocks noChangeAspect="1"/>
            </p:cNvPicPr>
            <p:nvPr/>
          </p:nvPicPr>
          <p:blipFill>
            <a:blip r:embed="rId6"/>
            <a:stretch>
              <a:fillRect/>
            </a:stretch>
          </p:blipFill>
          <p:spPr>
            <a:xfrm>
              <a:off x="2087004" y="2854788"/>
              <a:ext cx="320968" cy="465646"/>
            </a:xfrm>
            <a:prstGeom prst="rect">
              <a:avLst/>
            </a:prstGeom>
          </p:spPr>
        </p:pic>
        <p:pic>
          <p:nvPicPr>
            <p:cNvPr id="67" name="Picture 66">
              <a:extLst>
                <a:ext uri="{FF2B5EF4-FFF2-40B4-BE49-F238E27FC236}">
                  <a16:creationId xmlns:a16="http://schemas.microsoft.com/office/drawing/2014/main" id="{6B00BA56-FF2D-4DC7-ADAE-75A6CC0B07FB}"/>
                </a:ext>
              </a:extLst>
            </p:cNvPr>
            <p:cNvPicPr>
              <a:picLocks noChangeAspect="1"/>
            </p:cNvPicPr>
            <p:nvPr/>
          </p:nvPicPr>
          <p:blipFill>
            <a:blip r:embed="rId6"/>
            <a:stretch>
              <a:fillRect/>
            </a:stretch>
          </p:blipFill>
          <p:spPr>
            <a:xfrm>
              <a:off x="1766036" y="2854092"/>
              <a:ext cx="320968" cy="465646"/>
            </a:xfrm>
            <a:prstGeom prst="rect">
              <a:avLst/>
            </a:prstGeom>
          </p:spPr>
        </p:pic>
        <p:pic>
          <p:nvPicPr>
            <p:cNvPr id="68" name="Picture 67">
              <a:extLst>
                <a:ext uri="{FF2B5EF4-FFF2-40B4-BE49-F238E27FC236}">
                  <a16:creationId xmlns:a16="http://schemas.microsoft.com/office/drawing/2014/main" id="{54717924-D1CE-4B13-A651-7F126662683D}"/>
                </a:ext>
              </a:extLst>
            </p:cNvPr>
            <p:cNvPicPr>
              <a:picLocks noChangeAspect="1"/>
            </p:cNvPicPr>
            <p:nvPr/>
          </p:nvPicPr>
          <p:blipFill>
            <a:blip r:embed="rId6"/>
            <a:stretch>
              <a:fillRect/>
            </a:stretch>
          </p:blipFill>
          <p:spPr>
            <a:xfrm>
              <a:off x="1445734" y="2855287"/>
              <a:ext cx="320968" cy="465646"/>
            </a:xfrm>
            <a:prstGeom prst="rect">
              <a:avLst/>
            </a:prstGeom>
          </p:spPr>
        </p:pic>
      </p:grpSp>
      <p:grpSp>
        <p:nvGrpSpPr>
          <p:cNvPr id="69" name="Group 68">
            <a:extLst>
              <a:ext uri="{FF2B5EF4-FFF2-40B4-BE49-F238E27FC236}">
                <a16:creationId xmlns:a16="http://schemas.microsoft.com/office/drawing/2014/main" id="{9358BCBC-074B-4E91-AB21-8B807A10008A}"/>
              </a:ext>
            </a:extLst>
          </p:cNvPr>
          <p:cNvGrpSpPr/>
          <p:nvPr/>
        </p:nvGrpSpPr>
        <p:grpSpPr>
          <a:xfrm>
            <a:off x="2554129" y="2690249"/>
            <a:ext cx="777109" cy="1066210"/>
            <a:chOff x="60521" y="2859723"/>
            <a:chExt cx="673973" cy="924705"/>
          </a:xfrm>
        </p:grpSpPr>
        <p:pic>
          <p:nvPicPr>
            <p:cNvPr id="70" name="Picture 69">
              <a:extLst>
                <a:ext uri="{FF2B5EF4-FFF2-40B4-BE49-F238E27FC236}">
                  <a16:creationId xmlns:a16="http://schemas.microsoft.com/office/drawing/2014/main" id="{74F9D91D-1F93-4243-9C94-0A9A3A60DBC6}"/>
                </a:ext>
              </a:extLst>
            </p:cNvPr>
            <p:cNvPicPr>
              <a:picLocks noChangeAspect="1"/>
            </p:cNvPicPr>
            <p:nvPr/>
          </p:nvPicPr>
          <p:blipFill>
            <a:blip r:embed="rId7"/>
            <a:stretch>
              <a:fillRect/>
            </a:stretch>
          </p:blipFill>
          <p:spPr>
            <a:xfrm>
              <a:off x="407344" y="3321445"/>
              <a:ext cx="321248" cy="462059"/>
            </a:xfrm>
            <a:prstGeom prst="rect">
              <a:avLst/>
            </a:prstGeom>
          </p:spPr>
        </p:pic>
        <p:pic>
          <p:nvPicPr>
            <p:cNvPr id="71" name="Picture 70">
              <a:extLst>
                <a:ext uri="{FF2B5EF4-FFF2-40B4-BE49-F238E27FC236}">
                  <a16:creationId xmlns:a16="http://schemas.microsoft.com/office/drawing/2014/main" id="{8CEA25E2-9B97-4F63-B0FD-EC705232E98E}"/>
                </a:ext>
              </a:extLst>
            </p:cNvPr>
            <p:cNvPicPr>
              <a:picLocks noChangeAspect="1"/>
            </p:cNvPicPr>
            <p:nvPr/>
          </p:nvPicPr>
          <p:blipFill>
            <a:blip r:embed="rId7"/>
            <a:stretch>
              <a:fillRect/>
            </a:stretch>
          </p:blipFill>
          <p:spPr>
            <a:xfrm>
              <a:off x="61564" y="3322369"/>
              <a:ext cx="321248" cy="462059"/>
            </a:xfrm>
            <a:prstGeom prst="rect">
              <a:avLst/>
            </a:prstGeom>
          </p:spPr>
        </p:pic>
        <p:pic>
          <p:nvPicPr>
            <p:cNvPr id="72" name="Picture 71">
              <a:extLst>
                <a:ext uri="{FF2B5EF4-FFF2-40B4-BE49-F238E27FC236}">
                  <a16:creationId xmlns:a16="http://schemas.microsoft.com/office/drawing/2014/main" id="{AFC4696D-43A3-48EC-BFCA-4DB24D955F42}"/>
                </a:ext>
              </a:extLst>
            </p:cNvPr>
            <p:cNvPicPr>
              <a:picLocks noChangeAspect="1"/>
            </p:cNvPicPr>
            <p:nvPr/>
          </p:nvPicPr>
          <p:blipFill>
            <a:blip r:embed="rId7"/>
            <a:stretch>
              <a:fillRect/>
            </a:stretch>
          </p:blipFill>
          <p:spPr>
            <a:xfrm>
              <a:off x="413246" y="2859723"/>
              <a:ext cx="321248" cy="462059"/>
            </a:xfrm>
            <a:prstGeom prst="rect">
              <a:avLst/>
            </a:prstGeom>
          </p:spPr>
        </p:pic>
        <p:pic>
          <p:nvPicPr>
            <p:cNvPr id="73" name="Picture 72">
              <a:extLst>
                <a:ext uri="{FF2B5EF4-FFF2-40B4-BE49-F238E27FC236}">
                  <a16:creationId xmlns:a16="http://schemas.microsoft.com/office/drawing/2014/main" id="{8E92F5AC-B58D-495A-9F2B-3B7E750B6B8A}"/>
                </a:ext>
              </a:extLst>
            </p:cNvPr>
            <p:cNvPicPr>
              <a:picLocks noChangeAspect="1"/>
            </p:cNvPicPr>
            <p:nvPr/>
          </p:nvPicPr>
          <p:blipFill>
            <a:blip r:embed="rId7"/>
            <a:stretch>
              <a:fillRect/>
            </a:stretch>
          </p:blipFill>
          <p:spPr>
            <a:xfrm>
              <a:off x="60521" y="2859723"/>
              <a:ext cx="321248" cy="462059"/>
            </a:xfrm>
            <a:prstGeom prst="rect">
              <a:avLst/>
            </a:prstGeom>
          </p:spPr>
        </p:pic>
      </p:grpSp>
      <p:grpSp>
        <p:nvGrpSpPr>
          <p:cNvPr id="74" name="Group 73">
            <a:extLst>
              <a:ext uri="{FF2B5EF4-FFF2-40B4-BE49-F238E27FC236}">
                <a16:creationId xmlns:a16="http://schemas.microsoft.com/office/drawing/2014/main" id="{B9C337AB-8CA4-4E6B-BEDE-359B49DB5377}"/>
              </a:ext>
            </a:extLst>
          </p:cNvPr>
          <p:cNvGrpSpPr/>
          <p:nvPr/>
        </p:nvGrpSpPr>
        <p:grpSpPr>
          <a:xfrm rot="16200000">
            <a:off x="2559828" y="4438735"/>
            <a:ext cx="1529540" cy="557343"/>
            <a:chOff x="1445734" y="2853593"/>
            <a:chExt cx="1282540" cy="467340"/>
          </a:xfrm>
        </p:grpSpPr>
        <p:pic>
          <p:nvPicPr>
            <p:cNvPr id="75" name="Picture 74">
              <a:extLst>
                <a:ext uri="{FF2B5EF4-FFF2-40B4-BE49-F238E27FC236}">
                  <a16:creationId xmlns:a16="http://schemas.microsoft.com/office/drawing/2014/main" id="{349DF13B-5A76-4FFE-9A61-70E57B495074}"/>
                </a:ext>
              </a:extLst>
            </p:cNvPr>
            <p:cNvPicPr>
              <a:picLocks noChangeAspect="1"/>
            </p:cNvPicPr>
            <p:nvPr/>
          </p:nvPicPr>
          <p:blipFill>
            <a:blip r:embed="rId6"/>
            <a:stretch>
              <a:fillRect/>
            </a:stretch>
          </p:blipFill>
          <p:spPr>
            <a:xfrm>
              <a:off x="2407306" y="2853593"/>
              <a:ext cx="320968" cy="465646"/>
            </a:xfrm>
            <a:prstGeom prst="rect">
              <a:avLst/>
            </a:prstGeom>
          </p:spPr>
        </p:pic>
        <p:pic>
          <p:nvPicPr>
            <p:cNvPr id="76" name="Picture 75">
              <a:extLst>
                <a:ext uri="{FF2B5EF4-FFF2-40B4-BE49-F238E27FC236}">
                  <a16:creationId xmlns:a16="http://schemas.microsoft.com/office/drawing/2014/main" id="{BD922455-49E4-40B9-A85F-6A0E5F421191}"/>
                </a:ext>
              </a:extLst>
            </p:cNvPr>
            <p:cNvPicPr>
              <a:picLocks noChangeAspect="1"/>
            </p:cNvPicPr>
            <p:nvPr/>
          </p:nvPicPr>
          <p:blipFill>
            <a:blip r:embed="rId6"/>
            <a:stretch>
              <a:fillRect/>
            </a:stretch>
          </p:blipFill>
          <p:spPr>
            <a:xfrm>
              <a:off x="2087004" y="2854788"/>
              <a:ext cx="320968" cy="465646"/>
            </a:xfrm>
            <a:prstGeom prst="rect">
              <a:avLst/>
            </a:prstGeom>
          </p:spPr>
        </p:pic>
        <p:pic>
          <p:nvPicPr>
            <p:cNvPr id="77" name="Picture 76">
              <a:extLst>
                <a:ext uri="{FF2B5EF4-FFF2-40B4-BE49-F238E27FC236}">
                  <a16:creationId xmlns:a16="http://schemas.microsoft.com/office/drawing/2014/main" id="{C1318983-1CB5-473E-AED9-9D0E046E7698}"/>
                </a:ext>
              </a:extLst>
            </p:cNvPr>
            <p:cNvPicPr>
              <a:picLocks noChangeAspect="1"/>
            </p:cNvPicPr>
            <p:nvPr/>
          </p:nvPicPr>
          <p:blipFill>
            <a:blip r:embed="rId6"/>
            <a:stretch>
              <a:fillRect/>
            </a:stretch>
          </p:blipFill>
          <p:spPr>
            <a:xfrm>
              <a:off x="1766036" y="2854092"/>
              <a:ext cx="320968" cy="465646"/>
            </a:xfrm>
            <a:prstGeom prst="rect">
              <a:avLst/>
            </a:prstGeom>
          </p:spPr>
        </p:pic>
        <p:pic>
          <p:nvPicPr>
            <p:cNvPr id="78" name="Picture 77">
              <a:extLst>
                <a:ext uri="{FF2B5EF4-FFF2-40B4-BE49-F238E27FC236}">
                  <a16:creationId xmlns:a16="http://schemas.microsoft.com/office/drawing/2014/main" id="{CBF050C8-E478-4CBA-8BEC-0D927738D908}"/>
                </a:ext>
              </a:extLst>
            </p:cNvPr>
            <p:cNvPicPr>
              <a:picLocks noChangeAspect="1"/>
            </p:cNvPicPr>
            <p:nvPr/>
          </p:nvPicPr>
          <p:blipFill>
            <a:blip r:embed="rId6"/>
            <a:stretch>
              <a:fillRect/>
            </a:stretch>
          </p:blipFill>
          <p:spPr>
            <a:xfrm>
              <a:off x="1445734" y="2855287"/>
              <a:ext cx="320968" cy="465646"/>
            </a:xfrm>
            <a:prstGeom prst="rect">
              <a:avLst/>
            </a:prstGeom>
          </p:spPr>
        </p:pic>
      </p:grpSp>
      <p:grpSp>
        <p:nvGrpSpPr>
          <p:cNvPr id="79" name="Group 78">
            <a:extLst>
              <a:ext uri="{FF2B5EF4-FFF2-40B4-BE49-F238E27FC236}">
                <a16:creationId xmlns:a16="http://schemas.microsoft.com/office/drawing/2014/main" id="{31110249-3B29-4AE8-816D-E90D7CF70BBE}"/>
              </a:ext>
            </a:extLst>
          </p:cNvPr>
          <p:cNvGrpSpPr/>
          <p:nvPr/>
        </p:nvGrpSpPr>
        <p:grpSpPr>
          <a:xfrm>
            <a:off x="1709203" y="1633920"/>
            <a:ext cx="344347" cy="463952"/>
            <a:chOff x="8583634" y="4449986"/>
            <a:chExt cx="408730" cy="550697"/>
          </a:xfrm>
        </p:grpSpPr>
        <p:sp>
          <p:nvSpPr>
            <p:cNvPr id="80" name="Cube 79">
              <a:extLst>
                <a:ext uri="{FF2B5EF4-FFF2-40B4-BE49-F238E27FC236}">
                  <a16:creationId xmlns:a16="http://schemas.microsoft.com/office/drawing/2014/main" id="{8D144C24-A9A7-4B03-959B-0FB59E6703B9}"/>
                </a:ext>
              </a:extLst>
            </p:cNvPr>
            <p:cNvSpPr/>
            <p:nvPr/>
          </p:nvSpPr>
          <p:spPr>
            <a:xfrm>
              <a:off x="8583634" y="4449986"/>
              <a:ext cx="408730" cy="550697"/>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cxnSp>
          <p:nvCxnSpPr>
            <p:cNvPr id="81" name="Straight Connector 80">
              <a:extLst>
                <a:ext uri="{FF2B5EF4-FFF2-40B4-BE49-F238E27FC236}">
                  <a16:creationId xmlns:a16="http://schemas.microsoft.com/office/drawing/2014/main" id="{7AA89B92-5196-4EE6-9C94-1E54EC6E31C3}"/>
                </a:ext>
              </a:extLst>
            </p:cNvPr>
            <p:cNvCxnSpPr>
              <a:cxnSpLocks/>
            </p:cNvCxnSpPr>
            <p:nvPr/>
          </p:nvCxnSpPr>
          <p:spPr>
            <a:xfrm>
              <a:off x="8650618" y="4491595"/>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50233E8-D2D7-4FD2-ACD6-9650CCA17601}"/>
                </a:ext>
              </a:extLst>
            </p:cNvPr>
            <p:cNvCxnSpPr>
              <a:cxnSpLocks/>
            </p:cNvCxnSpPr>
            <p:nvPr/>
          </p:nvCxnSpPr>
          <p:spPr>
            <a:xfrm>
              <a:off x="8662476" y="4475043"/>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5BB026E-48C2-4197-A9EE-FFA1832A223F}"/>
                </a:ext>
              </a:extLst>
            </p:cNvPr>
            <p:cNvCxnSpPr>
              <a:cxnSpLocks/>
            </p:cNvCxnSpPr>
            <p:nvPr/>
          </p:nvCxnSpPr>
          <p:spPr>
            <a:xfrm>
              <a:off x="8605610" y="4530805"/>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F57843D-63C4-4BFE-8D26-ED3FF47DD397}"/>
                </a:ext>
              </a:extLst>
            </p:cNvPr>
            <p:cNvCxnSpPr>
              <a:cxnSpLocks/>
            </p:cNvCxnSpPr>
            <p:nvPr/>
          </p:nvCxnSpPr>
          <p:spPr>
            <a:xfrm flipH="1" flipV="1">
              <a:off x="8967219" y="4481159"/>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6F29629-B3F2-4BE1-B208-CB42F2A1EF94}"/>
                </a:ext>
              </a:extLst>
            </p:cNvPr>
            <p:cNvCxnSpPr>
              <a:cxnSpLocks/>
            </p:cNvCxnSpPr>
            <p:nvPr/>
          </p:nvCxnSpPr>
          <p:spPr>
            <a:xfrm flipH="1" flipV="1">
              <a:off x="8949303" y="4500101"/>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FBAF392-19E8-4A72-A5F0-EB2C872A5B62}"/>
                </a:ext>
              </a:extLst>
            </p:cNvPr>
            <p:cNvCxnSpPr>
              <a:cxnSpLocks/>
            </p:cNvCxnSpPr>
            <p:nvPr/>
          </p:nvCxnSpPr>
          <p:spPr>
            <a:xfrm flipH="1" flipV="1">
              <a:off x="8927601" y="4522551"/>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E56F4AD-C05C-4130-A0A3-F8479C6FDECD}"/>
                </a:ext>
              </a:extLst>
            </p:cNvPr>
            <p:cNvCxnSpPr>
              <a:cxnSpLocks/>
            </p:cNvCxnSpPr>
            <p:nvPr/>
          </p:nvCxnSpPr>
          <p:spPr>
            <a:xfrm flipH="1" flipV="1">
              <a:off x="8909704" y="4547352"/>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5DAC452C-8927-4A51-9787-18551FDF8930}"/>
              </a:ext>
            </a:extLst>
          </p:cNvPr>
          <p:cNvGrpSpPr/>
          <p:nvPr/>
        </p:nvGrpSpPr>
        <p:grpSpPr>
          <a:xfrm rot="5400000">
            <a:off x="1616744" y="4954483"/>
            <a:ext cx="344347" cy="463952"/>
            <a:chOff x="8583634" y="4449986"/>
            <a:chExt cx="408730" cy="550697"/>
          </a:xfrm>
        </p:grpSpPr>
        <p:sp>
          <p:nvSpPr>
            <p:cNvPr id="91" name="Cube 90">
              <a:extLst>
                <a:ext uri="{FF2B5EF4-FFF2-40B4-BE49-F238E27FC236}">
                  <a16:creationId xmlns:a16="http://schemas.microsoft.com/office/drawing/2014/main" id="{05CDEAB4-4445-4D08-95D7-B260054021C3}"/>
                </a:ext>
              </a:extLst>
            </p:cNvPr>
            <p:cNvSpPr/>
            <p:nvPr/>
          </p:nvSpPr>
          <p:spPr>
            <a:xfrm>
              <a:off x="8583634" y="4449986"/>
              <a:ext cx="408730" cy="550697"/>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cxnSp>
          <p:nvCxnSpPr>
            <p:cNvPr id="92" name="Straight Connector 91">
              <a:extLst>
                <a:ext uri="{FF2B5EF4-FFF2-40B4-BE49-F238E27FC236}">
                  <a16:creationId xmlns:a16="http://schemas.microsoft.com/office/drawing/2014/main" id="{C9F09AFE-5DAD-4BDF-8610-5C8308AAA2DA}"/>
                </a:ext>
              </a:extLst>
            </p:cNvPr>
            <p:cNvCxnSpPr>
              <a:cxnSpLocks/>
            </p:cNvCxnSpPr>
            <p:nvPr/>
          </p:nvCxnSpPr>
          <p:spPr>
            <a:xfrm>
              <a:off x="8650618" y="4491595"/>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02F596-ABEB-434D-A6A7-A2E9115B0538}"/>
                </a:ext>
              </a:extLst>
            </p:cNvPr>
            <p:cNvCxnSpPr>
              <a:cxnSpLocks/>
            </p:cNvCxnSpPr>
            <p:nvPr/>
          </p:nvCxnSpPr>
          <p:spPr>
            <a:xfrm>
              <a:off x="8662476" y="4475043"/>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BC4B44C-09EE-46F8-A80D-AFEE63D16AC0}"/>
                </a:ext>
              </a:extLst>
            </p:cNvPr>
            <p:cNvCxnSpPr>
              <a:cxnSpLocks/>
            </p:cNvCxnSpPr>
            <p:nvPr/>
          </p:nvCxnSpPr>
          <p:spPr>
            <a:xfrm>
              <a:off x="8605610" y="4530805"/>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650DADF-BF9C-45B0-B97D-5D8D41BE7A6A}"/>
                </a:ext>
              </a:extLst>
            </p:cNvPr>
            <p:cNvCxnSpPr>
              <a:cxnSpLocks/>
            </p:cNvCxnSpPr>
            <p:nvPr/>
          </p:nvCxnSpPr>
          <p:spPr>
            <a:xfrm flipH="1" flipV="1">
              <a:off x="8967219" y="4481159"/>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F248A94-9697-4431-95DF-7BD46008724D}"/>
                </a:ext>
              </a:extLst>
            </p:cNvPr>
            <p:cNvCxnSpPr>
              <a:cxnSpLocks/>
            </p:cNvCxnSpPr>
            <p:nvPr/>
          </p:nvCxnSpPr>
          <p:spPr>
            <a:xfrm flipH="1" flipV="1">
              <a:off x="8949303" y="4500101"/>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F0CBEA4-EFC8-4971-B68C-31660560B098}"/>
                </a:ext>
              </a:extLst>
            </p:cNvPr>
            <p:cNvCxnSpPr>
              <a:cxnSpLocks/>
            </p:cNvCxnSpPr>
            <p:nvPr/>
          </p:nvCxnSpPr>
          <p:spPr>
            <a:xfrm flipH="1" flipV="1">
              <a:off x="8927601" y="4522551"/>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0E4A148-390C-4A5A-9517-41461A509B1A}"/>
                </a:ext>
              </a:extLst>
            </p:cNvPr>
            <p:cNvCxnSpPr>
              <a:cxnSpLocks/>
            </p:cNvCxnSpPr>
            <p:nvPr/>
          </p:nvCxnSpPr>
          <p:spPr>
            <a:xfrm flipH="1" flipV="1">
              <a:off x="8909704" y="4547352"/>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1B92382E-D22C-493A-8306-61084288615B}"/>
              </a:ext>
            </a:extLst>
          </p:cNvPr>
          <p:cNvGrpSpPr/>
          <p:nvPr/>
        </p:nvGrpSpPr>
        <p:grpSpPr>
          <a:xfrm rot="16200000">
            <a:off x="3953056" y="2829105"/>
            <a:ext cx="344348" cy="463954"/>
            <a:chOff x="8583634" y="4449986"/>
            <a:chExt cx="408730" cy="550697"/>
          </a:xfrm>
        </p:grpSpPr>
        <p:sp>
          <p:nvSpPr>
            <p:cNvPr id="100" name="Cube 99">
              <a:extLst>
                <a:ext uri="{FF2B5EF4-FFF2-40B4-BE49-F238E27FC236}">
                  <a16:creationId xmlns:a16="http://schemas.microsoft.com/office/drawing/2014/main" id="{F3DE9EB3-E766-4BA2-8DFD-ADAB0A5E7AB3}"/>
                </a:ext>
              </a:extLst>
            </p:cNvPr>
            <p:cNvSpPr/>
            <p:nvPr/>
          </p:nvSpPr>
          <p:spPr>
            <a:xfrm>
              <a:off x="8583634" y="4449986"/>
              <a:ext cx="408730" cy="550697"/>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cxnSp>
          <p:nvCxnSpPr>
            <p:cNvPr id="101" name="Straight Connector 100">
              <a:extLst>
                <a:ext uri="{FF2B5EF4-FFF2-40B4-BE49-F238E27FC236}">
                  <a16:creationId xmlns:a16="http://schemas.microsoft.com/office/drawing/2014/main" id="{CF458E1E-03FC-43CE-BE50-987B2CCA2A4A}"/>
                </a:ext>
              </a:extLst>
            </p:cNvPr>
            <p:cNvCxnSpPr>
              <a:cxnSpLocks/>
            </p:cNvCxnSpPr>
            <p:nvPr/>
          </p:nvCxnSpPr>
          <p:spPr>
            <a:xfrm>
              <a:off x="8650618" y="4491595"/>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F81DE3-8316-4B11-821A-4DC2C18BD7E5}"/>
                </a:ext>
              </a:extLst>
            </p:cNvPr>
            <p:cNvCxnSpPr>
              <a:cxnSpLocks/>
            </p:cNvCxnSpPr>
            <p:nvPr/>
          </p:nvCxnSpPr>
          <p:spPr>
            <a:xfrm>
              <a:off x="8662476" y="4475043"/>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C95D49-F64D-4849-8F54-42F586567A97}"/>
                </a:ext>
              </a:extLst>
            </p:cNvPr>
            <p:cNvCxnSpPr>
              <a:cxnSpLocks/>
            </p:cNvCxnSpPr>
            <p:nvPr/>
          </p:nvCxnSpPr>
          <p:spPr>
            <a:xfrm>
              <a:off x="8605610" y="4530805"/>
              <a:ext cx="30928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921487D-8F24-4552-8C04-AA72CA6E5557}"/>
                </a:ext>
              </a:extLst>
            </p:cNvPr>
            <p:cNvCxnSpPr>
              <a:cxnSpLocks/>
            </p:cNvCxnSpPr>
            <p:nvPr/>
          </p:nvCxnSpPr>
          <p:spPr>
            <a:xfrm flipH="1" flipV="1">
              <a:off x="8967219" y="4481159"/>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0754E61-9905-4E0F-9406-C489081BB348}"/>
                </a:ext>
              </a:extLst>
            </p:cNvPr>
            <p:cNvCxnSpPr>
              <a:cxnSpLocks/>
            </p:cNvCxnSpPr>
            <p:nvPr/>
          </p:nvCxnSpPr>
          <p:spPr>
            <a:xfrm flipH="1" flipV="1">
              <a:off x="8949303" y="4500101"/>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15899BE-2FDD-4BB3-AFD7-E5312A9988A9}"/>
                </a:ext>
              </a:extLst>
            </p:cNvPr>
            <p:cNvCxnSpPr>
              <a:cxnSpLocks/>
            </p:cNvCxnSpPr>
            <p:nvPr/>
          </p:nvCxnSpPr>
          <p:spPr>
            <a:xfrm flipH="1" flipV="1">
              <a:off x="8927601" y="4522551"/>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3103E6A-03BC-41E1-8AFF-21008B32EAA4}"/>
                </a:ext>
              </a:extLst>
            </p:cNvPr>
            <p:cNvCxnSpPr>
              <a:cxnSpLocks/>
            </p:cNvCxnSpPr>
            <p:nvPr/>
          </p:nvCxnSpPr>
          <p:spPr>
            <a:xfrm flipH="1" flipV="1">
              <a:off x="8909704" y="4547352"/>
              <a:ext cx="1584" cy="43062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pic>
        <p:nvPicPr>
          <p:cNvPr id="115" name="Picture 114">
            <a:extLst>
              <a:ext uri="{FF2B5EF4-FFF2-40B4-BE49-F238E27FC236}">
                <a16:creationId xmlns:a16="http://schemas.microsoft.com/office/drawing/2014/main" id="{41FF1437-DD75-4B42-BE71-618CBBB2E8BC}"/>
              </a:ext>
            </a:extLst>
          </p:cNvPr>
          <p:cNvPicPr>
            <a:picLocks noChangeAspect="1"/>
          </p:cNvPicPr>
          <p:nvPr/>
        </p:nvPicPr>
        <p:blipFill>
          <a:blip r:embed="rId8"/>
          <a:stretch>
            <a:fillRect/>
          </a:stretch>
        </p:blipFill>
        <p:spPr>
          <a:xfrm rot="5400000">
            <a:off x="1675318" y="3008688"/>
            <a:ext cx="310187" cy="445170"/>
          </a:xfrm>
          <a:prstGeom prst="rect">
            <a:avLst/>
          </a:prstGeom>
        </p:spPr>
      </p:pic>
      <p:pic>
        <p:nvPicPr>
          <p:cNvPr id="116" name="Picture 115">
            <a:extLst>
              <a:ext uri="{FF2B5EF4-FFF2-40B4-BE49-F238E27FC236}">
                <a16:creationId xmlns:a16="http://schemas.microsoft.com/office/drawing/2014/main" id="{29A07163-2AF3-473B-A894-9CBD1DE904E7}"/>
              </a:ext>
            </a:extLst>
          </p:cNvPr>
          <p:cNvPicPr>
            <a:picLocks noChangeAspect="1"/>
          </p:cNvPicPr>
          <p:nvPr/>
        </p:nvPicPr>
        <p:blipFill>
          <a:blip r:embed="rId8"/>
          <a:stretch>
            <a:fillRect/>
          </a:stretch>
        </p:blipFill>
        <p:spPr>
          <a:xfrm rot="16200000">
            <a:off x="3928517" y="4821626"/>
            <a:ext cx="310189" cy="445172"/>
          </a:xfrm>
          <a:prstGeom prst="rect">
            <a:avLst/>
          </a:prstGeom>
        </p:spPr>
      </p:pic>
      <p:sp>
        <p:nvSpPr>
          <p:cNvPr id="117" name="TextBox 116">
            <a:extLst>
              <a:ext uri="{FF2B5EF4-FFF2-40B4-BE49-F238E27FC236}">
                <a16:creationId xmlns:a16="http://schemas.microsoft.com/office/drawing/2014/main" id="{23F41133-306A-4F14-95DE-D10DF8C770D6}"/>
              </a:ext>
            </a:extLst>
          </p:cNvPr>
          <p:cNvSpPr txBox="1"/>
          <p:nvPr/>
        </p:nvSpPr>
        <p:spPr>
          <a:xfrm>
            <a:off x="21737" y="3747172"/>
            <a:ext cx="1191400" cy="1954381"/>
          </a:xfrm>
          <a:prstGeom prst="rect">
            <a:avLst/>
          </a:prstGeom>
          <a:noFill/>
        </p:spPr>
        <p:txBody>
          <a:bodyPr wrap="square" rtlCol="0">
            <a:spAutoFit/>
          </a:bodyPr>
          <a:lstStyle/>
          <a:p>
            <a:r>
              <a:rPr lang="pt-BR" sz="1100" b="1" dirty="0">
                <a:latin typeface="HP Simplified" panose="020B0604020204020204" pitchFamily="34" charset="0"/>
              </a:rPr>
              <a:t>8. </a:t>
            </a:r>
            <a:r>
              <a:rPr lang="pt-BR" sz="1100" dirty="0">
                <a:latin typeface="HP Simplified" panose="020B0604020204020204" pitchFamily="34" charset="0"/>
              </a:rPr>
              <a:t>Place cubes on Week 1 and Month 1 on the common playmat and on the maximum Ink Level of your chosen Printer in the Ink Level tracker of each player’s playmat.</a:t>
            </a:r>
          </a:p>
        </p:txBody>
      </p:sp>
      <p:pic>
        <p:nvPicPr>
          <p:cNvPr id="120" name="Picture 119">
            <a:extLst>
              <a:ext uri="{FF2B5EF4-FFF2-40B4-BE49-F238E27FC236}">
                <a16:creationId xmlns:a16="http://schemas.microsoft.com/office/drawing/2014/main" id="{AEB8C073-C4AB-4FD0-84A9-177693384802}"/>
              </a:ext>
            </a:extLst>
          </p:cNvPr>
          <p:cNvPicPr>
            <a:picLocks noChangeAspect="1"/>
          </p:cNvPicPr>
          <p:nvPr/>
        </p:nvPicPr>
        <p:blipFill>
          <a:blip r:embed="rId9"/>
          <a:stretch>
            <a:fillRect/>
          </a:stretch>
        </p:blipFill>
        <p:spPr>
          <a:xfrm rot="5400000">
            <a:off x="4019959" y="1455333"/>
            <a:ext cx="303055" cy="441182"/>
          </a:xfrm>
          <a:prstGeom prst="rect">
            <a:avLst/>
          </a:prstGeom>
        </p:spPr>
      </p:pic>
      <p:pic>
        <p:nvPicPr>
          <p:cNvPr id="121" name="Picture 120">
            <a:extLst>
              <a:ext uri="{FF2B5EF4-FFF2-40B4-BE49-F238E27FC236}">
                <a16:creationId xmlns:a16="http://schemas.microsoft.com/office/drawing/2014/main" id="{F02A69CB-C381-4832-BC59-1997EBB5C63F}"/>
              </a:ext>
            </a:extLst>
          </p:cNvPr>
          <p:cNvPicPr>
            <a:picLocks noChangeAspect="1"/>
          </p:cNvPicPr>
          <p:nvPr/>
        </p:nvPicPr>
        <p:blipFill>
          <a:blip r:embed="rId9"/>
          <a:stretch>
            <a:fillRect/>
          </a:stretch>
        </p:blipFill>
        <p:spPr>
          <a:xfrm rot="5400000">
            <a:off x="4018202" y="1776126"/>
            <a:ext cx="303055" cy="441182"/>
          </a:xfrm>
          <a:prstGeom prst="rect">
            <a:avLst/>
          </a:prstGeom>
        </p:spPr>
      </p:pic>
      <p:pic>
        <p:nvPicPr>
          <p:cNvPr id="122" name="Picture 121">
            <a:extLst>
              <a:ext uri="{FF2B5EF4-FFF2-40B4-BE49-F238E27FC236}">
                <a16:creationId xmlns:a16="http://schemas.microsoft.com/office/drawing/2014/main" id="{B4CD8961-5CB2-4231-B7CB-1900EF862A03}"/>
              </a:ext>
            </a:extLst>
          </p:cNvPr>
          <p:cNvPicPr>
            <a:picLocks noChangeAspect="1"/>
          </p:cNvPicPr>
          <p:nvPr/>
        </p:nvPicPr>
        <p:blipFill>
          <a:blip r:embed="rId9"/>
          <a:stretch>
            <a:fillRect/>
          </a:stretch>
        </p:blipFill>
        <p:spPr>
          <a:xfrm rot="5400000">
            <a:off x="4016978" y="2096025"/>
            <a:ext cx="303055" cy="441182"/>
          </a:xfrm>
          <a:prstGeom prst="rect">
            <a:avLst/>
          </a:prstGeom>
        </p:spPr>
      </p:pic>
      <p:pic>
        <p:nvPicPr>
          <p:cNvPr id="123" name="Picture 122">
            <a:extLst>
              <a:ext uri="{FF2B5EF4-FFF2-40B4-BE49-F238E27FC236}">
                <a16:creationId xmlns:a16="http://schemas.microsoft.com/office/drawing/2014/main" id="{AA213D47-9195-4AD8-8F10-0DBF24043DBB}"/>
              </a:ext>
            </a:extLst>
          </p:cNvPr>
          <p:cNvPicPr>
            <a:picLocks noChangeAspect="1"/>
          </p:cNvPicPr>
          <p:nvPr/>
        </p:nvPicPr>
        <p:blipFill>
          <a:blip r:embed="rId10"/>
          <a:stretch>
            <a:fillRect/>
          </a:stretch>
        </p:blipFill>
        <p:spPr>
          <a:xfrm>
            <a:off x="3543186" y="1605664"/>
            <a:ext cx="295409" cy="433135"/>
          </a:xfrm>
          <a:prstGeom prst="rect">
            <a:avLst/>
          </a:prstGeom>
        </p:spPr>
      </p:pic>
      <p:pic>
        <p:nvPicPr>
          <p:cNvPr id="124" name="Picture 123">
            <a:extLst>
              <a:ext uri="{FF2B5EF4-FFF2-40B4-BE49-F238E27FC236}">
                <a16:creationId xmlns:a16="http://schemas.microsoft.com/office/drawing/2014/main" id="{391C3C9D-C60F-4D4A-9060-2F4B8455085E}"/>
              </a:ext>
            </a:extLst>
          </p:cNvPr>
          <p:cNvPicPr>
            <a:picLocks noChangeAspect="1"/>
          </p:cNvPicPr>
          <p:nvPr/>
        </p:nvPicPr>
        <p:blipFill>
          <a:blip r:embed="rId10"/>
          <a:stretch>
            <a:fillRect/>
          </a:stretch>
        </p:blipFill>
        <p:spPr>
          <a:xfrm>
            <a:off x="3220470" y="1605664"/>
            <a:ext cx="295409" cy="433135"/>
          </a:xfrm>
          <a:prstGeom prst="rect">
            <a:avLst/>
          </a:prstGeom>
        </p:spPr>
      </p:pic>
      <p:pic>
        <p:nvPicPr>
          <p:cNvPr id="125" name="Picture 124">
            <a:extLst>
              <a:ext uri="{FF2B5EF4-FFF2-40B4-BE49-F238E27FC236}">
                <a16:creationId xmlns:a16="http://schemas.microsoft.com/office/drawing/2014/main" id="{C75E37FD-4C3E-4104-81C3-E41C20B141B7}"/>
              </a:ext>
            </a:extLst>
          </p:cNvPr>
          <p:cNvPicPr>
            <a:picLocks noChangeAspect="1"/>
          </p:cNvPicPr>
          <p:nvPr/>
        </p:nvPicPr>
        <p:blipFill>
          <a:blip r:embed="rId11"/>
          <a:stretch>
            <a:fillRect/>
          </a:stretch>
        </p:blipFill>
        <p:spPr>
          <a:xfrm>
            <a:off x="2140502" y="1612334"/>
            <a:ext cx="316954" cy="456412"/>
          </a:xfrm>
          <a:prstGeom prst="rect">
            <a:avLst/>
          </a:prstGeom>
        </p:spPr>
      </p:pic>
      <p:pic>
        <p:nvPicPr>
          <p:cNvPr id="126" name="Picture 125">
            <a:extLst>
              <a:ext uri="{FF2B5EF4-FFF2-40B4-BE49-F238E27FC236}">
                <a16:creationId xmlns:a16="http://schemas.microsoft.com/office/drawing/2014/main" id="{E5E4E9B3-E1D8-4961-8F58-78A66BB8254F}"/>
              </a:ext>
            </a:extLst>
          </p:cNvPr>
          <p:cNvPicPr>
            <a:picLocks noChangeAspect="1"/>
          </p:cNvPicPr>
          <p:nvPr/>
        </p:nvPicPr>
        <p:blipFill>
          <a:blip r:embed="rId12"/>
          <a:stretch>
            <a:fillRect/>
          </a:stretch>
        </p:blipFill>
        <p:spPr>
          <a:xfrm>
            <a:off x="2459018" y="1610889"/>
            <a:ext cx="323687" cy="463952"/>
          </a:xfrm>
          <a:prstGeom prst="rect">
            <a:avLst/>
          </a:prstGeom>
        </p:spPr>
      </p:pic>
      <p:pic>
        <p:nvPicPr>
          <p:cNvPr id="128" name="Picture 127">
            <a:extLst>
              <a:ext uri="{FF2B5EF4-FFF2-40B4-BE49-F238E27FC236}">
                <a16:creationId xmlns:a16="http://schemas.microsoft.com/office/drawing/2014/main" id="{8E631AB6-0595-41AE-B486-7C02722E9D93}"/>
              </a:ext>
            </a:extLst>
          </p:cNvPr>
          <p:cNvPicPr>
            <a:picLocks noChangeAspect="1"/>
          </p:cNvPicPr>
          <p:nvPr/>
        </p:nvPicPr>
        <p:blipFill>
          <a:blip r:embed="rId13"/>
          <a:stretch>
            <a:fillRect/>
          </a:stretch>
        </p:blipFill>
        <p:spPr>
          <a:xfrm>
            <a:off x="2786222" y="1614389"/>
            <a:ext cx="315875" cy="459072"/>
          </a:xfrm>
          <a:prstGeom prst="rect">
            <a:avLst/>
          </a:prstGeom>
        </p:spPr>
      </p:pic>
      <p:sp>
        <p:nvSpPr>
          <p:cNvPr id="129" name="Cube 128">
            <a:extLst>
              <a:ext uri="{FF2B5EF4-FFF2-40B4-BE49-F238E27FC236}">
                <a16:creationId xmlns:a16="http://schemas.microsoft.com/office/drawing/2014/main" id="{39B5B4F9-DA9F-4444-8134-3451142CFB02}"/>
              </a:ext>
            </a:extLst>
          </p:cNvPr>
          <p:cNvSpPr/>
          <p:nvPr/>
        </p:nvSpPr>
        <p:spPr>
          <a:xfrm>
            <a:off x="2714469" y="2225399"/>
            <a:ext cx="65729" cy="65729"/>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u="sng"/>
          </a:p>
        </p:txBody>
      </p:sp>
      <p:sp>
        <p:nvSpPr>
          <p:cNvPr id="130" name="Cube 129">
            <a:extLst>
              <a:ext uri="{FF2B5EF4-FFF2-40B4-BE49-F238E27FC236}">
                <a16:creationId xmlns:a16="http://schemas.microsoft.com/office/drawing/2014/main" id="{CDA1F418-9680-46AA-A30B-8650FBA9CACB}"/>
              </a:ext>
            </a:extLst>
          </p:cNvPr>
          <p:cNvSpPr/>
          <p:nvPr/>
        </p:nvSpPr>
        <p:spPr>
          <a:xfrm>
            <a:off x="3459783" y="2232097"/>
            <a:ext cx="65729" cy="65729"/>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u="sng"/>
          </a:p>
        </p:txBody>
      </p:sp>
      <p:sp>
        <p:nvSpPr>
          <p:cNvPr id="131" name="Cube 130">
            <a:extLst>
              <a:ext uri="{FF2B5EF4-FFF2-40B4-BE49-F238E27FC236}">
                <a16:creationId xmlns:a16="http://schemas.microsoft.com/office/drawing/2014/main" id="{8BD2A9AB-BB99-419C-88E5-F5CD35EC0DFD}"/>
              </a:ext>
            </a:extLst>
          </p:cNvPr>
          <p:cNvSpPr/>
          <p:nvPr/>
        </p:nvSpPr>
        <p:spPr>
          <a:xfrm>
            <a:off x="1390412" y="3552487"/>
            <a:ext cx="65729" cy="65729"/>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u="sng"/>
          </a:p>
        </p:txBody>
      </p:sp>
      <p:sp>
        <p:nvSpPr>
          <p:cNvPr id="132" name="Cube 131">
            <a:extLst>
              <a:ext uri="{FF2B5EF4-FFF2-40B4-BE49-F238E27FC236}">
                <a16:creationId xmlns:a16="http://schemas.microsoft.com/office/drawing/2014/main" id="{191C1D16-9637-4EA8-A90A-1AF4235E8A86}"/>
              </a:ext>
            </a:extLst>
          </p:cNvPr>
          <p:cNvSpPr/>
          <p:nvPr/>
        </p:nvSpPr>
        <p:spPr>
          <a:xfrm>
            <a:off x="4437193" y="4646231"/>
            <a:ext cx="65729" cy="65729"/>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u="sng"/>
          </a:p>
        </p:txBody>
      </p:sp>
      <p:pic>
        <p:nvPicPr>
          <p:cNvPr id="133" name="Picture 132">
            <a:extLst>
              <a:ext uri="{FF2B5EF4-FFF2-40B4-BE49-F238E27FC236}">
                <a16:creationId xmlns:a16="http://schemas.microsoft.com/office/drawing/2014/main" id="{4670118A-C5C4-4A69-89FC-B0686A2982C7}"/>
              </a:ext>
            </a:extLst>
          </p:cNvPr>
          <p:cNvPicPr>
            <a:picLocks noChangeAspect="1"/>
          </p:cNvPicPr>
          <p:nvPr/>
        </p:nvPicPr>
        <p:blipFill>
          <a:blip r:embed="rId14"/>
          <a:stretch>
            <a:fillRect/>
          </a:stretch>
        </p:blipFill>
        <p:spPr>
          <a:xfrm rot="16200000">
            <a:off x="3940770" y="5512241"/>
            <a:ext cx="339779" cy="499266"/>
          </a:xfrm>
          <a:prstGeom prst="rect">
            <a:avLst/>
          </a:prstGeom>
        </p:spPr>
      </p:pic>
      <p:sp>
        <p:nvSpPr>
          <p:cNvPr id="137" name="TextBox 136">
            <a:extLst>
              <a:ext uri="{FF2B5EF4-FFF2-40B4-BE49-F238E27FC236}">
                <a16:creationId xmlns:a16="http://schemas.microsoft.com/office/drawing/2014/main" id="{54D45304-5C88-4E87-B3D8-8730BD889BEA}"/>
              </a:ext>
            </a:extLst>
          </p:cNvPr>
          <p:cNvSpPr txBox="1"/>
          <p:nvPr/>
        </p:nvSpPr>
        <p:spPr>
          <a:xfrm>
            <a:off x="3399232" y="6034255"/>
            <a:ext cx="1617217" cy="769441"/>
          </a:xfrm>
          <a:prstGeom prst="rect">
            <a:avLst/>
          </a:prstGeom>
          <a:noFill/>
        </p:spPr>
        <p:txBody>
          <a:bodyPr wrap="square" rtlCol="0">
            <a:spAutoFit/>
          </a:bodyPr>
          <a:lstStyle/>
          <a:p>
            <a:r>
              <a:rPr lang="pt-BR" sz="1100" b="1" dirty="0">
                <a:latin typeface="HP Simplified" panose="020B0604020204020204" pitchFamily="34" charset="0"/>
              </a:rPr>
              <a:t>6. </a:t>
            </a:r>
            <a:r>
              <a:rPr lang="en-US" sz="1100" dirty="0">
                <a:latin typeface="HP Simplified" panose="020B0604020204020204" pitchFamily="34" charset="0"/>
              </a:rPr>
              <a:t>Give the First Player card to the player who most recently printed something.</a:t>
            </a:r>
            <a:endParaRPr lang="pt-BR" sz="1100" dirty="0">
              <a:latin typeface="HP Simplified" panose="020B0604020204020204" pitchFamily="34" charset="0"/>
            </a:endParaRPr>
          </a:p>
        </p:txBody>
      </p:sp>
      <p:sp>
        <p:nvSpPr>
          <p:cNvPr id="138" name="TextBox 137">
            <a:extLst>
              <a:ext uri="{FF2B5EF4-FFF2-40B4-BE49-F238E27FC236}">
                <a16:creationId xmlns:a16="http://schemas.microsoft.com/office/drawing/2014/main" id="{F6D2BD3E-33A4-4F73-86AE-9148DEB11F54}"/>
              </a:ext>
            </a:extLst>
          </p:cNvPr>
          <p:cNvSpPr txBox="1"/>
          <p:nvPr/>
        </p:nvSpPr>
        <p:spPr>
          <a:xfrm>
            <a:off x="5078787" y="213082"/>
            <a:ext cx="1606145" cy="276999"/>
          </a:xfrm>
          <a:prstGeom prst="rect">
            <a:avLst/>
          </a:prstGeom>
          <a:noFill/>
        </p:spPr>
        <p:txBody>
          <a:bodyPr wrap="none" rtlCol="0">
            <a:spAutoFit/>
          </a:bodyPr>
          <a:lstStyle/>
          <a:p>
            <a:r>
              <a:rPr lang="pt-BR" sz="1200" b="1" dirty="0">
                <a:latin typeface="HP Simplified" panose="020B0604020204020204" pitchFamily="34" charset="0"/>
              </a:rPr>
              <a:t>Changes in Game Play</a:t>
            </a:r>
          </a:p>
        </p:txBody>
      </p:sp>
      <p:sp>
        <p:nvSpPr>
          <p:cNvPr id="17" name="Rectangle 16">
            <a:extLst>
              <a:ext uri="{FF2B5EF4-FFF2-40B4-BE49-F238E27FC236}">
                <a16:creationId xmlns:a16="http://schemas.microsoft.com/office/drawing/2014/main" id="{CC2328A5-2E37-408F-B811-BF56CDA12A55}"/>
              </a:ext>
            </a:extLst>
          </p:cNvPr>
          <p:cNvSpPr/>
          <p:nvPr/>
        </p:nvSpPr>
        <p:spPr>
          <a:xfrm>
            <a:off x="5078788" y="530928"/>
            <a:ext cx="4526070" cy="2970044"/>
          </a:xfrm>
          <a:prstGeom prst="rect">
            <a:avLst/>
          </a:prstGeom>
        </p:spPr>
        <p:txBody>
          <a:bodyPr wrap="square">
            <a:spAutoFit/>
          </a:bodyPr>
          <a:lstStyle/>
          <a:p>
            <a:pPr algn="just"/>
            <a:r>
              <a:rPr lang="en-US" sz="1100" dirty="0">
                <a:latin typeface="HP Simplified" panose="020B0604020204020204" pitchFamily="34" charset="0"/>
              </a:rPr>
              <a:t>The players, starting with the First Player, will alternately play turns every week (each player will still play 16 turns in the game). The First Player plays each week of the first month before the second player. Alternate the First Player at the beginning of months 2 and 4 (each player will be the first player for two months).</a:t>
            </a:r>
          </a:p>
          <a:p>
            <a:pPr algn="just"/>
            <a:endParaRPr lang="pt-BR" sz="1100" dirty="0">
              <a:latin typeface="HP Simplified" panose="020B0604020204020204" pitchFamily="34" charset="0"/>
            </a:endParaRPr>
          </a:p>
          <a:p>
            <a:pPr algn="just"/>
            <a:r>
              <a:rPr lang="pt-BR" sz="1100" dirty="0">
                <a:latin typeface="HP Simplified" panose="020B0604020204020204" pitchFamily="34" charset="0"/>
              </a:rPr>
              <a:t>The game flows as per the Base Set rules. However, at the beginning of the week, a player may opt to draw a card from the visible Shared Resources INSTEAD of drawing it from the top of his or her player Deck. </a:t>
            </a:r>
          </a:p>
          <a:p>
            <a:pPr algn="just"/>
            <a:endParaRPr lang="pt-BR" sz="1100" dirty="0">
              <a:latin typeface="HP Simplified" panose="020B0604020204020204" pitchFamily="34" charset="0"/>
            </a:endParaRPr>
          </a:p>
          <a:p>
            <a:pPr algn="just"/>
            <a:r>
              <a:rPr lang="pt-BR" sz="1100" dirty="0">
                <a:latin typeface="HP Simplified" panose="020B0604020204020204" pitchFamily="34" charset="0"/>
              </a:rPr>
              <a:t>Also, when a card instructs you to take a specific type of card from the Deck or your discard pile to your hand, show it to the other player before adding it to your hand (such as the ‘Enjoy an Easier Way to Print’ Event).</a:t>
            </a:r>
          </a:p>
          <a:p>
            <a:pPr algn="just"/>
            <a:endParaRPr lang="pt-BR" sz="1100" dirty="0">
              <a:latin typeface="HP Simplified" panose="020B0604020204020204" pitchFamily="34" charset="0"/>
            </a:endParaRPr>
          </a:p>
          <a:p>
            <a:pPr algn="just"/>
            <a:r>
              <a:rPr lang="en-US" sz="1100" dirty="0">
                <a:latin typeface="HP Simplified" panose="020B0604020204020204" pitchFamily="34" charset="0"/>
              </a:rPr>
              <a:t>Every time a player takes a card from the Shared Resources, immediately draw a new card from the Shared Deck and add it to the Shared Resources, be it from the Weekly draw or due to the effect of a card.</a:t>
            </a:r>
          </a:p>
        </p:txBody>
      </p:sp>
      <p:sp>
        <p:nvSpPr>
          <p:cNvPr id="139" name="TextBox 138">
            <a:extLst>
              <a:ext uri="{FF2B5EF4-FFF2-40B4-BE49-F238E27FC236}">
                <a16:creationId xmlns:a16="http://schemas.microsoft.com/office/drawing/2014/main" id="{48AD1F68-E6E8-46DC-84A0-3758186F512F}"/>
              </a:ext>
            </a:extLst>
          </p:cNvPr>
          <p:cNvSpPr txBox="1"/>
          <p:nvPr/>
        </p:nvSpPr>
        <p:spPr>
          <a:xfrm>
            <a:off x="5078788" y="3503272"/>
            <a:ext cx="1480021" cy="276999"/>
          </a:xfrm>
          <a:prstGeom prst="rect">
            <a:avLst/>
          </a:prstGeom>
          <a:noFill/>
        </p:spPr>
        <p:txBody>
          <a:bodyPr wrap="none" rtlCol="0">
            <a:spAutoFit/>
          </a:bodyPr>
          <a:lstStyle/>
          <a:p>
            <a:r>
              <a:rPr lang="pt-BR" sz="1200" b="1" dirty="0">
                <a:latin typeface="HP Simplified" panose="020B0604020204020204" pitchFamily="34" charset="0"/>
              </a:rPr>
              <a:t>Common Goal Cards</a:t>
            </a:r>
          </a:p>
        </p:txBody>
      </p:sp>
      <p:sp>
        <p:nvSpPr>
          <p:cNvPr id="18" name="Rectangle 17">
            <a:extLst>
              <a:ext uri="{FF2B5EF4-FFF2-40B4-BE49-F238E27FC236}">
                <a16:creationId xmlns:a16="http://schemas.microsoft.com/office/drawing/2014/main" id="{50040619-FFA2-4375-8523-BA75A9789B6F}"/>
              </a:ext>
            </a:extLst>
          </p:cNvPr>
          <p:cNvSpPr/>
          <p:nvPr/>
        </p:nvSpPr>
        <p:spPr>
          <a:xfrm>
            <a:off x="5078788" y="3802387"/>
            <a:ext cx="4526070" cy="769441"/>
          </a:xfrm>
          <a:prstGeom prst="rect">
            <a:avLst/>
          </a:prstGeom>
        </p:spPr>
        <p:txBody>
          <a:bodyPr wrap="square">
            <a:spAutoFit/>
          </a:bodyPr>
          <a:lstStyle/>
          <a:p>
            <a:pPr algn="just"/>
            <a:r>
              <a:rPr lang="pt-BR" sz="1100" dirty="0">
                <a:latin typeface="HP Simplified" panose="020B0604020204020204" pitchFamily="34" charset="0"/>
              </a:rPr>
              <a:t>The Common Goal cards will give extra points at the end of the game to the player who fulfills its conditions. In case of a tie, no player gets these cards at the end of the game. The Common Goals remain visible to both players during a match.</a:t>
            </a:r>
          </a:p>
        </p:txBody>
      </p:sp>
      <p:sp>
        <p:nvSpPr>
          <p:cNvPr id="140" name="TextBox 139">
            <a:extLst>
              <a:ext uri="{FF2B5EF4-FFF2-40B4-BE49-F238E27FC236}">
                <a16:creationId xmlns:a16="http://schemas.microsoft.com/office/drawing/2014/main" id="{BF643F64-5E3C-4CBB-91B4-E5FA6B02C809}"/>
              </a:ext>
            </a:extLst>
          </p:cNvPr>
          <p:cNvSpPr txBox="1"/>
          <p:nvPr/>
        </p:nvSpPr>
        <p:spPr>
          <a:xfrm>
            <a:off x="5078787" y="4608946"/>
            <a:ext cx="679417" cy="276999"/>
          </a:xfrm>
          <a:prstGeom prst="rect">
            <a:avLst/>
          </a:prstGeom>
          <a:noFill/>
        </p:spPr>
        <p:txBody>
          <a:bodyPr wrap="none" rtlCol="0">
            <a:spAutoFit/>
          </a:bodyPr>
          <a:lstStyle/>
          <a:p>
            <a:r>
              <a:rPr lang="pt-BR" sz="1200" b="1" dirty="0">
                <a:latin typeface="HP Simplified" panose="020B0604020204020204" pitchFamily="34" charset="0"/>
              </a:rPr>
              <a:t>Scoring</a:t>
            </a:r>
          </a:p>
        </p:txBody>
      </p:sp>
      <p:sp>
        <p:nvSpPr>
          <p:cNvPr id="25" name="Rectangle 24">
            <a:extLst>
              <a:ext uri="{FF2B5EF4-FFF2-40B4-BE49-F238E27FC236}">
                <a16:creationId xmlns:a16="http://schemas.microsoft.com/office/drawing/2014/main" id="{EAF76E9C-0A33-4854-808D-3C7577E0E417}"/>
              </a:ext>
            </a:extLst>
          </p:cNvPr>
          <p:cNvSpPr/>
          <p:nvPr/>
        </p:nvSpPr>
        <p:spPr>
          <a:xfrm>
            <a:off x="5078787" y="4887873"/>
            <a:ext cx="4526070" cy="1446550"/>
          </a:xfrm>
          <a:prstGeom prst="rect">
            <a:avLst/>
          </a:prstGeom>
        </p:spPr>
        <p:txBody>
          <a:bodyPr wrap="square">
            <a:spAutoFit/>
          </a:bodyPr>
          <a:lstStyle/>
          <a:p>
            <a:pPr algn="just"/>
            <a:r>
              <a:rPr lang="pt-BR" sz="1100" dirty="0">
                <a:latin typeface="HP Simplified" panose="020B0604020204020204" pitchFamily="34" charset="0"/>
              </a:rPr>
              <a:t>The game ends after 4 months. Calculate your score as per the base rules. Give the corresponding Common Goals cards to the players that earned them and add these Saving Points to the player score. The player who scores the most saving points wins!</a:t>
            </a:r>
          </a:p>
          <a:p>
            <a:pPr algn="just"/>
            <a:endParaRPr lang="pt-BR" sz="1100" dirty="0">
              <a:latin typeface="HP Simplified" panose="020B0604020204020204" pitchFamily="34" charset="0"/>
            </a:endParaRPr>
          </a:p>
          <a:p>
            <a:pPr algn="just"/>
            <a:r>
              <a:rPr lang="pt-BR" sz="1100" dirty="0">
                <a:latin typeface="HP Simplified" panose="020B0604020204020204" pitchFamily="34" charset="0"/>
              </a:rPr>
              <a:t>In case of a tie, the player who has more money wins. If the tie persists, the player who printed most Printed Jobs wins. If the tie persists, the victory is shared between the two players.</a:t>
            </a:r>
          </a:p>
        </p:txBody>
      </p:sp>
      <p:sp>
        <p:nvSpPr>
          <p:cNvPr id="141" name="TextBox 140">
            <a:extLst>
              <a:ext uri="{FF2B5EF4-FFF2-40B4-BE49-F238E27FC236}">
                <a16:creationId xmlns:a16="http://schemas.microsoft.com/office/drawing/2014/main" id="{6BDF984B-0E81-4CB2-9D92-12B47D850C74}"/>
              </a:ext>
            </a:extLst>
          </p:cNvPr>
          <p:cNvSpPr txBox="1"/>
          <p:nvPr/>
        </p:nvSpPr>
        <p:spPr>
          <a:xfrm>
            <a:off x="9666832" y="6642556"/>
            <a:ext cx="239168" cy="215444"/>
          </a:xfrm>
          <a:prstGeom prst="rect">
            <a:avLst/>
          </a:prstGeom>
          <a:noFill/>
        </p:spPr>
        <p:txBody>
          <a:bodyPr wrap="none" rtlCol="0">
            <a:spAutoFit/>
          </a:bodyPr>
          <a:lstStyle/>
          <a:p>
            <a:r>
              <a:rPr lang="pt-BR" sz="800" dirty="0">
                <a:latin typeface="HP Simplified" panose="020B0604020204020204" pitchFamily="34" charset="0"/>
              </a:rPr>
              <a:t>3</a:t>
            </a:r>
          </a:p>
        </p:txBody>
      </p:sp>
    </p:spTree>
    <p:extLst>
      <p:ext uri="{BB962C8B-B14F-4D97-AF65-F5344CB8AC3E}">
        <p14:creationId xmlns:p14="http://schemas.microsoft.com/office/powerpoint/2010/main" val="27969866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490</TotalTime>
  <Words>2003</Words>
  <Application>Microsoft Office PowerPoint</Application>
  <PresentationFormat>Papel A4 (210 x 297 mm)</PresentationFormat>
  <Paragraphs>162</Paragraphs>
  <Slides>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vt:i4>
      </vt:variant>
    </vt:vector>
  </HeadingPairs>
  <TitlesOfParts>
    <vt:vector size="9" baseType="lpstr">
      <vt:lpstr>Arial</vt:lpstr>
      <vt:lpstr>Calibri</vt:lpstr>
      <vt:lpstr>Calibri Light</vt:lpstr>
      <vt:lpstr>HP Simplified</vt:lpstr>
      <vt:lpstr>Office Theme</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Guedes, Bruno</dc:creator>
  <cp:lastModifiedBy>Bruno Silva Guedes</cp:lastModifiedBy>
  <cp:revision>37</cp:revision>
  <cp:lastPrinted>2018-09-24T20:21:40Z</cp:lastPrinted>
  <dcterms:created xsi:type="dcterms:W3CDTF">2018-09-24T16:36:28Z</dcterms:created>
  <dcterms:modified xsi:type="dcterms:W3CDTF">2018-09-25T03:53:52Z</dcterms:modified>
</cp:coreProperties>
</file>