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4" r:id="rId5"/>
    <p:sldId id="263" r:id="rId6"/>
    <p:sldId id="259" r:id="rId7"/>
    <p:sldId id="261" r:id="rId8"/>
    <p:sldId id="260" r:id="rId9"/>
    <p:sldId id="262" r:id="rId10"/>
    <p:sldId id="266" r:id="rId11"/>
    <p:sldId id="267" r:id="rId12"/>
  </p:sldIdLst>
  <p:sldSz cx="9906000" cy="6858000" type="A4"/>
  <p:notesSz cx="6881813" cy="96615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1C690-0E3C-4B6B-9A67-7B5DF26EE12C}" type="datetimeFigureOut">
              <a:rPr lang="pt-BR" smtClean="0"/>
              <a:t>24/09/2018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0E6D-19C3-4749-8B70-D78170D11A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188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1C690-0E3C-4B6B-9A67-7B5DF26EE12C}" type="datetimeFigureOut">
              <a:rPr lang="pt-BR" smtClean="0"/>
              <a:t>24/09/2018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0E6D-19C3-4749-8B70-D78170D11A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51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1C690-0E3C-4B6B-9A67-7B5DF26EE12C}" type="datetimeFigureOut">
              <a:rPr lang="pt-BR" smtClean="0"/>
              <a:t>24/09/2018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0E6D-19C3-4749-8B70-D78170D11A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78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1C690-0E3C-4B6B-9A67-7B5DF26EE12C}" type="datetimeFigureOut">
              <a:rPr lang="pt-BR" smtClean="0"/>
              <a:t>24/09/2018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0E6D-19C3-4749-8B70-D78170D11A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689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1C690-0E3C-4B6B-9A67-7B5DF26EE12C}" type="datetimeFigureOut">
              <a:rPr lang="pt-BR" smtClean="0"/>
              <a:t>24/09/2018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0E6D-19C3-4749-8B70-D78170D11A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8827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1C690-0E3C-4B6B-9A67-7B5DF26EE12C}" type="datetimeFigureOut">
              <a:rPr lang="pt-BR" smtClean="0"/>
              <a:t>24/09/2018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0E6D-19C3-4749-8B70-D78170D11A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0626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1C690-0E3C-4B6B-9A67-7B5DF26EE12C}" type="datetimeFigureOut">
              <a:rPr lang="pt-BR" smtClean="0"/>
              <a:t>24/09/2018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0E6D-19C3-4749-8B70-D78170D11A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9714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1C690-0E3C-4B6B-9A67-7B5DF26EE12C}" type="datetimeFigureOut">
              <a:rPr lang="pt-BR" smtClean="0"/>
              <a:t>24/09/2018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0E6D-19C3-4749-8B70-D78170D11A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13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1C690-0E3C-4B6B-9A67-7B5DF26EE12C}" type="datetimeFigureOut">
              <a:rPr lang="pt-BR" smtClean="0"/>
              <a:t>24/09/2018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0E6D-19C3-4749-8B70-D78170D11A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4086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1C690-0E3C-4B6B-9A67-7B5DF26EE12C}" type="datetimeFigureOut">
              <a:rPr lang="pt-BR" smtClean="0"/>
              <a:t>24/09/2018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0E6D-19C3-4749-8B70-D78170D11A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4841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1C690-0E3C-4B6B-9A67-7B5DF26EE12C}" type="datetimeFigureOut">
              <a:rPr lang="pt-BR" smtClean="0"/>
              <a:t>24/09/2018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0E6D-19C3-4749-8B70-D78170D11A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787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1C690-0E3C-4B6B-9A67-7B5DF26EE12C}" type="datetimeFigureOut">
              <a:rPr lang="pt-BR" smtClean="0"/>
              <a:t>24/09/2018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10E6D-19C3-4749-8B70-D78170D11A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208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1.wdp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1.wdp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D1A694-F671-424E-AF6A-948B87C479BA}"/>
              </a:ext>
            </a:extLst>
          </p:cNvPr>
          <p:cNvSpPr/>
          <p:nvPr/>
        </p:nvSpPr>
        <p:spPr>
          <a:xfrm>
            <a:off x="7681951" y="3869741"/>
            <a:ext cx="1656000" cy="2376000"/>
          </a:xfrm>
          <a:prstGeom prst="roundRect">
            <a:avLst>
              <a:gd name="adj" fmla="val 42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C3AEFC7-047F-4C51-B22E-E336F234E69E}"/>
              </a:ext>
            </a:extLst>
          </p:cNvPr>
          <p:cNvSpPr/>
          <p:nvPr/>
        </p:nvSpPr>
        <p:spPr>
          <a:xfrm>
            <a:off x="7681951" y="759562"/>
            <a:ext cx="1656000" cy="2376000"/>
          </a:xfrm>
          <a:prstGeom prst="roundRect">
            <a:avLst>
              <a:gd name="adj" fmla="val 42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3ED6DD-27E2-458F-BE02-69E7DF3EAD6F}"/>
              </a:ext>
            </a:extLst>
          </p:cNvPr>
          <p:cNvSpPr txBox="1"/>
          <p:nvPr/>
        </p:nvSpPr>
        <p:spPr>
          <a:xfrm>
            <a:off x="8187587" y="3500409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HP Simplified" panose="020B0604020204020204" pitchFamily="34" charset="0"/>
              </a:rPr>
              <a:t>Deck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C9CA12-AFFA-4EBE-A5D9-A8B64D477154}"/>
              </a:ext>
            </a:extLst>
          </p:cNvPr>
          <p:cNvSpPr txBox="1"/>
          <p:nvPr/>
        </p:nvSpPr>
        <p:spPr>
          <a:xfrm>
            <a:off x="7866217" y="339023"/>
            <a:ext cx="1287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HP Simplified" panose="020B0604020204020204" pitchFamily="34" charset="0"/>
              </a:rPr>
              <a:t>Discard Pile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C534F9A-F63A-48EC-8AE2-B4C021B9331D}"/>
              </a:ext>
            </a:extLst>
          </p:cNvPr>
          <p:cNvSpPr/>
          <p:nvPr/>
        </p:nvSpPr>
        <p:spPr>
          <a:xfrm>
            <a:off x="5273040" y="759562"/>
            <a:ext cx="1656000" cy="2376000"/>
          </a:xfrm>
          <a:prstGeom prst="roundRect">
            <a:avLst>
              <a:gd name="adj" fmla="val 42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9AAEBD7-CCC7-4C0B-9A7C-D76A0750CCCF}"/>
              </a:ext>
            </a:extLst>
          </p:cNvPr>
          <p:cNvSpPr/>
          <p:nvPr/>
        </p:nvSpPr>
        <p:spPr>
          <a:xfrm>
            <a:off x="3135783" y="759562"/>
            <a:ext cx="1656000" cy="2376000"/>
          </a:xfrm>
          <a:prstGeom prst="roundRect">
            <a:avLst>
              <a:gd name="adj" fmla="val 42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AB4C59E-4BEF-4127-9353-EBDC9039B213}"/>
              </a:ext>
            </a:extLst>
          </p:cNvPr>
          <p:cNvSpPr/>
          <p:nvPr/>
        </p:nvSpPr>
        <p:spPr>
          <a:xfrm>
            <a:off x="574243" y="759562"/>
            <a:ext cx="1656000" cy="2376000"/>
          </a:xfrm>
          <a:prstGeom prst="roundRect">
            <a:avLst>
              <a:gd name="adj" fmla="val 42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354F88-1DF5-4479-9304-7B45DCDCE36C}"/>
              </a:ext>
            </a:extLst>
          </p:cNvPr>
          <p:cNvSpPr txBox="1"/>
          <p:nvPr/>
        </p:nvSpPr>
        <p:spPr>
          <a:xfrm>
            <a:off x="726449" y="339023"/>
            <a:ext cx="135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HP Simplified" panose="020B0604020204020204" pitchFamily="34" charset="0"/>
              </a:rPr>
              <a:t>Printed Jobs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CC5868-D3BD-4887-92A7-9BFAA1CE34CB}"/>
              </a:ext>
            </a:extLst>
          </p:cNvPr>
          <p:cNvSpPr txBox="1"/>
          <p:nvPr/>
        </p:nvSpPr>
        <p:spPr>
          <a:xfrm>
            <a:off x="3545944" y="339023"/>
            <a:ext cx="835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HP Simplified" panose="020B0604020204020204" pitchFamily="34" charset="0"/>
              </a:rPr>
              <a:t>Printer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1127C2-972D-4E3E-B6B8-26BE3617AB71}"/>
              </a:ext>
            </a:extLst>
          </p:cNvPr>
          <p:cNvSpPr txBox="1"/>
          <p:nvPr/>
        </p:nvSpPr>
        <p:spPr>
          <a:xfrm>
            <a:off x="5798617" y="339023"/>
            <a:ext cx="60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HP Simplified" panose="020B0604020204020204" pitchFamily="34" charset="0"/>
              </a:rPr>
              <a:t>Plan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B92F59-3104-447E-ADEE-90FB12448C8C}"/>
              </a:ext>
            </a:extLst>
          </p:cNvPr>
          <p:cNvSpPr/>
          <p:nvPr/>
        </p:nvSpPr>
        <p:spPr>
          <a:xfrm>
            <a:off x="876315" y="3617741"/>
            <a:ext cx="504000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HP Simplified" panose="020B0604020204020204" pitchFamily="34" charset="0"/>
              </a:rPr>
              <a:t>0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1BC288-088E-4F8B-AF51-B46029299BFC}"/>
              </a:ext>
            </a:extLst>
          </p:cNvPr>
          <p:cNvGrpSpPr/>
          <p:nvPr/>
        </p:nvGrpSpPr>
        <p:grpSpPr>
          <a:xfrm>
            <a:off x="372315" y="3617741"/>
            <a:ext cx="504000" cy="504000"/>
            <a:chOff x="1302643" y="5795606"/>
            <a:chExt cx="504000" cy="504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00C7187-A62B-4BDC-9194-E6DF94DBAAC9}"/>
                </a:ext>
              </a:extLst>
            </p:cNvPr>
            <p:cNvSpPr/>
            <p:nvPr/>
          </p:nvSpPr>
          <p:spPr>
            <a:xfrm>
              <a:off x="1302643" y="5795606"/>
              <a:ext cx="504000" cy="50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14CACB2-9D05-41A5-8AE2-2CEE0A13D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2981" y="5852573"/>
              <a:ext cx="260522" cy="393168"/>
            </a:xfrm>
            <a:prstGeom prst="rect">
              <a:avLst/>
            </a:prstGeom>
          </p:spPr>
        </p:pic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E09E2047-0D8B-429B-B86C-ADC340F2E540}"/>
              </a:ext>
            </a:extLst>
          </p:cNvPr>
          <p:cNvSpPr/>
          <p:nvPr/>
        </p:nvSpPr>
        <p:spPr>
          <a:xfrm>
            <a:off x="1380315" y="3617741"/>
            <a:ext cx="504000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HP Simplified" panose="020B0604020204020204" pitchFamily="34" charset="0"/>
              </a:rPr>
              <a:t>10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FCD996-5B53-4BE1-A57F-8B79EE4D589F}"/>
              </a:ext>
            </a:extLst>
          </p:cNvPr>
          <p:cNvSpPr/>
          <p:nvPr/>
        </p:nvSpPr>
        <p:spPr>
          <a:xfrm>
            <a:off x="1884315" y="3617741"/>
            <a:ext cx="504000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HP Simplified" panose="020B0604020204020204" pitchFamily="34" charset="0"/>
              </a:rPr>
              <a:t>20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C203CF-EB2C-4406-A8D3-3E0410CCE192}"/>
              </a:ext>
            </a:extLst>
          </p:cNvPr>
          <p:cNvSpPr/>
          <p:nvPr/>
        </p:nvSpPr>
        <p:spPr>
          <a:xfrm>
            <a:off x="2388315" y="3617741"/>
            <a:ext cx="504000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HP Simplified" panose="020B0604020204020204" pitchFamily="34" charset="0"/>
              </a:rPr>
              <a:t>30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9DA374-717F-472E-96DE-C8BE7F0FB56E}"/>
              </a:ext>
            </a:extLst>
          </p:cNvPr>
          <p:cNvSpPr/>
          <p:nvPr/>
        </p:nvSpPr>
        <p:spPr>
          <a:xfrm>
            <a:off x="2892315" y="3617741"/>
            <a:ext cx="504000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HP Simplified" panose="020B0604020204020204" pitchFamily="34" charset="0"/>
              </a:rPr>
              <a:t>40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1CA7591-841B-49B3-97A0-F028497B0869}"/>
              </a:ext>
            </a:extLst>
          </p:cNvPr>
          <p:cNvSpPr/>
          <p:nvPr/>
        </p:nvSpPr>
        <p:spPr>
          <a:xfrm>
            <a:off x="3396315" y="3617741"/>
            <a:ext cx="504000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HP Simplified" panose="020B0604020204020204" pitchFamily="34" charset="0"/>
              </a:rPr>
              <a:t>50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A879F3-C401-42E3-B37B-6AB7D4B48D0D}"/>
              </a:ext>
            </a:extLst>
          </p:cNvPr>
          <p:cNvSpPr/>
          <p:nvPr/>
        </p:nvSpPr>
        <p:spPr>
          <a:xfrm>
            <a:off x="3900315" y="3617741"/>
            <a:ext cx="504000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HP Simplified" panose="020B0604020204020204" pitchFamily="34" charset="0"/>
              </a:rPr>
              <a:t>60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D973A99-F6B9-4663-9FFF-4AB4A2AB734E}"/>
              </a:ext>
            </a:extLst>
          </p:cNvPr>
          <p:cNvSpPr/>
          <p:nvPr/>
        </p:nvSpPr>
        <p:spPr>
          <a:xfrm>
            <a:off x="4404315" y="3617741"/>
            <a:ext cx="504000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HP Simplified" panose="020B0604020204020204" pitchFamily="34" charset="0"/>
              </a:rPr>
              <a:t>70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CE19FDE-DECA-42DE-B3FF-072C759E2458}"/>
              </a:ext>
            </a:extLst>
          </p:cNvPr>
          <p:cNvSpPr/>
          <p:nvPr/>
        </p:nvSpPr>
        <p:spPr>
          <a:xfrm>
            <a:off x="4908315" y="3617741"/>
            <a:ext cx="504000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HP Simplified" panose="020B0604020204020204" pitchFamily="34" charset="0"/>
              </a:rPr>
              <a:t>80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FF48BB-45A9-46F3-BAAD-0ED21AF66278}"/>
              </a:ext>
            </a:extLst>
          </p:cNvPr>
          <p:cNvSpPr/>
          <p:nvPr/>
        </p:nvSpPr>
        <p:spPr>
          <a:xfrm>
            <a:off x="5412315" y="3617741"/>
            <a:ext cx="504000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HP Simplified" panose="020B0604020204020204" pitchFamily="34" charset="0"/>
              </a:rPr>
              <a:t>90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84EAAE5-7343-4D9B-B6BD-AA22F12A48C3}"/>
              </a:ext>
            </a:extLst>
          </p:cNvPr>
          <p:cNvSpPr/>
          <p:nvPr/>
        </p:nvSpPr>
        <p:spPr>
          <a:xfrm>
            <a:off x="5916315" y="3617741"/>
            <a:ext cx="504000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pt-BR" dirty="0">
                <a:latin typeface="HP Simplified" panose="020B0604020204020204" pitchFamily="34" charset="0"/>
              </a:rPr>
              <a:t>100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61F8BF2-B3DA-44EA-B1F7-BEC2FC0DFADA}"/>
              </a:ext>
            </a:extLst>
          </p:cNvPr>
          <p:cNvSpPr/>
          <p:nvPr/>
        </p:nvSpPr>
        <p:spPr>
          <a:xfrm>
            <a:off x="6420315" y="3617741"/>
            <a:ext cx="504000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pt-BR" dirty="0">
                <a:latin typeface="HP Simplified" panose="020B0604020204020204" pitchFamily="34" charset="0"/>
              </a:rPr>
              <a:t>110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B291B7-3353-4085-9589-F53971BC28A6}"/>
              </a:ext>
            </a:extLst>
          </p:cNvPr>
          <p:cNvSpPr/>
          <p:nvPr/>
        </p:nvSpPr>
        <p:spPr>
          <a:xfrm>
            <a:off x="6924315" y="3617741"/>
            <a:ext cx="504000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pt-BR" dirty="0">
                <a:latin typeface="HP Simplified" panose="020B0604020204020204" pitchFamily="34" charset="0"/>
              </a:rPr>
              <a:t>120</a:t>
            </a:r>
          </a:p>
        </p:txBody>
      </p:sp>
      <p:grpSp>
        <p:nvGrpSpPr>
          <p:cNvPr id="31" name="Agrupar 2">
            <a:extLst>
              <a:ext uri="{FF2B5EF4-FFF2-40B4-BE49-F238E27FC236}">
                <a16:creationId xmlns:a16="http://schemas.microsoft.com/office/drawing/2014/main" id="{33B5E472-0AB8-453F-83F2-1A2345F2B321}"/>
              </a:ext>
            </a:extLst>
          </p:cNvPr>
          <p:cNvGrpSpPr/>
          <p:nvPr/>
        </p:nvGrpSpPr>
        <p:grpSpPr>
          <a:xfrm>
            <a:off x="2498097" y="4769380"/>
            <a:ext cx="234166" cy="286092"/>
            <a:chOff x="1249813" y="1018217"/>
            <a:chExt cx="234166" cy="286092"/>
          </a:xfrm>
        </p:grpSpPr>
        <p:sp>
          <p:nvSpPr>
            <p:cNvPr id="32" name="Retângulo 1">
              <a:extLst>
                <a:ext uri="{FF2B5EF4-FFF2-40B4-BE49-F238E27FC236}">
                  <a16:creationId xmlns:a16="http://schemas.microsoft.com/office/drawing/2014/main" id="{0EFB02AC-792F-4587-9E73-D997356DE8F2}"/>
                </a:ext>
              </a:extLst>
            </p:cNvPr>
            <p:cNvSpPr/>
            <p:nvPr/>
          </p:nvSpPr>
          <p:spPr>
            <a:xfrm>
              <a:off x="1249813" y="1018218"/>
              <a:ext cx="127777" cy="19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33" name="Retângulo 7">
              <a:extLst>
                <a:ext uri="{FF2B5EF4-FFF2-40B4-BE49-F238E27FC236}">
                  <a16:creationId xmlns:a16="http://schemas.microsoft.com/office/drawing/2014/main" id="{AD211999-50BB-4F82-8BF6-32C090F21CA9}"/>
                </a:ext>
              </a:extLst>
            </p:cNvPr>
            <p:cNvSpPr/>
            <p:nvPr/>
          </p:nvSpPr>
          <p:spPr>
            <a:xfrm rot="603869">
              <a:off x="1278908" y="1018217"/>
              <a:ext cx="127777" cy="19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34" name="Retângulo 8">
              <a:extLst>
                <a:ext uri="{FF2B5EF4-FFF2-40B4-BE49-F238E27FC236}">
                  <a16:creationId xmlns:a16="http://schemas.microsoft.com/office/drawing/2014/main" id="{23B1FF1C-FDF5-4BC1-9563-F96FCA7BFD77}"/>
                </a:ext>
              </a:extLst>
            </p:cNvPr>
            <p:cNvSpPr/>
            <p:nvPr/>
          </p:nvSpPr>
          <p:spPr>
            <a:xfrm rot="1212142">
              <a:off x="1310053" y="1046174"/>
              <a:ext cx="127777" cy="19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35" name="Retângulo 9">
              <a:extLst>
                <a:ext uri="{FF2B5EF4-FFF2-40B4-BE49-F238E27FC236}">
                  <a16:creationId xmlns:a16="http://schemas.microsoft.com/office/drawing/2014/main" id="{A6DFC0F9-B92C-482A-991F-22320E73612F}"/>
                </a:ext>
              </a:extLst>
            </p:cNvPr>
            <p:cNvSpPr/>
            <p:nvPr/>
          </p:nvSpPr>
          <p:spPr>
            <a:xfrm rot="1790305">
              <a:off x="1342051" y="1079957"/>
              <a:ext cx="127777" cy="19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36" name="Retângulo 12">
              <a:extLst>
                <a:ext uri="{FF2B5EF4-FFF2-40B4-BE49-F238E27FC236}">
                  <a16:creationId xmlns:a16="http://schemas.microsoft.com/office/drawing/2014/main" id="{E6ADDDD1-0EB1-4034-B472-B0EA32E0622D}"/>
                </a:ext>
              </a:extLst>
            </p:cNvPr>
            <p:cNvSpPr/>
            <p:nvPr/>
          </p:nvSpPr>
          <p:spPr>
            <a:xfrm rot="2675644">
              <a:off x="1356202" y="1112644"/>
              <a:ext cx="127777" cy="19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grpSp>
        <p:nvGrpSpPr>
          <p:cNvPr id="37" name="Agrupar 5">
            <a:extLst>
              <a:ext uri="{FF2B5EF4-FFF2-40B4-BE49-F238E27FC236}">
                <a16:creationId xmlns:a16="http://schemas.microsoft.com/office/drawing/2014/main" id="{AA8BCE75-3390-40B9-B7E2-818AF9002660}"/>
              </a:ext>
            </a:extLst>
          </p:cNvPr>
          <p:cNvGrpSpPr/>
          <p:nvPr/>
        </p:nvGrpSpPr>
        <p:grpSpPr>
          <a:xfrm>
            <a:off x="2908836" y="4770758"/>
            <a:ext cx="282589" cy="285145"/>
            <a:chOff x="1015140" y="821259"/>
            <a:chExt cx="282589" cy="285145"/>
          </a:xfrm>
          <a:solidFill>
            <a:schemeClr val="bg2">
              <a:lumMod val="90000"/>
            </a:schemeClr>
          </a:solidFill>
        </p:grpSpPr>
        <p:sp>
          <p:nvSpPr>
            <p:cNvPr id="38" name="Rectangle 10">
              <a:extLst>
                <a:ext uri="{FF2B5EF4-FFF2-40B4-BE49-F238E27FC236}">
                  <a16:creationId xmlns:a16="http://schemas.microsoft.com/office/drawing/2014/main" id="{E06A9966-71E9-490C-A6E3-426F170355C3}"/>
                </a:ext>
              </a:extLst>
            </p:cNvPr>
            <p:cNvSpPr/>
            <p:nvPr/>
          </p:nvSpPr>
          <p:spPr>
            <a:xfrm>
              <a:off x="1015140" y="821259"/>
              <a:ext cx="282589" cy="2851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>
                <a:solidFill>
                  <a:schemeClr val="tx1"/>
                </a:solidFill>
                <a:latin typeface="HP Simplified" panose="020B0604020204020204" pitchFamily="34" charset="0"/>
              </a:endParaRPr>
            </a:p>
          </p:txBody>
        </p:sp>
        <p:pic>
          <p:nvPicPr>
            <p:cNvPr id="39" name="Picture 12">
              <a:extLst>
                <a:ext uri="{FF2B5EF4-FFF2-40B4-BE49-F238E27FC236}">
                  <a16:creationId xmlns:a16="http://schemas.microsoft.com/office/drawing/2014/main" id="{B8BF13BF-BFA1-4085-9030-61E5713CC6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645" y="884635"/>
              <a:ext cx="192336" cy="154726"/>
            </a:xfrm>
            <a:prstGeom prst="rect">
              <a:avLst/>
            </a:prstGeom>
            <a:grpFill/>
          </p:spPr>
        </p:pic>
      </p:grpSp>
      <p:grpSp>
        <p:nvGrpSpPr>
          <p:cNvPr id="40" name="Agrupar 6">
            <a:extLst>
              <a:ext uri="{FF2B5EF4-FFF2-40B4-BE49-F238E27FC236}">
                <a16:creationId xmlns:a16="http://schemas.microsoft.com/office/drawing/2014/main" id="{95E98E78-2CF3-4DB2-ACE2-1BBE18E48039}"/>
              </a:ext>
            </a:extLst>
          </p:cNvPr>
          <p:cNvGrpSpPr/>
          <p:nvPr/>
        </p:nvGrpSpPr>
        <p:grpSpPr>
          <a:xfrm>
            <a:off x="3341515" y="4770758"/>
            <a:ext cx="281519" cy="284065"/>
            <a:chOff x="1443463" y="708841"/>
            <a:chExt cx="281519" cy="284065"/>
          </a:xfrm>
          <a:solidFill>
            <a:srgbClr val="7030A0"/>
          </a:solidFill>
        </p:grpSpPr>
        <p:sp>
          <p:nvSpPr>
            <p:cNvPr id="41" name="Rectangle 10">
              <a:extLst>
                <a:ext uri="{FF2B5EF4-FFF2-40B4-BE49-F238E27FC236}">
                  <a16:creationId xmlns:a16="http://schemas.microsoft.com/office/drawing/2014/main" id="{7DFB2F34-0A9C-4021-9A42-289675B4B45F}"/>
                </a:ext>
              </a:extLst>
            </p:cNvPr>
            <p:cNvSpPr/>
            <p:nvPr/>
          </p:nvSpPr>
          <p:spPr>
            <a:xfrm>
              <a:off x="1443463" y="708841"/>
              <a:ext cx="281519" cy="2840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>
                <a:solidFill>
                  <a:schemeClr val="tx1"/>
                </a:solidFill>
                <a:latin typeface="HP Simplified" panose="020B0604020204020204" pitchFamily="34" charset="0"/>
              </a:endParaRPr>
            </a:p>
          </p:txBody>
        </p:sp>
        <p:pic>
          <p:nvPicPr>
            <p:cNvPr id="42" name="Picture 16">
              <a:extLst>
                <a:ext uri="{FF2B5EF4-FFF2-40B4-BE49-F238E27FC236}">
                  <a16:creationId xmlns:a16="http://schemas.microsoft.com/office/drawing/2014/main" id="{510BDDC5-DC6A-4E70-A9AE-9385CD388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5872" y="765144"/>
              <a:ext cx="174399" cy="174399"/>
            </a:xfrm>
            <a:prstGeom prst="rect">
              <a:avLst/>
            </a:prstGeom>
            <a:grpFill/>
          </p:spPr>
        </p:pic>
      </p:grpSp>
      <p:sp>
        <p:nvSpPr>
          <p:cNvPr id="43" name="CaixaDeTexto 73">
            <a:extLst>
              <a:ext uri="{FF2B5EF4-FFF2-40B4-BE49-F238E27FC236}">
                <a16:creationId xmlns:a16="http://schemas.microsoft.com/office/drawing/2014/main" id="{D07936A8-0DE5-41C2-8ACF-70482B92CD18}"/>
              </a:ext>
            </a:extLst>
          </p:cNvPr>
          <p:cNvSpPr txBox="1"/>
          <p:nvPr/>
        </p:nvSpPr>
        <p:spPr>
          <a:xfrm>
            <a:off x="3033252" y="4483882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b="1" dirty="0">
                <a:latin typeface="HP Simplified" panose="020B0604020204020204" pitchFamily="34" charset="0"/>
              </a:rPr>
              <a:t>Setup</a:t>
            </a:r>
          </a:p>
        </p:txBody>
      </p:sp>
      <p:sp>
        <p:nvSpPr>
          <p:cNvPr id="44" name="CaixaDeTexto 77">
            <a:extLst>
              <a:ext uri="{FF2B5EF4-FFF2-40B4-BE49-F238E27FC236}">
                <a16:creationId xmlns:a16="http://schemas.microsoft.com/office/drawing/2014/main" id="{F50DDD22-6DB8-420E-8670-E3C09DD633E6}"/>
              </a:ext>
            </a:extLst>
          </p:cNvPr>
          <p:cNvSpPr txBox="1"/>
          <p:nvPr/>
        </p:nvSpPr>
        <p:spPr>
          <a:xfrm>
            <a:off x="2399905" y="4922288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>
                <a:latin typeface="HP Simplified" panose="020B0604020204020204" pitchFamily="34" charset="0"/>
              </a:rPr>
              <a:t>5</a:t>
            </a:r>
          </a:p>
        </p:txBody>
      </p:sp>
      <p:sp>
        <p:nvSpPr>
          <p:cNvPr id="45" name="CaixaDeTexto 78">
            <a:extLst>
              <a:ext uri="{FF2B5EF4-FFF2-40B4-BE49-F238E27FC236}">
                <a16:creationId xmlns:a16="http://schemas.microsoft.com/office/drawing/2014/main" id="{BC59D369-911B-45B4-AA9D-0BC9BF5B6420}"/>
              </a:ext>
            </a:extLst>
          </p:cNvPr>
          <p:cNvSpPr txBox="1"/>
          <p:nvPr/>
        </p:nvSpPr>
        <p:spPr>
          <a:xfrm>
            <a:off x="3614934" y="4746530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b="1" dirty="0">
                <a:latin typeface="HP Simplified" panose="020B0604020204020204" pitchFamily="34" charset="0"/>
              </a:rPr>
              <a:t>play 4</a:t>
            </a:r>
          </a:p>
          <a:p>
            <a:pPr algn="ctr"/>
            <a:r>
              <a:rPr lang="pt-BR" sz="800" b="1" dirty="0" err="1">
                <a:latin typeface="HP Simplified" panose="020B0604020204020204" pitchFamily="34" charset="0"/>
              </a:rPr>
              <a:t>months</a:t>
            </a:r>
            <a:endParaRPr lang="pt-BR" sz="800" b="1" dirty="0">
              <a:latin typeface="HP Simplified" panose="020B0604020204020204" pitchFamily="34" charset="0"/>
            </a:endParaRPr>
          </a:p>
        </p:txBody>
      </p:sp>
      <p:grpSp>
        <p:nvGrpSpPr>
          <p:cNvPr id="46" name="Agrupar 20">
            <a:extLst>
              <a:ext uri="{FF2B5EF4-FFF2-40B4-BE49-F238E27FC236}">
                <a16:creationId xmlns:a16="http://schemas.microsoft.com/office/drawing/2014/main" id="{EB8B16FD-0B37-489B-B305-BE3AF438141E}"/>
              </a:ext>
            </a:extLst>
          </p:cNvPr>
          <p:cNvGrpSpPr/>
          <p:nvPr/>
        </p:nvGrpSpPr>
        <p:grpSpPr>
          <a:xfrm>
            <a:off x="4928156" y="4723519"/>
            <a:ext cx="285307" cy="287887"/>
            <a:chOff x="853809" y="1209307"/>
            <a:chExt cx="438224" cy="442187"/>
          </a:xfrm>
          <a:solidFill>
            <a:srgbClr val="FF0000"/>
          </a:solidFill>
        </p:grpSpPr>
        <p:sp>
          <p:nvSpPr>
            <p:cNvPr id="47" name="Rectangle 10">
              <a:extLst>
                <a:ext uri="{FF2B5EF4-FFF2-40B4-BE49-F238E27FC236}">
                  <a16:creationId xmlns:a16="http://schemas.microsoft.com/office/drawing/2014/main" id="{D8F84422-264B-4795-98C4-61209D3A6EF5}"/>
                </a:ext>
              </a:extLst>
            </p:cNvPr>
            <p:cNvSpPr/>
            <p:nvPr/>
          </p:nvSpPr>
          <p:spPr>
            <a:xfrm>
              <a:off x="853809" y="1209307"/>
              <a:ext cx="438224" cy="44218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>
                <a:solidFill>
                  <a:schemeClr val="tx1"/>
                </a:solidFill>
                <a:latin typeface="HP Simplified" panose="020B0604020204020204" pitchFamily="34" charset="0"/>
              </a:endParaRPr>
            </a:p>
          </p:txBody>
        </p:sp>
        <p:pic>
          <p:nvPicPr>
            <p:cNvPr id="48" name="Picture 7">
              <a:extLst>
                <a:ext uri="{FF2B5EF4-FFF2-40B4-BE49-F238E27FC236}">
                  <a16:creationId xmlns:a16="http://schemas.microsoft.com/office/drawing/2014/main" id="{5033FAA2-8FDF-40C0-805B-6AC98C463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266" y="1294745"/>
              <a:ext cx="271310" cy="271310"/>
            </a:xfrm>
            <a:prstGeom prst="rect">
              <a:avLst/>
            </a:prstGeom>
            <a:grpFill/>
          </p:spPr>
        </p:pic>
      </p:grpSp>
      <p:grpSp>
        <p:nvGrpSpPr>
          <p:cNvPr id="49" name="Agrupar 21">
            <a:extLst>
              <a:ext uri="{FF2B5EF4-FFF2-40B4-BE49-F238E27FC236}">
                <a16:creationId xmlns:a16="http://schemas.microsoft.com/office/drawing/2014/main" id="{673CD13C-03E0-4B5F-BF70-79C85ECE5B79}"/>
              </a:ext>
            </a:extLst>
          </p:cNvPr>
          <p:cNvGrpSpPr/>
          <p:nvPr/>
        </p:nvGrpSpPr>
        <p:grpSpPr>
          <a:xfrm>
            <a:off x="5129403" y="4916525"/>
            <a:ext cx="129119" cy="130287"/>
            <a:chOff x="1443463" y="708841"/>
            <a:chExt cx="281519" cy="284065"/>
          </a:xfrm>
          <a:solidFill>
            <a:srgbClr val="7030A0"/>
          </a:solidFill>
        </p:grpSpPr>
        <p:sp>
          <p:nvSpPr>
            <p:cNvPr id="50" name="Rectangle 10">
              <a:extLst>
                <a:ext uri="{FF2B5EF4-FFF2-40B4-BE49-F238E27FC236}">
                  <a16:creationId xmlns:a16="http://schemas.microsoft.com/office/drawing/2014/main" id="{69678DB6-519D-44C3-B421-AEFCED83AEF9}"/>
                </a:ext>
              </a:extLst>
            </p:cNvPr>
            <p:cNvSpPr/>
            <p:nvPr/>
          </p:nvSpPr>
          <p:spPr>
            <a:xfrm>
              <a:off x="1443463" y="708841"/>
              <a:ext cx="281519" cy="2840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>
                <a:solidFill>
                  <a:schemeClr val="tx1"/>
                </a:solidFill>
                <a:latin typeface="HP Simplified" panose="020B0604020204020204" pitchFamily="34" charset="0"/>
              </a:endParaRPr>
            </a:p>
          </p:txBody>
        </p:sp>
        <p:pic>
          <p:nvPicPr>
            <p:cNvPr id="51" name="Picture 16">
              <a:extLst>
                <a:ext uri="{FF2B5EF4-FFF2-40B4-BE49-F238E27FC236}">
                  <a16:creationId xmlns:a16="http://schemas.microsoft.com/office/drawing/2014/main" id="{9FEB5FF1-C179-4C4B-96D9-1A288B2EA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5872" y="765144"/>
              <a:ext cx="174399" cy="174399"/>
            </a:xfrm>
            <a:prstGeom prst="rect">
              <a:avLst/>
            </a:prstGeom>
            <a:grpFill/>
          </p:spPr>
        </p:pic>
      </p:grpSp>
      <p:grpSp>
        <p:nvGrpSpPr>
          <p:cNvPr id="52" name="Agrupar 26">
            <a:extLst>
              <a:ext uri="{FF2B5EF4-FFF2-40B4-BE49-F238E27FC236}">
                <a16:creationId xmlns:a16="http://schemas.microsoft.com/office/drawing/2014/main" id="{6EB4F374-11ED-4BFB-BCB5-3CE794385A5A}"/>
              </a:ext>
            </a:extLst>
          </p:cNvPr>
          <p:cNvGrpSpPr/>
          <p:nvPr/>
        </p:nvGrpSpPr>
        <p:grpSpPr>
          <a:xfrm>
            <a:off x="5365851" y="4726081"/>
            <a:ext cx="289642" cy="292261"/>
            <a:chOff x="956782" y="106536"/>
            <a:chExt cx="438224" cy="442187"/>
          </a:xfrm>
        </p:grpSpPr>
        <p:sp>
          <p:nvSpPr>
            <p:cNvPr id="53" name="Rectangle 10">
              <a:extLst>
                <a:ext uri="{FF2B5EF4-FFF2-40B4-BE49-F238E27FC236}">
                  <a16:creationId xmlns:a16="http://schemas.microsoft.com/office/drawing/2014/main" id="{0D30171E-5962-4B8D-BF27-46FBEBE87D18}"/>
                </a:ext>
              </a:extLst>
            </p:cNvPr>
            <p:cNvSpPr/>
            <p:nvPr/>
          </p:nvSpPr>
          <p:spPr>
            <a:xfrm>
              <a:off x="956782" y="106536"/>
              <a:ext cx="438224" cy="4421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GB" sz="1600" b="1" dirty="0">
                <a:solidFill>
                  <a:schemeClr val="tx1"/>
                </a:solidFill>
                <a:latin typeface="HP Simplified" panose="020B0604020204020204" pitchFamily="34" charset="0"/>
              </a:endParaRPr>
            </a:p>
          </p:txBody>
        </p:sp>
        <p:pic>
          <p:nvPicPr>
            <p:cNvPr id="54" name="Picture 17">
              <a:extLst>
                <a:ext uri="{FF2B5EF4-FFF2-40B4-BE49-F238E27FC236}">
                  <a16:creationId xmlns:a16="http://schemas.microsoft.com/office/drawing/2014/main" id="{1213A16C-4164-49BF-B0F4-41F066F8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1044" y="181405"/>
              <a:ext cx="229700" cy="300434"/>
            </a:xfrm>
            <a:prstGeom prst="rect">
              <a:avLst/>
            </a:prstGeom>
          </p:spPr>
        </p:pic>
      </p:grpSp>
      <p:grpSp>
        <p:nvGrpSpPr>
          <p:cNvPr id="55" name="Agrupar 29">
            <a:extLst>
              <a:ext uri="{FF2B5EF4-FFF2-40B4-BE49-F238E27FC236}">
                <a16:creationId xmlns:a16="http://schemas.microsoft.com/office/drawing/2014/main" id="{F0843DD4-E5A4-4D55-8521-3BF856314544}"/>
              </a:ext>
            </a:extLst>
          </p:cNvPr>
          <p:cNvGrpSpPr/>
          <p:nvPr/>
        </p:nvGrpSpPr>
        <p:grpSpPr>
          <a:xfrm>
            <a:off x="5556923" y="4916148"/>
            <a:ext cx="129119" cy="130287"/>
            <a:chOff x="1443463" y="708841"/>
            <a:chExt cx="281519" cy="284065"/>
          </a:xfrm>
          <a:solidFill>
            <a:srgbClr val="7030A0"/>
          </a:solidFill>
        </p:grpSpPr>
        <p:sp>
          <p:nvSpPr>
            <p:cNvPr id="56" name="Rectangle 10">
              <a:extLst>
                <a:ext uri="{FF2B5EF4-FFF2-40B4-BE49-F238E27FC236}">
                  <a16:creationId xmlns:a16="http://schemas.microsoft.com/office/drawing/2014/main" id="{1F627FBE-213D-4226-AAF5-2FE824D878EF}"/>
                </a:ext>
              </a:extLst>
            </p:cNvPr>
            <p:cNvSpPr/>
            <p:nvPr/>
          </p:nvSpPr>
          <p:spPr>
            <a:xfrm>
              <a:off x="1443463" y="708841"/>
              <a:ext cx="281519" cy="2840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>
                <a:solidFill>
                  <a:schemeClr val="tx1"/>
                </a:solidFill>
                <a:latin typeface="HP Simplified" panose="020B0604020204020204" pitchFamily="34" charset="0"/>
              </a:endParaRPr>
            </a:p>
          </p:txBody>
        </p:sp>
        <p:pic>
          <p:nvPicPr>
            <p:cNvPr id="57" name="Picture 16">
              <a:extLst>
                <a:ext uri="{FF2B5EF4-FFF2-40B4-BE49-F238E27FC236}">
                  <a16:creationId xmlns:a16="http://schemas.microsoft.com/office/drawing/2014/main" id="{4BCF1E4E-F870-4030-87AD-B9EBF0469A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5872" y="765144"/>
              <a:ext cx="174399" cy="174399"/>
            </a:xfrm>
            <a:prstGeom prst="rect">
              <a:avLst/>
            </a:prstGeom>
            <a:grpFill/>
          </p:spPr>
        </p:pic>
      </p:grpSp>
      <p:grpSp>
        <p:nvGrpSpPr>
          <p:cNvPr id="58" name="Agrupar 32">
            <a:extLst>
              <a:ext uri="{FF2B5EF4-FFF2-40B4-BE49-F238E27FC236}">
                <a16:creationId xmlns:a16="http://schemas.microsoft.com/office/drawing/2014/main" id="{58965484-513C-4C9A-969D-AF0B00882F68}"/>
              </a:ext>
            </a:extLst>
          </p:cNvPr>
          <p:cNvGrpSpPr/>
          <p:nvPr/>
        </p:nvGrpSpPr>
        <p:grpSpPr>
          <a:xfrm>
            <a:off x="6184418" y="4772292"/>
            <a:ext cx="234166" cy="286092"/>
            <a:chOff x="1249813" y="1018217"/>
            <a:chExt cx="234166" cy="286092"/>
          </a:xfrm>
        </p:grpSpPr>
        <p:sp>
          <p:nvSpPr>
            <p:cNvPr id="59" name="Retângulo 33">
              <a:extLst>
                <a:ext uri="{FF2B5EF4-FFF2-40B4-BE49-F238E27FC236}">
                  <a16:creationId xmlns:a16="http://schemas.microsoft.com/office/drawing/2014/main" id="{28AE0FF7-098D-4E16-B899-C75C3AF0180F}"/>
                </a:ext>
              </a:extLst>
            </p:cNvPr>
            <p:cNvSpPr/>
            <p:nvPr/>
          </p:nvSpPr>
          <p:spPr>
            <a:xfrm>
              <a:off x="1249813" y="1018218"/>
              <a:ext cx="127777" cy="19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60" name="Retângulo 34">
              <a:extLst>
                <a:ext uri="{FF2B5EF4-FFF2-40B4-BE49-F238E27FC236}">
                  <a16:creationId xmlns:a16="http://schemas.microsoft.com/office/drawing/2014/main" id="{E6000D4C-3D4A-4377-9212-A6C46875958A}"/>
                </a:ext>
              </a:extLst>
            </p:cNvPr>
            <p:cNvSpPr/>
            <p:nvPr/>
          </p:nvSpPr>
          <p:spPr>
            <a:xfrm rot="603869">
              <a:off x="1278908" y="1018217"/>
              <a:ext cx="127777" cy="19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61" name="Retângulo 35">
              <a:extLst>
                <a:ext uri="{FF2B5EF4-FFF2-40B4-BE49-F238E27FC236}">
                  <a16:creationId xmlns:a16="http://schemas.microsoft.com/office/drawing/2014/main" id="{16481E45-166F-43BD-A6F4-7A2BBF68A736}"/>
                </a:ext>
              </a:extLst>
            </p:cNvPr>
            <p:cNvSpPr/>
            <p:nvPr/>
          </p:nvSpPr>
          <p:spPr>
            <a:xfrm rot="1212142">
              <a:off x="1310053" y="1046174"/>
              <a:ext cx="127777" cy="19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62" name="Retângulo 36">
              <a:extLst>
                <a:ext uri="{FF2B5EF4-FFF2-40B4-BE49-F238E27FC236}">
                  <a16:creationId xmlns:a16="http://schemas.microsoft.com/office/drawing/2014/main" id="{3503AEE4-25AD-47D7-9DD7-7A6ECDCE84FD}"/>
                </a:ext>
              </a:extLst>
            </p:cNvPr>
            <p:cNvSpPr/>
            <p:nvPr/>
          </p:nvSpPr>
          <p:spPr>
            <a:xfrm rot="1790305">
              <a:off x="1342051" y="1079957"/>
              <a:ext cx="127777" cy="19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63" name="Retângulo 37">
              <a:extLst>
                <a:ext uri="{FF2B5EF4-FFF2-40B4-BE49-F238E27FC236}">
                  <a16:creationId xmlns:a16="http://schemas.microsoft.com/office/drawing/2014/main" id="{AADBC9C7-0E45-4236-B75C-FE4672E3C848}"/>
                </a:ext>
              </a:extLst>
            </p:cNvPr>
            <p:cNvSpPr/>
            <p:nvPr/>
          </p:nvSpPr>
          <p:spPr>
            <a:xfrm rot="2675644">
              <a:off x="1356202" y="1112644"/>
              <a:ext cx="127777" cy="19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sp>
        <p:nvSpPr>
          <p:cNvPr id="64" name="CaixaDeTexto 74">
            <a:extLst>
              <a:ext uri="{FF2B5EF4-FFF2-40B4-BE49-F238E27FC236}">
                <a16:creationId xmlns:a16="http://schemas.microsoft.com/office/drawing/2014/main" id="{2151B590-9B70-40BA-8BD8-0C56D2CCAC7D}"/>
              </a:ext>
            </a:extLst>
          </p:cNvPr>
          <p:cNvSpPr txBox="1"/>
          <p:nvPr/>
        </p:nvSpPr>
        <p:spPr>
          <a:xfrm>
            <a:off x="5463429" y="4483955"/>
            <a:ext cx="5020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b="1" dirty="0" err="1">
                <a:latin typeface="HP Simplified" panose="020B0604020204020204" pitchFamily="34" charset="0"/>
              </a:rPr>
              <a:t>Month</a:t>
            </a:r>
            <a:endParaRPr lang="pt-BR" sz="900" b="1" dirty="0">
              <a:latin typeface="HP Simplified" panose="020B0604020204020204" pitchFamily="34" charset="0"/>
            </a:endParaRPr>
          </a:p>
        </p:txBody>
      </p:sp>
      <p:sp>
        <p:nvSpPr>
          <p:cNvPr id="65" name="CaixaDeTexto 79">
            <a:extLst>
              <a:ext uri="{FF2B5EF4-FFF2-40B4-BE49-F238E27FC236}">
                <a16:creationId xmlns:a16="http://schemas.microsoft.com/office/drawing/2014/main" id="{46CBA8C3-4B9C-4D6F-A2F5-AFDD2BEC6F8E}"/>
              </a:ext>
            </a:extLst>
          </p:cNvPr>
          <p:cNvSpPr txBox="1"/>
          <p:nvPr/>
        </p:nvSpPr>
        <p:spPr>
          <a:xfrm>
            <a:off x="5696685" y="4714856"/>
            <a:ext cx="461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b="1" dirty="0">
                <a:latin typeface="HP Simplified" panose="020B0604020204020204" pitchFamily="34" charset="0"/>
              </a:rPr>
              <a:t>play 4</a:t>
            </a:r>
          </a:p>
          <a:p>
            <a:pPr algn="ctr"/>
            <a:r>
              <a:rPr lang="pt-BR" sz="800" b="1" dirty="0" err="1">
                <a:latin typeface="HP Simplified" panose="020B0604020204020204" pitchFamily="34" charset="0"/>
              </a:rPr>
              <a:t>weeks</a:t>
            </a:r>
            <a:endParaRPr lang="pt-BR" sz="800" b="1" dirty="0">
              <a:latin typeface="HP Simplified" panose="020B0604020204020204" pitchFamily="34" charset="0"/>
            </a:endParaRPr>
          </a:p>
        </p:txBody>
      </p:sp>
      <p:sp>
        <p:nvSpPr>
          <p:cNvPr id="66" name="CaixaDeTexto 80">
            <a:extLst>
              <a:ext uri="{FF2B5EF4-FFF2-40B4-BE49-F238E27FC236}">
                <a16:creationId xmlns:a16="http://schemas.microsoft.com/office/drawing/2014/main" id="{4E7059E2-03C1-4EDB-AE83-5992417025AC}"/>
              </a:ext>
            </a:extLst>
          </p:cNvPr>
          <p:cNvSpPr txBox="1"/>
          <p:nvPr/>
        </p:nvSpPr>
        <p:spPr>
          <a:xfrm>
            <a:off x="6308199" y="4588583"/>
            <a:ext cx="341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" b="1" dirty="0" err="1">
                <a:latin typeface="HP Simplified" panose="020B0604020204020204" pitchFamily="34" charset="0"/>
              </a:rPr>
              <a:t>up</a:t>
            </a:r>
            <a:r>
              <a:rPr lang="pt-BR" sz="500" b="1" dirty="0">
                <a:latin typeface="HP Simplified" panose="020B0604020204020204" pitchFamily="34" charset="0"/>
              </a:rPr>
              <a:t> </a:t>
            </a:r>
            <a:r>
              <a:rPr lang="pt-BR" sz="500" b="1" dirty="0" err="1">
                <a:latin typeface="HP Simplified" panose="020B0604020204020204" pitchFamily="34" charset="0"/>
              </a:rPr>
              <a:t>to</a:t>
            </a:r>
            <a:r>
              <a:rPr lang="pt-BR" sz="500" b="1" dirty="0">
                <a:latin typeface="HP Simplified" panose="020B0604020204020204" pitchFamily="34" charset="0"/>
              </a:rPr>
              <a:t> </a:t>
            </a:r>
          </a:p>
          <a:p>
            <a:pPr algn="ctr"/>
            <a:r>
              <a:rPr lang="pt-BR" sz="500" b="1" dirty="0">
                <a:latin typeface="HP Simplified" panose="020B0604020204020204" pitchFamily="34" charset="0"/>
              </a:rPr>
              <a:t>5</a:t>
            </a:r>
          </a:p>
        </p:txBody>
      </p:sp>
      <p:grpSp>
        <p:nvGrpSpPr>
          <p:cNvPr id="67" name="Agrupar 45">
            <a:extLst>
              <a:ext uri="{FF2B5EF4-FFF2-40B4-BE49-F238E27FC236}">
                <a16:creationId xmlns:a16="http://schemas.microsoft.com/office/drawing/2014/main" id="{F9B9A27F-5DF4-4FC7-A801-3A877AF80D68}"/>
              </a:ext>
            </a:extLst>
          </p:cNvPr>
          <p:cNvGrpSpPr/>
          <p:nvPr/>
        </p:nvGrpSpPr>
        <p:grpSpPr>
          <a:xfrm>
            <a:off x="5556923" y="5978281"/>
            <a:ext cx="220511" cy="222505"/>
            <a:chOff x="2971170" y="976008"/>
            <a:chExt cx="438224" cy="442187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68" name="Rectangle 10">
              <a:extLst>
                <a:ext uri="{FF2B5EF4-FFF2-40B4-BE49-F238E27FC236}">
                  <a16:creationId xmlns:a16="http://schemas.microsoft.com/office/drawing/2014/main" id="{BA94BA5F-EC4A-4F9B-A0AA-46E4BDD0221B}"/>
                </a:ext>
              </a:extLst>
            </p:cNvPr>
            <p:cNvSpPr/>
            <p:nvPr/>
          </p:nvSpPr>
          <p:spPr>
            <a:xfrm>
              <a:off x="2971170" y="976008"/>
              <a:ext cx="438224" cy="44218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>
                <a:solidFill>
                  <a:schemeClr val="tx1"/>
                </a:solidFill>
                <a:latin typeface="HP Simplified" panose="020B0604020204020204" pitchFamily="34" charset="0"/>
              </a:endParaRPr>
            </a:p>
          </p:txBody>
        </p:sp>
        <p:pic>
          <p:nvPicPr>
            <p:cNvPr id="69" name="Picture 8">
              <a:extLst>
                <a:ext uri="{FF2B5EF4-FFF2-40B4-BE49-F238E27FC236}">
                  <a16:creationId xmlns:a16="http://schemas.microsoft.com/office/drawing/2014/main" id="{E5143F45-0387-48E6-81F6-43F295ED2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851" y="1047003"/>
              <a:ext cx="282861" cy="300195"/>
            </a:xfrm>
            <a:prstGeom prst="rect">
              <a:avLst/>
            </a:prstGeom>
            <a:grpFill/>
          </p:spPr>
        </p:pic>
      </p:grpSp>
      <p:grpSp>
        <p:nvGrpSpPr>
          <p:cNvPr id="70" name="Agrupar 44">
            <a:extLst>
              <a:ext uri="{FF2B5EF4-FFF2-40B4-BE49-F238E27FC236}">
                <a16:creationId xmlns:a16="http://schemas.microsoft.com/office/drawing/2014/main" id="{F0D4DE67-6126-41C8-A1E1-786C0BEEE139}"/>
              </a:ext>
            </a:extLst>
          </p:cNvPr>
          <p:cNvGrpSpPr/>
          <p:nvPr/>
        </p:nvGrpSpPr>
        <p:grpSpPr>
          <a:xfrm>
            <a:off x="6054720" y="5981136"/>
            <a:ext cx="213726" cy="215659"/>
            <a:chOff x="2966103" y="1506561"/>
            <a:chExt cx="438224" cy="442187"/>
          </a:xfrm>
          <a:solidFill>
            <a:srgbClr val="FFC000"/>
          </a:solidFill>
        </p:grpSpPr>
        <p:sp>
          <p:nvSpPr>
            <p:cNvPr id="71" name="Rectangle 10">
              <a:extLst>
                <a:ext uri="{FF2B5EF4-FFF2-40B4-BE49-F238E27FC236}">
                  <a16:creationId xmlns:a16="http://schemas.microsoft.com/office/drawing/2014/main" id="{758414A0-1051-4AF9-8860-84A686ACEF89}"/>
                </a:ext>
              </a:extLst>
            </p:cNvPr>
            <p:cNvSpPr/>
            <p:nvPr/>
          </p:nvSpPr>
          <p:spPr>
            <a:xfrm>
              <a:off x="2966103" y="1506561"/>
              <a:ext cx="438224" cy="44218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>
                <a:solidFill>
                  <a:schemeClr val="tx1"/>
                </a:solidFill>
                <a:latin typeface="HP Simplified" panose="020B0604020204020204" pitchFamily="34" charset="0"/>
              </a:endParaRPr>
            </a:p>
          </p:txBody>
        </p:sp>
        <p:pic>
          <p:nvPicPr>
            <p:cNvPr id="72" name="Picture 6">
              <a:extLst>
                <a:ext uri="{FF2B5EF4-FFF2-40B4-BE49-F238E27FC236}">
                  <a16:creationId xmlns:a16="http://schemas.microsoft.com/office/drawing/2014/main" id="{900851DC-E3F9-4A33-9FBB-243C51524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2028" y="1597678"/>
              <a:ext cx="314677" cy="259951"/>
            </a:xfrm>
            <a:prstGeom prst="rect">
              <a:avLst/>
            </a:prstGeom>
            <a:grpFill/>
          </p:spPr>
        </p:pic>
      </p:grpSp>
      <p:grpSp>
        <p:nvGrpSpPr>
          <p:cNvPr id="73" name="Agrupar 46">
            <a:extLst>
              <a:ext uri="{FF2B5EF4-FFF2-40B4-BE49-F238E27FC236}">
                <a16:creationId xmlns:a16="http://schemas.microsoft.com/office/drawing/2014/main" id="{6A3A971D-592B-4D75-8E0E-A7B0A97D0B2C}"/>
              </a:ext>
            </a:extLst>
          </p:cNvPr>
          <p:cNvGrpSpPr/>
          <p:nvPr/>
        </p:nvGrpSpPr>
        <p:grpSpPr>
          <a:xfrm>
            <a:off x="6046843" y="5678746"/>
            <a:ext cx="221603" cy="223607"/>
            <a:chOff x="2966103" y="2029377"/>
            <a:chExt cx="438224" cy="442187"/>
          </a:xfrm>
          <a:solidFill>
            <a:srgbClr val="92D050"/>
          </a:solidFill>
        </p:grpSpPr>
        <p:sp>
          <p:nvSpPr>
            <p:cNvPr id="74" name="Rectangle 10">
              <a:extLst>
                <a:ext uri="{FF2B5EF4-FFF2-40B4-BE49-F238E27FC236}">
                  <a16:creationId xmlns:a16="http://schemas.microsoft.com/office/drawing/2014/main" id="{0E8E1848-B433-4441-8226-64D8D8780CAF}"/>
                </a:ext>
              </a:extLst>
            </p:cNvPr>
            <p:cNvSpPr/>
            <p:nvPr/>
          </p:nvSpPr>
          <p:spPr>
            <a:xfrm>
              <a:off x="2966103" y="2029377"/>
              <a:ext cx="438224" cy="44218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>
                <a:solidFill>
                  <a:schemeClr val="tx1"/>
                </a:solidFill>
                <a:latin typeface="HP Simplified" panose="020B0604020204020204" pitchFamily="34" charset="0"/>
              </a:endParaRPr>
            </a:p>
          </p:txBody>
        </p:sp>
        <p:pic>
          <p:nvPicPr>
            <p:cNvPr id="75" name="Picture 6">
              <a:extLst>
                <a:ext uri="{FF2B5EF4-FFF2-40B4-BE49-F238E27FC236}">
                  <a16:creationId xmlns:a16="http://schemas.microsoft.com/office/drawing/2014/main" id="{24E69674-B4D0-43F2-8112-C2FDDED17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9591" y="2110004"/>
              <a:ext cx="331248" cy="280931"/>
            </a:xfrm>
            <a:prstGeom prst="rect">
              <a:avLst/>
            </a:prstGeom>
            <a:grpFill/>
          </p:spPr>
        </p:pic>
      </p:grpSp>
      <p:grpSp>
        <p:nvGrpSpPr>
          <p:cNvPr id="76" name="Agrupar 49">
            <a:extLst>
              <a:ext uri="{FF2B5EF4-FFF2-40B4-BE49-F238E27FC236}">
                <a16:creationId xmlns:a16="http://schemas.microsoft.com/office/drawing/2014/main" id="{D2F5CA9C-BE27-46BB-A1E3-FA26A5E657D9}"/>
              </a:ext>
            </a:extLst>
          </p:cNvPr>
          <p:cNvGrpSpPr/>
          <p:nvPr/>
        </p:nvGrpSpPr>
        <p:grpSpPr>
          <a:xfrm>
            <a:off x="6520040" y="5981303"/>
            <a:ext cx="215772" cy="217723"/>
            <a:chOff x="2510479" y="1862894"/>
            <a:chExt cx="438224" cy="442187"/>
          </a:xfrm>
        </p:grpSpPr>
        <p:sp>
          <p:nvSpPr>
            <p:cNvPr id="77" name="Rectangle 10">
              <a:extLst>
                <a:ext uri="{FF2B5EF4-FFF2-40B4-BE49-F238E27FC236}">
                  <a16:creationId xmlns:a16="http://schemas.microsoft.com/office/drawing/2014/main" id="{5784F1E8-7D47-4455-ADC1-3863F455E816}"/>
                </a:ext>
              </a:extLst>
            </p:cNvPr>
            <p:cNvSpPr/>
            <p:nvPr/>
          </p:nvSpPr>
          <p:spPr>
            <a:xfrm>
              <a:off x="2510479" y="1862894"/>
              <a:ext cx="438224" cy="44218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>
                <a:solidFill>
                  <a:schemeClr val="tx1"/>
                </a:solidFill>
                <a:latin typeface="HP Simplified" panose="020B0604020204020204" pitchFamily="34" charset="0"/>
              </a:endParaRPr>
            </a:p>
          </p:txBody>
        </p:sp>
        <p:pic>
          <p:nvPicPr>
            <p:cNvPr id="78" name="Picture 12">
              <a:extLst>
                <a:ext uri="{FF2B5EF4-FFF2-40B4-BE49-F238E27FC236}">
                  <a16:creationId xmlns:a16="http://schemas.microsoft.com/office/drawing/2014/main" id="{AEDDF0D2-1B0A-4CB3-AE74-727CA11C1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8991" y="1952857"/>
              <a:ext cx="301199" cy="273751"/>
            </a:xfrm>
            <a:prstGeom prst="rect">
              <a:avLst/>
            </a:prstGeom>
            <a:solidFill>
              <a:srgbClr val="00B0F0"/>
            </a:solidFill>
          </p:spPr>
        </p:pic>
      </p:grpSp>
      <p:sp>
        <p:nvSpPr>
          <p:cNvPr id="79" name="CaixaDeTexto 75">
            <a:extLst>
              <a:ext uri="{FF2B5EF4-FFF2-40B4-BE49-F238E27FC236}">
                <a16:creationId xmlns:a16="http://schemas.microsoft.com/office/drawing/2014/main" id="{B6437504-5ED5-4EB7-8C1E-F85F8319197A}"/>
              </a:ext>
            </a:extLst>
          </p:cNvPr>
          <p:cNvSpPr txBox="1"/>
          <p:nvPr/>
        </p:nvSpPr>
        <p:spPr>
          <a:xfrm>
            <a:off x="5480540" y="5412490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b="1" dirty="0">
                <a:latin typeface="HP Simplified" panose="020B0604020204020204" pitchFamily="34" charset="0"/>
              </a:rPr>
              <a:t>Week</a:t>
            </a:r>
          </a:p>
        </p:txBody>
      </p:sp>
      <p:sp>
        <p:nvSpPr>
          <p:cNvPr id="80" name="Retângulo 55">
            <a:extLst>
              <a:ext uri="{FF2B5EF4-FFF2-40B4-BE49-F238E27FC236}">
                <a16:creationId xmlns:a16="http://schemas.microsoft.com/office/drawing/2014/main" id="{3231AD28-0EC7-4A1A-92F5-6AFF10EBAA6C}"/>
              </a:ext>
            </a:extLst>
          </p:cNvPr>
          <p:cNvSpPr/>
          <p:nvPr/>
        </p:nvSpPr>
        <p:spPr>
          <a:xfrm rot="10013946">
            <a:off x="4973985" y="5889342"/>
            <a:ext cx="127777" cy="19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81" name="CaixaDeTexto 77">
            <a:extLst>
              <a:ext uri="{FF2B5EF4-FFF2-40B4-BE49-F238E27FC236}">
                <a16:creationId xmlns:a16="http://schemas.microsoft.com/office/drawing/2014/main" id="{28493BFF-6CA5-4D01-A5AF-BF40FAAC5814}"/>
              </a:ext>
            </a:extLst>
          </p:cNvPr>
          <p:cNvSpPr txBox="1"/>
          <p:nvPr/>
        </p:nvSpPr>
        <p:spPr>
          <a:xfrm>
            <a:off x="4883898" y="5650315"/>
            <a:ext cx="293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>
                <a:latin typeface="HP Simplified" panose="020B0604020204020204" pitchFamily="34" charset="0"/>
              </a:rPr>
              <a:t>+1</a:t>
            </a:r>
          </a:p>
        </p:txBody>
      </p:sp>
      <p:sp>
        <p:nvSpPr>
          <p:cNvPr id="82" name="CaixaDeTexto 77">
            <a:extLst>
              <a:ext uri="{FF2B5EF4-FFF2-40B4-BE49-F238E27FC236}">
                <a16:creationId xmlns:a16="http://schemas.microsoft.com/office/drawing/2014/main" id="{3A7A04AA-77F9-40C7-BA33-582AAAB9ADF1}"/>
              </a:ext>
            </a:extLst>
          </p:cNvPr>
          <p:cNvSpPr txBox="1"/>
          <p:nvPr/>
        </p:nvSpPr>
        <p:spPr>
          <a:xfrm>
            <a:off x="6297174" y="5678477"/>
            <a:ext cx="2776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>
                <a:latin typeface="HP Simplified" panose="020B0604020204020204" pitchFamily="34" charset="0"/>
              </a:rPr>
              <a:t>or</a:t>
            </a:r>
          </a:p>
        </p:txBody>
      </p:sp>
      <p:sp>
        <p:nvSpPr>
          <p:cNvPr id="83" name="CaixaDeTexto 77">
            <a:extLst>
              <a:ext uri="{FF2B5EF4-FFF2-40B4-BE49-F238E27FC236}">
                <a16:creationId xmlns:a16="http://schemas.microsoft.com/office/drawing/2014/main" id="{E748B1BE-C7C8-4715-972E-85662865960F}"/>
              </a:ext>
            </a:extLst>
          </p:cNvPr>
          <p:cNvSpPr txBox="1"/>
          <p:nvPr/>
        </p:nvSpPr>
        <p:spPr>
          <a:xfrm>
            <a:off x="5577072" y="5671792"/>
            <a:ext cx="4491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err="1">
                <a:latin typeface="HP Simplified" panose="020B0604020204020204" pitchFamily="34" charset="0"/>
              </a:rPr>
              <a:t>either</a:t>
            </a:r>
            <a:endParaRPr lang="pt-BR" sz="800" b="1" dirty="0">
              <a:latin typeface="HP Simplified" panose="020B0604020204020204" pitchFamily="34" charset="0"/>
            </a:endParaRPr>
          </a:p>
        </p:txBody>
      </p:sp>
      <p:sp>
        <p:nvSpPr>
          <p:cNvPr id="84" name="Seta: para a Direita 24">
            <a:extLst>
              <a:ext uri="{FF2B5EF4-FFF2-40B4-BE49-F238E27FC236}">
                <a16:creationId xmlns:a16="http://schemas.microsoft.com/office/drawing/2014/main" id="{4A7209E7-22D3-4F53-8D6D-190D1A928B73}"/>
              </a:ext>
            </a:extLst>
          </p:cNvPr>
          <p:cNvSpPr/>
          <p:nvPr/>
        </p:nvSpPr>
        <p:spPr>
          <a:xfrm>
            <a:off x="6334673" y="6038532"/>
            <a:ext cx="114729" cy="103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Seta: para a Direita 95">
            <a:extLst>
              <a:ext uri="{FF2B5EF4-FFF2-40B4-BE49-F238E27FC236}">
                <a16:creationId xmlns:a16="http://schemas.microsoft.com/office/drawing/2014/main" id="{E14366DB-6760-4BAB-896B-8F8E8C9B4166}"/>
              </a:ext>
            </a:extLst>
          </p:cNvPr>
          <p:cNvSpPr/>
          <p:nvPr/>
        </p:nvSpPr>
        <p:spPr>
          <a:xfrm>
            <a:off x="5853442" y="6034758"/>
            <a:ext cx="114729" cy="103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6" name="Agrupar 56">
            <a:extLst>
              <a:ext uri="{FF2B5EF4-FFF2-40B4-BE49-F238E27FC236}">
                <a16:creationId xmlns:a16="http://schemas.microsoft.com/office/drawing/2014/main" id="{A7279398-34BE-4B4B-961A-F21BBB5C8CAD}"/>
              </a:ext>
            </a:extLst>
          </p:cNvPr>
          <p:cNvGrpSpPr/>
          <p:nvPr/>
        </p:nvGrpSpPr>
        <p:grpSpPr>
          <a:xfrm>
            <a:off x="3425988" y="5803398"/>
            <a:ext cx="240619" cy="242795"/>
            <a:chOff x="1015140" y="821259"/>
            <a:chExt cx="282589" cy="285145"/>
          </a:xfrm>
          <a:solidFill>
            <a:schemeClr val="bg2">
              <a:lumMod val="90000"/>
            </a:schemeClr>
          </a:solidFill>
        </p:grpSpPr>
        <p:sp>
          <p:nvSpPr>
            <p:cNvPr id="87" name="Rectangle 10">
              <a:extLst>
                <a:ext uri="{FF2B5EF4-FFF2-40B4-BE49-F238E27FC236}">
                  <a16:creationId xmlns:a16="http://schemas.microsoft.com/office/drawing/2014/main" id="{7D6E98B3-FC48-425A-A99B-98DFEAFAE123}"/>
                </a:ext>
              </a:extLst>
            </p:cNvPr>
            <p:cNvSpPr/>
            <p:nvPr/>
          </p:nvSpPr>
          <p:spPr>
            <a:xfrm>
              <a:off x="1015140" y="821259"/>
              <a:ext cx="282589" cy="2851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>
                <a:solidFill>
                  <a:schemeClr val="tx1"/>
                </a:solidFill>
                <a:latin typeface="HP Simplified" panose="020B0604020204020204" pitchFamily="34" charset="0"/>
              </a:endParaRPr>
            </a:p>
          </p:txBody>
        </p:sp>
        <p:pic>
          <p:nvPicPr>
            <p:cNvPr id="88" name="Picture 12">
              <a:extLst>
                <a:ext uri="{FF2B5EF4-FFF2-40B4-BE49-F238E27FC236}">
                  <a16:creationId xmlns:a16="http://schemas.microsoft.com/office/drawing/2014/main" id="{EABAA917-7FD7-4AB0-A831-45D6D7D64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645" y="884635"/>
              <a:ext cx="192336" cy="154726"/>
            </a:xfrm>
            <a:prstGeom prst="rect">
              <a:avLst/>
            </a:prstGeom>
            <a:grpFill/>
          </p:spPr>
        </p:pic>
      </p:grpSp>
      <p:grpSp>
        <p:nvGrpSpPr>
          <p:cNvPr id="89" name="Agrupar 59">
            <a:extLst>
              <a:ext uri="{FF2B5EF4-FFF2-40B4-BE49-F238E27FC236}">
                <a16:creationId xmlns:a16="http://schemas.microsoft.com/office/drawing/2014/main" id="{441B6A87-FC5E-48B7-8905-BC469D4DA334}"/>
              </a:ext>
            </a:extLst>
          </p:cNvPr>
          <p:cNvGrpSpPr/>
          <p:nvPr/>
        </p:nvGrpSpPr>
        <p:grpSpPr>
          <a:xfrm>
            <a:off x="3587754" y="5945902"/>
            <a:ext cx="152872" cy="154254"/>
            <a:chOff x="853809" y="1209307"/>
            <a:chExt cx="438224" cy="442187"/>
          </a:xfrm>
          <a:solidFill>
            <a:srgbClr val="FF0000"/>
          </a:solidFill>
        </p:grpSpPr>
        <p:sp>
          <p:nvSpPr>
            <p:cNvPr id="90" name="Rectangle 10">
              <a:extLst>
                <a:ext uri="{FF2B5EF4-FFF2-40B4-BE49-F238E27FC236}">
                  <a16:creationId xmlns:a16="http://schemas.microsoft.com/office/drawing/2014/main" id="{E1CB897D-7B90-4E8F-B948-683D513618FE}"/>
                </a:ext>
              </a:extLst>
            </p:cNvPr>
            <p:cNvSpPr/>
            <p:nvPr/>
          </p:nvSpPr>
          <p:spPr>
            <a:xfrm>
              <a:off x="853809" y="1209307"/>
              <a:ext cx="438224" cy="44218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>
                <a:solidFill>
                  <a:schemeClr val="tx1"/>
                </a:solidFill>
                <a:latin typeface="HP Simplified" panose="020B0604020204020204" pitchFamily="34" charset="0"/>
              </a:endParaRPr>
            </a:p>
          </p:txBody>
        </p:sp>
        <p:pic>
          <p:nvPicPr>
            <p:cNvPr id="91" name="Picture 7">
              <a:extLst>
                <a:ext uri="{FF2B5EF4-FFF2-40B4-BE49-F238E27FC236}">
                  <a16:creationId xmlns:a16="http://schemas.microsoft.com/office/drawing/2014/main" id="{128269DC-C992-46C1-BC9F-4155BFDC3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266" y="1294745"/>
              <a:ext cx="271310" cy="271310"/>
            </a:xfrm>
            <a:prstGeom prst="rect">
              <a:avLst/>
            </a:prstGeom>
            <a:grpFill/>
          </p:spPr>
        </p:pic>
      </p:grpSp>
      <p:grpSp>
        <p:nvGrpSpPr>
          <p:cNvPr id="92" name="Agrupar 62">
            <a:extLst>
              <a:ext uri="{FF2B5EF4-FFF2-40B4-BE49-F238E27FC236}">
                <a16:creationId xmlns:a16="http://schemas.microsoft.com/office/drawing/2014/main" id="{D4435C82-8368-4390-9FB6-FB32540BB351}"/>
              </a:ext>
            </a:extLst>
          </p:cNvPr>
          <p:cNvGrpSpPr/>
          <p:nvPr/>
        </p:nvGrpSpPr>
        <p:grpSpPr>
          <a:xfrm>
            <a:off x="3895796" y="5813054"/>
            <a:ext cx="214805" cy="216747"/>
            <a:chOff x="853809" y="1209307"/>
            <a:chExt cx="438224" cy="442187"/>
          </a:xfrm>
          <a:solidFill>
            <a:srgbClr val="FF0000"/>
          </a:solidFill>
        </p:grpSpPr>
        <p:sp>
          <p:nvSpPr>
            <p:cNvPr id="93" name="Rectangle 10">
              <a:extLst>
                <a:ext uri="{FF2B5EF4-FFF2-40B4-BE49-F238E27FC236}">
                  <a16:creationId xmlns:a16="http://schemas.microsoft.com/office/drawing/2014/main" id="{EEB8A325-FEA5-4E58-AD1C-F5AFA450A209}"/>
                </a:ext>
              </a:extLst>
            </p:cNvPr>
            <p:cNvSpPr/>
            <p:nvPr/>
          </p:nvSpPr>
          <p:spPr>
            <a:xfrm>
              <a:off x="853809" y="1209307"/>
              <a:ext cx="438224" cy="44218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>
                <a:solidFill>
                  <a:schemeClr val="tx1"/>
                </a:solidFill>
                <a:latin typeface="HP Simplified" panose="020B0604020204020204" pitchFamily="34" charset="0"/>
              </a:endParaRPr>
            </a:p>
          </p:txBody>
        </p:sp>
        <p:pic>
          <p:nvPicPr>
            <p:cNvPr id="94" name="Picture 7">
              <a:extLst>
                <a:ext uri="{FF2B5EF4-FFF2-40B4-BE49-F238E27FC236}">
                  <a16:creationId xmlns:a16="http://schemas.microsoft.com/office/drawing/2014/main" id="{8CBA4DB7-5ECD-4569-B559-786D4ACAD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266" y="1294745"/>
              <a:ext cx="271310" cy="271310"/>
            </a:xfrm>
            <a:prstGeom prst="rect">
              <a:avLst/>
            </a:prstGeom>
            <a:grpFill/>
          </p:spPr>
        </p:pic>
      </p:grpSp>
      <p:grpSp>
        <p:nvGrpSpPr>
          <p:cNvPr id="95" name="Agrupar 69">
            <a:extLst>
              <a:ext uri="{FF2B5EF4-FFF2-40B4-BE49-F238E27FC236}">
                <a16:creationId xmlns:a16="http://schemas.microsoft.com/office/drawing/2014/main" id="{9B794FE1-DCAA-4A05-8ECD-096AE193488A}"/>
              </a:ext>
            </a:extLst>
          </p:cNvPr>
          <p:cNvGrpSpPr/>
          <p:nvPr/>
        </p:nvGrpSpPr>
        <p:grpSpPr>
          <a:xfrm>
            <a:off x="2962465" y="5804642"/>
            <a:ext cx="238153" cy="240306"/>
            <a:chOff x="2884383" y="2306058"/>
            <a:chExt cx="289642" cy="292261"/>
          </a:xfrm>
        </p:grpSpPr>
        <p:sp>
          <p:nvSpPr>
            <p:cNvPr id="96" name="Rectangle 10">
              <a:extLst>
                <a:ext uri="{FF2B5EF4-FFF2-40B4-BE49-F238E27FC236}">
                  <a16:creationId xmlns:a16="http://schemas.microsoft.com/office/drawing/2014/main" id="{9D09D85B-080C-4695-9052-D4E3CE724F15}"/>
                </a:ext>
              </a:extLst>
            </p:cNvPr>
            <p:cNvSpPr/>
            <p:nvPr/>
          </p:nvSpPr>
          <p:spPr>
            <a:xfrm>
              <a:off x="2884383" y="2306058"/>
              <a:ext cx="289642" cy="29226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GB" sz="1600" b="1" dirty="0">
                <a:solidFill>
                  <a:schemeClr val="tx1"/>
                </a:solidFill>
                <a:latin typeface="HP Simplified" panose="020B0604020204020204" pitchFamily="34" charset="0"/>
              </a:endParaRPr>
            </a:p>
          </p:txBody>
        </p:sp>
        <p:pic>
          <p:nvPicPr>
            <p:cNvPr id="97" name="Picture 16">
              <a:extLst>
                <a:ext uri="{FF2B5EF4-FFF2-40B4-BE49-F238E27FC236}">
                  <a16:creationId xmlns:a16="http://schemas.microsoft.com/office/drawing/2014/main" id="{0C72998B-082E-40AE-9FF8-B5FCD77C9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4364" y="2331135"/>
              <a:ext cx="137665" cy="226574"/>
            </a:xfrm>
            <a:prstGeom prst="rect">
              <a:avLst/>
            </a:prstGeom>
          </p:spPr>
        </p:pic>
      </p:grpSp>
      <p:grpSp>
        <p:nvGrpSpPr>
          <p:cNvPr id="98" name="Agrupar 70">
            <a:extLst>
              <a:ext uri="{FF2B5EF4-FFF2-40B4-BE49-F238E27FC236}">
                <a16:creationId xmlns:a16="http://schemas.microsoft.com/office/drawing/2014/main" id="{9314B641-E82F-4CBE-92DF-158462A9F803}"/>
              </a:ext>
            </a:extLst>
          </p:cNvPr>
          <p:cNvGrpSpPr/>
          <p:nvPr/>
        </p:nvGrpSpPr>
        <p:grpSpPr>
          <a:xfrm>
            <a:off x="3137295" y="5945293"/>
            <a:ext cx="153913" cy="155306"/>
            <a:chOff x="2510479" y="1862894"/>
            <a:chExt cx="438224" cy="442187"/>
          </a:xfrm>
        </p:grpSpPr>
        <p:sp>
          <p:nvSpPr>
            <p:cNvPr id="99" name="Rectangle 10">
              <a:extLst>
                <a:ext uri="{FF2B5EF4-FFF2-40B4-BE49-F238E27FC236}">
                  <a16:creationId xmlns:a16="http://schemas.microsoft.com/office/drawing/2014/main" id="{3085C1E5-8A48-4947-8BC8-D1C6C58EF1BD}"/>
                </a:ext>
              </a:extLst>
            </p:cNvPr>
            <p:cNvSpPr/>
            <p:nvPr/>
          </p:nvSpPr>
          <p:spPr>
            <a:xfrm>
              <a:off x="2510479" y="1862894"/>
              <a:ext cx="438224" cy="44218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>
                <a:solidFill>
                  <a:schemeClr val="tx1"/>
                </a:solidFill>
                <a:latin typeface="HP Simplified" panose="020B0604020204020204" pitchFamily="34" charset="0"/>
              </a:endParaRPr>
            </a:p>
          </p:txBody>
        </p:sp>
        <p:pic>
          <p:nvPicPr>
            <p:cNvPr id="100" name="Picture 12">
              <a:extLst>
                <a:ext uri="{FF2B5EF4-FFF2-40B4-BE49-F238E27FC236}">
                  <a16:creationId xmlns:a16="http://schemas.microsoft.com/office/drawing/2014/main" id="{C9E8F2E2-EB39-4E0E-BDE4-A4416AF28A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8991" y="1952857"/>
              <a:ext cx="301199" cy="273751"/>
            </a:xfrm>
            <a:prstGeom prst="rect">
              <a:avLst/>
            </a:prstGeom>
            <a:solidFill>
              <a:srgbClr val="00B0F0"/>
            </a:solidFill>
          </p:spPr>
        </p:pic>
      </p:grpSp>
      <p:sp>
        <p:nvSpPr>
          <p:cNvPr id="101" name="CaixaDeTexto 76">
            <a:extLst>
              <a:ext uri="{FF2B5EF4-FFF2-40B4-BE49-F238E27FC236}">
                <a16:creationId xmlns:a16="http://schemas.microsoft.com/office/drawing/2014/main" id="{509B9972-585F-4AA9-AD2C-9A9E8473F228}"/>
              </a:ext>
            </a:extLst>
          </p:cNvPr>
          <p:cNvSpPr txBox="1"/>
          <p:nvPr/>
        </p:nvSpPr>
        <p:spPr>
          <a:xfrm>
            <a:off x="2411683" y="5675616"/>
            <a:ext cx="61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>
                <a:latin typeface="HP Simplified" panose="020B0604020204020204" pitchFamily="34" charset="0"/>
              </a:rPr>
              <a:t>End Score:  +</a:t>
            </a:r>
          </a:p>
        </p:txBody>
      </p:sp>
      <p:sp>
        <p:nvSpPr>
          <p:cNvPr id="102" name="CaixaDeTexto 81">
            <a:extLst>
              <a:ext uri="{FF2B5EF4-FFF2-40B4-BE49-F238E27FC236}">
                <a16:creationId xmlns:a16="http://schemas.microsoft.com/office/drawing/2014/main" id="{651B67B4-6F3F-466A-915E-4CB4A5986B47}"/>
              </a:ext>
            </a:extLst>
          </p:cNvPr>
          <p:cNvSpPr txBox="1"/>
          <p:nvPr/>
        </p:nvSpPr>
        <p:spPr>
          <a:xfrm>
            <a:off x="3232500" y="5809636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>
                <a:latin typeface="HP Simplified" panose="020B0604020204020204" pitchFamily="34" charset="0"/>
              </a:rPr>
              <a:t>–</a:t>
            </a:r>
          </a:p>
        </p:txBody>
      </p:sp>
      <p:sp>
        <p:nvSpPr>
          <p:cNvPr id="103" name="CaixaDeTexto 81">
            <a:extLst>
              <a:ext uri="{FF2B5EF4-FFF2-40B4-BE49-F238E27FC236}">
                <a16:creationId xmlns:a16="http://schemas.microsoft.com/office/drawing/2014/main" id="{86CCB00E-6923-4BA9-A4E8-E869B8013660}"/>
              </a:ext>
            </a:extLst>
          </p:cNvPr>
          <p:cNvSpPr txBox="1"/>
          <p:nvPr/>
        </p:nvSpPr>
        <p:spPr>
          <a:xfrm>
            <a:off x="3688455" y="5816370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>
                <a:latin typeface="HP Simplified" panose="020B0604020204020204" pitchFamily="34" charset="0"/>
              </a:rPr>
              <a:t>–</a:t>
            </a:r>
          </a:p>
        </p:txBody>
      </p:sp>
      <p:sp>
        <p:nvSpPr>
          <p:cNvPr id="104" name="CaixaDeTexto 77">
            <a:extLst>
              <a:ext uri="{FF2B5EF4-FFF2-40B4-BE49-F238E27FC236}">
                <a16:creationId xmlns:a16="http://schemas.microsoft.com/office/drawing/2014/main" id="{0BE910D8-55A0-4DE2-A016-0B9B307A27C0}"/>
              </a:ext>
            </a:extLst>
          </p:cNvPr>
          <p:cNvSpPr txBox="1"/>
          <p:nvPr/>
        </p:nvSpPr>
        <p:spPr>
          <a:xfrm>
            <a:off x="4553276" y="6116186"/>
            <a:ext cx="990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b="1" dirty="0">
                <a:latin typeface="HP Simplified" panose="020B0604020204020204" pitchFamily="34" charset="0"/>
              </a:rPr>
              <a:t>Deck or </a:t>
            </a:r>
          </a:p>
          <a:p>
            <a:pPr algn="ctr"/>
            <a:r>
              <a:rPr lang="pt-BR" sz="800" b="1" dirty="0">
                <a:latin typeface="HP Simplified" panose="020B0604020204020204" pitchFamily="34" charset="0"/>
              </a:rPr>
              <a:t>Shared Resources</a:t>
            </a:r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4B91AC58-729A-412C-8E29-2ED5D6C81A6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32" y="4714788"/>
            <a:ext cx="1678863" cy="126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299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CC810A82-7C25-4870-AD03-705DBDF5B1F4}"/>
              </a:ext>
            </a:extLst>
          </p:cNvPr>
          <p:cNvGrpSpPr/>
          <p:nvPr/>
        </p:nvGrpSpPr>
        <p:grpSpPr>
          <a:xfrm>
            <a:off x="141060" y="358537"/>
            <a:ext cx="900000" cy="938311"/>
            <a:chOff x="738231" y="536895"/>
            <a:chExt cx="900000" cy="938311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BDE56C86-3387-457C-9790-91B6221DCCBC}"/>
                </a:ext>
              </a:extLst>
            </p:cNvPr>
            <p:cNvSpPr/>
            <p:nvPr/>
          </p:nvSpPr>
          <p:spPr>
            <a:xfrm>
              <a:off x="738231" y="536895"/>
              <a:ext cx="900000" cy="90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pt-BR" sz="6000" dirty="0">
                <a:solidFill>
                  <a:schemeClr val="tx2">
                    <a:lumMod val="75000"/>
                  </a:schemeClr>
                </a:solidFill>
                <a:latin typeface="HP Simplified" panose="020B0604020204020204" pitchFamily="34" charset="0"/>
              </a:endParaRPr>
            </a:p>
          </p:txBody>
        </p:sp>
        <p:pic>
          <p:nvPicPr>
            <p:cNvPr id="5" name="Picture 7">
              <a:extLst>
                <a:ext uri="{FF2B5EF4-FFF2-40B4-BE49-F238E27FC236}">
                  <a16:creationId xmlns:a16="http://schemas.microsoft.com/office/drawing/2014/main" id="{0FF80AB8-000D-4E04-9F6A-2B35E0BE4C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332" y="567445"/>
              <a:ext cx="373797" cy="373797"/>
            </a:xfrm>
            <a:prstGeom prst="rect">
              <a:avLst/>
            </a:prstGeom>
            <a:noFill/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D5C8E996-BFBC-4700-8C0E-962C853BE36A}"/>
                </a:ext>
              </a:extLst>
            </p:cNvPr>
            <p:cNvSpPr txBox="1"/>
            <p:nvPr/>
          </p:nvSpPr>
          <p:spPr>
            <a:xfrm>
              <a:off x="930787" y="644209"/>
              <a:ext cx="51488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800" b="1" dirty="0">
                  <a:solidFill>
                    <a:schemeClr val="tx2">
                      <a:lumMod val="75000"/>
                    </a:schemeClr>
                  </a:solidFill>
                  <a:latin typeface="HP Simplified" panose="020B0604020204020204" pitchFamily="34" charset="0"/>
                </a:rPr>
                <a:t>1</a:t>
              </a: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7507D9AF-FE7D-40B9-9DBB-9FDCCC5E343B}"/>
              </a:ext>
            </a:extLst>
          </p:cNvPr>
          <p:cNvGrpSpPr/>
          <p:nvPr/>
        </p:nvGrpSpPr>
        <p:grpSpPr>
          <a:xfrm>
            <a:off x="1082614" y="346865"/>
            <a:ext cx="900000" cy="941593"/>
            <a:chOff x="738231" y="536895"/>
            <a:chExt cx="900000" cy="941593"/>
          </a:xfrm>
        </p:grpSpPr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F8134DA7-7903-47B4-B181-36B926F17B08}"/>
                </a:ext>
              </a:extLst>
            </p:cNvPr>
            <p:cNvSpPr/>
            <p:nvPr/>
          </p:nvSpPr>
          <p:spPr>
            <a:xfrm>
              <a:off x="738231" y="536895"/>
              <a:ext cx="900000" cy="90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pt-BR" sz="6000" dirty="0">
                <a:solidFill>
                  <a:schemeClr val="tx2">
                    <a:lumMod val="75000"/>
                  </a:schemeClr>
                </a:solidFill>
                <a:latin typeface="HP Simplified" panose="020B0604020204020204" pitchFamily="34" charset="0"/>
              </a:endParaRPr>
            </a:p>
          </p:txBody>
        </p:sp>
        <p:pic>
          <p:nvPicPr>
            <p:cNvPr id="10" name="Picture 7">
              <a:extLst>
                <a:ext uri="{FF2B5EF4-FFF2-40B4-BE49-F238E27FC236}">
                  <a16:creationId xmlns:a16="http://schemas.microsoft.com/office/drawing/2014/main" id="{5F7F59FA-7AD1-46A9-B361-F4498F9FD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332" y="567445"/>
              <a:ext cx="373797" cy="373797"/>
            </a:xfrm>
            <a:prstGeom prst="rect">
              <a:avLst/>
            </a:prstGeom>
            <a:noFill/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70283957-E1D9-446F-B90C-DD14FE74FB7B}"/>
                </a:ext>
              </a:extLst>
            </p:cNvPr>
            <p:cNvSpPr txBox="1"/>
            <p:nvPr/>
          </p:nvSpPr>
          <p:spPr>
            <a:xfrm>
              <a:off x="926909" y="647491"/>
              <a:ext cx="51488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800" b="1" dirty="0">
                  <a:solidFill>
                    <a:schemeClr val="tx2">
                      <a:lumMod val="75000"/>
                    </a:schemeClr>
                  </a:solidFill>
                  <a:latin typeface="HP Simplified" panose="020B0604020204020204" pitchFamily="34" charset="0"/>
                </a:rPr>
                <a:t>5</a:t>
              </a: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08705BF5-1CDE-4FE5-983E-1846EB45781B}"/>
              </a:ext>
            </a:extLst>
          </p:cNvPr>
          <p:cNvGrpSpPr/>
          <p:nvPr/>
        </p:nvGrpSpPr>
        <p:grpSpPr>
          <a:xfrm>
            <a:off x="2015779" y="346865"/>
            <a:ext cx="900000" cy="941593"/>
            <a:chOff x="738231" y="536895"/>
            <a:chExt cx="900000" cy="941593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0D4E6F1E-E623-4975-965F-B6C9EAB74116}"/>
                </a:ext>
              </a:extLst>
            </p:cNvPr>
            <p:cNvSpPr/>
            <p:nvPr/>
          </p:nvSpPr>
          <p:spPr>
            <a:xfrm>
              <a:off x="738231" y="536895"/>
              <a:ext cx="900000" cy="90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pt-BR" sz="6000" dirty="0">
                <a:solidFill>
                  <a:schemeClr val="tx2">
                    <a:lumMod val="75000"/>
                  </a:schemeClr>
                </a:solidFill>
                <a:latin typeface="HP Simplified" panose="020B0604020204020204" pitchFamily="34" charset="0"/>
              </a:endParaRPr>
            </a:p>
          </p:txBody>
        </p:sp>
        <p:pic>
          <p:nvPicPr>
            <p:cNvPr id="18" name="Picture 7">
              <a:extLst>
                <a:ext uri="{FF2B5EF4-FFF2-40B4-BE49-F238E27FC236}">
                  <a16:creationId xmlns:a16="http://schemas.microsoft.com/office/drawing/2014/main" id="{AA90C7E6-85D1-41D4-8D73-54377F42C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332" y="567445"/>
              <a:ext cx="373797" cy="373797"/>
            </a:xfrm>
            <a:prstGeom prst="rect">
              <a:avLst/>
            </a:prstGeom>
            <a:noFill/>
          </p:spPr>
        </p:pic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7D105B4C-F3F8-4A7B-B012-9330923DA4F0}"/>
                </a:ext>
              </a:extLst>
            </p:cNvPr>
            <p:cNvSpPr txBox="1"/>
            <p:nvPr/>
          </p:nvSpPr>
          <p:spPr>
            <a:xfrm>
              <a:off x="765678" y="647491"/>
              <a:ext cx="8451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800" b="1" dirty="0">
                  <a:solidFill>
                    <a:schemeClr val="tx2">
                      <a:lumMod val="75000"/>
                    </a:schemeClr>
                  </a:solidFill>
                  <a:latin typeface="HP Simplified" panose="020B0604020204020204" pitchFamily="34" charset="0"/>
                </a:rPr>
                <a:t>10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29C6B2A1-9C0E-4EBB-BEC1-057B4F45A66F}"/>
              </a:ext>
            </a:extLst>
          </p:cNvPr>
          <p:cNvGrpSpPr/>
          <p:nvPr/>
        </p:nvGrpSpPr>
        <p:grpSpPr>
          <a:xfrm>
            <a:off x="2940552" y="346865"/>
            <a:ext cx="900000" cy="941593"/>
            <a:chOff x="738231" y="536895"/>
            <a:chExt cx="900000" cy="941593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F67F031E-1BD6-4296-B640-4B4304AA5D64}"/>
                </a:ext>
              </a:extLst>
            </p:cNvPr>
            <p:cNvSpPr/>
            <p:nvPr/>
          </p:nvSpPr>
          <p:spPr>
            <a:xfrm>
              <a:off x="738231" y="536895"/>
              <a:ext cx="900000" cy="90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pt-BR" sz="6000" dirty="0">
                <a:solidFill>
                  <a:schemeClr val="tx2">
                    <a:lumMod val="75000"/>
                  </a:schemeClr>
                </a:solidFill>
                <a:latin typeface="HP Simplified" panose="020B0604020204020204" pitchFamily="34" charset="0"/>
              </a:endParaRPr>
            </a:p>
          </p:txBody>
        </p:sp>
        <p:pic>
          <p:nvPicPr>
            <p:cNvPr id="22" name="Picture 7">
              <a:extLst>
                <a:ext uri="{FF2B5EF4-FFF2-40B4-BE49-F238E27FC236}">
                  <a16:creationId xmlns:a16="http://schemas.microsoft.com/office/drawing/2014/main" id="{0B45D0A8-3758-496F-8951-3DC3D857D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332" y="567445"/>
              <a:ext cx="373797" cy="373797"/>
            </a:xfrm>
            <a:prstGeom prst="rect">
              <a:avLst/>
            </a:prstGeom>
            <a:noFill/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8E432B8B-2B60-473C-B932-B0731AEB6482}"/>
                </a:ext>
              </a:extLst>
            </p:cNvPr>
            <p:cNvSpPr txBox="1"/>
            <p:nvPr/>
          </p:nvSpPr>
          <p:spPr>
            <a:xfrm>
              <a:off x="765678" y="647491"/>
              <a:ext cx="8451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800" b="1" dirty="0">
                  <a:solidFill>
                    <a:schemeClr val="tx2">
                      <a:lumMod val="75000"/>
                    </a:schemeClr>
                  </a:solidFill>
                  <a:latin typeface="HP Simplified" panose="020B0604020204020204" pitchFamily="34" charset="0"/>
                </a:rPr>
                <a:t>20</a:t>
              </a:r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8CFF8A62-211C-4BE2-A92A-F227F8F9CFBF}"/>
              </a:ext>
            </a:extLst>
          </p:cNvPr>
          <p:cNvGrpSpPr/>
          <p:nvPr/>
        </p:nvGrpSpPr>
        <p:grpSpPr>
          <a:xfrm>
            <a:off x="2940552" y="1426112"/>
            <a:ext cx="900000" cy="941593"/>
            <a:chOff x="738231" y="536895"/>
            <a:chExt cx="900000" cy="941593"/>
          </a:xfrm>
        </p:grpSpPr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979D524A-48E8-4FF6-93AE-388C24CB0F5F}"/>
                </a:ext>
              </a:extLst>
            </p:cNvPr>
            <p:cNvSpPr/>
            <p:nvPr/>
          </p:nvSpPr>
          <p:spPr>
            <a:xfrm>
              <a:off x="738231" y="536895"/>
              <a:ext cx="900000" cy="90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pt-BR" sz="6000" dirty="0">
                <a:solidFill>
                  <a:schemeClr val="tx2">
                    <a:lumMod val="75000"/>
                  </a:schemeClr>
                </a:solidFill>
                <a:latin typeface="HP Simplified" panose="020B0604020204020204" pitchFamily="34" charset="0"/>
              </a:endParaRPr>
            </a:p>
          </p:txBody>
        </p:sp>
        <p:pic>
          <p:nvPicPr>
            <p:cNvPr id="26" name="Picture 7">
              <a:extLst>
                <a:ext uri="{FF2B5EF4-FFF2-40B4-BE49-F238E27FC236}">
                  <a16:creationId xmlns:a16="http://schemas.microsoft.com/office/drawing/2014/main" id="{42C5B4B0-A49D-4B34-81BE-A8991931F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332" y="567445"/>
              <a:ext cx="373797" cy="373797"/>
            </a:xfrm>
            <a:prstGeom prst="rect">
              <a:avLst/>
            </a:prstGeom>
            <a:noFill/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1F852BA-A646-432E-905A-36C58081C9C3}"/>
                </a:ext>
              </a:extLst>
            </p:cNvPr>
            <p:cNvSpPr txBox="1"/>
            <p:nvPr/>
          </p:nvSpPr>
          <p:spPr>
            <a:xfrm>
              <a:off x="765678" y="647491"/>
              <a:ext cx="8451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800" b="1" dirty="0">
                  <a:solidFill>
                    <a:schemeClr val="tx2">
                      <a:lumMod val="75000"/>
                    </a:schemeClr>
                  </a:solidFill>
                  <a:latin typeface="HP Simplified" panose="020B0604020204020204" pitchFamily="34" charset="0"/>
                </a:rPr>
                <a:t>20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7E8C8054-1DA9-4404-BCFB-D387B14628D9}"/>
              </a:ext>
            </a:extLst>
          </p:cNvPr>
          <p:cNvGrpSpPr/>
          <p:nvPr/>
        </p:nvGrpSpPr>
        <p:grpSpPr>
          <a:xfrm>
            <a:off x="2940552" y="2478301"/>
            <a:ext cx="900000" cy="941593"/>
            <a:chOff x="738231" y="536895"/>
            <a:chExt cx="900000" cy="941593"/>
          </a:xfrm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7437147B-D491-4088-8D8C-B559F50E549D}"/>
                </a:ext>
              </a:extLst>
            </p:cNvPr>
            <p:cNvSpPr/>
            <p:nvPr/>
          </p:nvSpPr>
          <p:spPr>
            <a:xfrm>
              <a:off x="738231" y="536895"/>
              <a:ext cx="900000" cy="90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pt-BR" sz="6000" dirty="0">
                <a:solidFill>
                  <a:schemeClr val="tx2">
                    <a:lumMod val="75000"/>
                  </a:schemeClr>
                </a:solidFill>
                <a:latin typeface="HP Simplified" panose="020B0604020204020204" pitchFamily="34" charset="0"/>
              </a:endParaRPr>
            </a:p>
          </p:txBody>
        </p:sp>
        <p:pic>
          <p:nvPicPr>
            <p:cNvPr id="30" name="Picture 7">
              <a:extLst>
                <a:ext uri="{FF2B5EF4-FFF2-40B4-BE49-F238E27FC236}">
                  <a16:creationId xmlns:a16="http://schemas.microsoft.com/office/drawing/2014/main" id="{5772577D-3E51-4E12-A582-AE884EBC8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332" y="567445"/>
              <a:ext cx="373797" cy="373797"/>
            </a:xfrm>
            <a:prstGeom prst="rect">
              <a:avLst/>
            </a:prstGeom>
            <a:noFill/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1CDA07B4-4C89-48A7-B295-031454B9D042}"/>
                </a:ext>
              </a:extLst>
            </p:cNvPr>
            <p:cNvSpPr txBox="1"/>
            <p:nvPr/>
          </p:nvSpPr>
          <p:spPr>
            <a:xfrm>
              <a:off x="765678" y="647491"/>
              <a:ext cx="8451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800" b="1" dirty="0">
                  <a:solidFill>
                    <a:schemeClr val="tx2">
                      <a:lumMod val="75000"/>
                    </a:schemeClr>
                  </a:solidFill>
                  <a:latin typeface="HP Simplified" panose="020B0604020204020204" pitchFamily="34" charset="0"/>
                </a:rPr>
                <a:t>20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0C8D795B-5812-4E94-9670-9ED96D75B481}"/>
              </a:ext>
            </a:extLst>
          </p:cNvPr>
          <p:cNvGrpSpPr/>
          <p:nvPr/>
        </p:nvGrpSpPr>
        <p:grpSpPr>
          <a:xfrm>
            <a:off x="2015777" y="1426112"/>
            <a:ext cx="900000" cy="941593"/>
            <a:chOff x="738231" y="536895"/>
            <a:chExt cx="900000" cy="941593"/>
          </a:xfrm>
        </p:grpSpPr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27F58726-BE0B-4D9D-B1AE-D081848EB378}"/>
                </a:ext>
              </a:extLst>
            </p:cNvPr>
            <p:cNvSpPr/>
            <p:nvPr/>
          </p:nvSpPr>
          <p:spPr>
            <a:xfrm>
              <a:off x="738231" y="536895"/>
              <a:ext cx="900000" cy="90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pt-BR" sz="6000" dirty="0">
                <a:solidFill>
                  <a:schemeClr val="tx2">
                    <a:lumMod val="75000"/>
                  </a:schemeClr>
                </a:solidFill>
                <a:latin typeface="HP Simplified" panose="020B0604020204020204" pitchFamily="34" charset="0"/>
              </a:endParaRPr>
            </a:p>
          </p:txBody>
        </p:sp>
        <p:pic>
          <p:nvPicPr>
            <p:cNvPr id="34" name="Picture 7">
              <a:extLst>
                <a:ext uri="{FF2B5EF4-FFF2-40B4-BE49-F238E27FC236}">
                  <a16:creationId xmlns:a16="http://schemas.microsoft.com/office/drawing/2014/main" id="{E4BE6E98-495A-4377-975A-64D5C6F19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332" y="567445"/>
              <a:ext cx="373797" cy="373797"/>
            </a:xfrm>
            <a:prstGeom prst="rect">
              <a:avLst/>
            </a:prstGeom>
            <a:noFill/>
          </p:spPr>
        </p:pic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E7D2F259-105B-4DE4-9940-388B601B595E}"/>
                </a:ext>
              </a:extLst>
            </p:cNvPr>
            <p:cNvSpPr txBox="1"/>
            <p:nvPr/>
          </p:nvSpPr>
          <p:spPr>
            <a:xfrm>
              <a:off x="765678" y="647491"/>
              <a:ext cx="8451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800" b="1" dirty="0">
                  <a:solidFill>
                    <a:schemeClr val="tx2">
                      <a:lumMod val="75000"/>
                    </a:schemeClr>
                  </a:solidFill>
                  <a:latin typeface="HP Simplified" panose="020B0604020204020204" pitchFamily="34" charset="0"/>
                </a:rPr>
                <a:t>10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6B0FB4F8-3192-49AE-AE63-7C3CCBD2ECEB}"/>
              </a:ext>
            </a:extLst>
          </p:cNvPr>
          <p:cNvGrpSpPr/>
          <p:nvPr/>
        </p:nvGrpSpPr>
        <p:grpSpPr>
          <a:xfrm>
            <a:off x="1082614" y="1426112"/>
            <a:ext cx="900000" cy="941593"/>
            <a:chOff x="738231" y="536895"/>
            <a:chExt cx="900000" cy="941593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3D5EF0C0-805C-4F41-B98E-5B2D6C675775}"/>
                </a:ext>
              </a:extLst>
            </p:cNvPr>
            <p:cNvSpPr/>
            <p:nvPr/>
          </p:nvSpPr>
          <p:spPr>
            <a:xfrm>
              <a:off x="738231" y="536895"/>
              <a:ext cx="900000" cy="90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pt-BR" sz="6000" dirty="0">
                <a:solidFill>
                  <a:schemeClr val="tx2">
                    <a:lumMod val="75000"/>
                  </a:schemeClr>
                </a:solidFill>
                <a:latin typeface="HP Simplified" panose="020B0604020204020204" pitchFamily="34" charset="0"/>
              </a:endParaRPr>
            </a:p>
          </p:txBody>
        </p:sp>
        <p:pic>
          <p:nvPicPr>
            <p:cNvPr id="42" name="Picture 7">
              <a:extLst>
                <a:ext uri="{FF2B5EF4-FFF2-40B4-BE49-F238E27FC236}">
                  <a16:creationId xmlns:a16="http://schemas.microsoft.com/office/drawing/2014/main" id="{0B739648-11AF-415B-B498-C79E45D38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332" y="567445"/>
              <a:ext cx="373797" cy="373797"/>
            </a:xfrm>
            <a:prstGeom prst="rect">
              <a:avLst/>
            </a:prstGeom>
            <a:noFill/>
          </p:spPr>
        </p:pic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84C1F2D9-C251-49FE-8063-626CF411B53D}"/>
                </a:ext>
              </a:extLst>
            </p:cNvPr>
            <p:cNvSpPr txBox="1"/>
            <p:nvPr/>
          </p:nvSpPr>
          <p:spPr>
            <a:xfrm>
              <a:off x="926909" y="647491"/>
              <a:ext cx="51488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800" b="1" dirty="0">
                  <a:solidFill>
                    <a:schemeClr val="tx2">
                      <a:lumMod val="75000"/>
                    </a:schemeClr>
                  </a:solidFill>
                  <a:latin typeface="HP Simplified" panose="020B0604020204020204" pitchFamily="34" charset="0"/>
                </a:rPr>
                <a:t>5</a:t>
              </a:r>
            </a:p>
          </p:txBody>
        </p: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0E1E6A51-DC8C-4CD9-8D75-B2D6E8861EB1}"/>
              </a:ext>
            </a:extLst>
          </p:cNvPr>
          <p:cNvGrpSpPr/>
          <p:nvPr/>
        </p:nvGrpSpPr>
        <p:grpSpPr>
          <a:xfrm>
            <a:off x="142816" y="1438418"/>
            <a:ext cx="900000" cy="938311"/>
            <a:chOff x="738231" y="536895"/>
            <a:chExt cx="900000" cy="938311"/>
          </a:xfrm>
        </p:grpSpPr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00CBA0B7-498C-4333-9627-469BF9094BA4}"/>
                </a:ext>
              </a:extLst>
            </p:cNvPr>
            <p:cNvSpPr/>
            <p:nvPr/>
          </p:nvSpPr>
          <p:spPr>
            <a:xfrm>
              <a:off x="738231" y="536895"/>
              <a:ext cx="900000" cy="90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pt-BR" sz="6000" dirty="0">
                <a:solidFill>
                  <a:schemeClr val="tx2">
                    <a:lumMod val="75000"/>
                  </a:schemeClr>
                </a:solidFill>
                <a:latin typeface="HP Simplified" panose="020B0604020204020204" pitchFamily="34" charset="0"/>
              </a:endParaRPr>
            </a:p>
          </p:txBody>
        </p:sp>
        <p:pic>
          <p:nvPicPr>
            <p:cNvPr id="46" name="Picture 7">
              <a:extLst>
                <a:ext uri="{FF2B5EF4-FFF2-40B4-BE49-F238E27FC236}">
                  <a16:creationId xmlns:a16="http://schemas.microsoft.com/office/drawing/2014/main" id="{2F295B81-6361-4DB0-A63B-29D603424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332" y="567445"/>
              <a:ext cx="373797" cy="373797"/>
            </a:xfrm>
            <a:prstGeom prst="rect">
              <a:avLst/>
            </a:prstGeom>
            <a:noFill/>
          </p:spPr>
        </p:pic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06DB3006-FFCF-45FB-8C26-A4C56B05AE70}"/>
                </a:ext>
              </a:extLst>
            </p:cNvPr>
            <p:cNvSpPr txBox="1"/>
            <p:nvPr/>
          </p:nvSpPr>
          <p:spPr>
            <a:xfrm>
              <a:off x="930787" y="644209"/>
              <a:ext cx="51488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800" b="1" dirty="0">
                  <a:solidFill>
                    <a:schemeClr val="tx2">
                      <a:lumMod val="75000"/>
                    </a:schemeClr>
                  </a:solidFill>
                  <a:latin typeface="HP Simplified" panose="020B0604020204020204" pitchFamily="34" charset="0"/>
                </a:rPr>
                <a:t>1</a:t>
              </a:r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48A29579-85C4-4910-AA39-E760027DE667}"/>
              </a:ext>
            </a:extLst>
          </p:cNvPr>
          <p:cNvGrpSpPr/>
          <p:nvPr/>
        </p:nvGrpSpPr>
        <p:grpSpPr>
          <a:xfrm>
            <a:off x="145718" y="2489972"/>
            <a:ext cx="900000" cy="938311"/>
            <a:chOff x="738231" y="536895"/>
            <a:chExt cx="900000" cy="938311"/>
          </a:xfrm>
        </p:grpSpPr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B802D462-4DCC-4DC1-9B4D-00492CD34E2F}"/>
                </a:ext>
              </a:extLst>
            </p:cNvPr>
            <p:cNvSpPr/>
            <p:nvPr/>
          </p:nvSpPr>
          <p:spPr>
            <a:xfrm>
              <a:off x="738231" y="536895"/>
              <a:ext cx="900000" cy="90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pt-BR" sz="6000" dirty="0">
                <a:solidFill>
                  <a:schemeClr val="tx2">
                    <a:lumMod val="75000"/>
                  </a:schemeClr>
                </a:solidFill>
                <a:latin typeface="HP Simplified" panose="020B0604020204020204" pitchFamily="34" charset="0"/>
              </a:endParaRPr>
            </a:p>
          </p:txBody>
        </p:sp>
        <p:pic>
          <p:nvPicPr>
            <p:cNvPr id="50" name="Picture 7">
              <a:extLst>
                <a:ext uri="{FF2B5EF4-FFF2-40B4-BE49-F238E27FC236}">
                  <a16:creationId xmlns:a16="http://schemas.microsoft.com/office/drawing/2014/main" id="{F7120769-2FF6-41D4-9CB7-95532FFA3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332" y="567445"/>
              <a:ext cx="373797" cy="373797"/>
            </a:xfrm>
            <a:prstGeom prst="rect">
              <a:avLst/>
            </a:prstGeom>
            <a:noFill/>
          </p:spPr>
        </p:pic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9EA70CC2-CBA2-4922-8F78-6A32BE15C280}"/>
                </a:ext>
              </a:extLst>
            </p:cNvPr>
            <p:cNvSpPr txBox="1"/>
            <p:nvPr/>
          </p:nvSpPr>
          <p:spPr>
            <a:xfrm>
              <a:off x="930787" y="644209"/>
              <a:ext cx="51488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800" b="1" dirty="0">
                  <a:solidFill>
                    <a:schemeClr val="tx2">
                      <a:lumMod val="75000"/>
                    </a:schemeClr>
                  </a:solidFill>
                  <a:latin typeface="HP Simplified" panose="020B0604020204020204" pitchFamily="34" charset="0"/>
                </a:rPr>
                <a:t>1</a:t>
              </a:r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EC62D3C6-CCE5-4FB5-930E-3A1AA93488B6}"/>
              </a:ext>
            </a:extLst>
          </p:cNvPr>
          <p:cNvGrpSpPr/>
          <p:nvPr/>
        </p:nvGrpSpPr>
        <p:grpSpPr>
          <a:xfrm>
            <a:off x="1082614" y="2488028"/>
            <a:ext cx="900000" cy="938311"/>
            <a:chOff x="738231" y="536895"/>
            <a:chExt cx="900000" cy="938311"/>
          </a:xfrm>
        </p:grpSpPr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EB50CE2C-CCA6-4A01-81EE-27AD05353FF5}"/>
                </a:ext>
              </a:extLst>
            </p:cNvPr>
            <p:cNvSpPr/>
            <p:nvPr/>
          </p:nvSpPr>
          <p:spPr>
            <a:xfrm>
              <a:off x="738231" y="536895"/>
              <a:ext cx="900000" cy="90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pt-BR" sz="6000" dirty="0">
                <a:solidFill>
                  <a:schemeClr val="tx2">
                    <a:lumMod val="75000"/>
                  </a:schemeClr>
                </a:solidFill>
                <a:latin typeface="HP Simplified" panose="020B0604020204020204" pitchFamily="34" charset="0"/>
              </a:endParaRPr>
            </a:p>
          </p:txBody>
        </p:sp>
        <p:pic>
          <p:nvPicPr>
            <p:cNvPr id="54" name="Picture 7">
              <a:extLst>
                <a:ext uri="{FF2B5EF4-FFF2-40B4-BE49-F238E27FC236}">
                  <a16:creationId xmlns:a16="http://schemas.microsoft.com/office/drawing/2014/main" id="{88B11278-C9AD-4DED-8F05-581EE438A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332" y="567445"/>
              <a:ext cx="373797" cy="373797"/>
            </a:xfrm>
            <a:prstGeom prst="rect">
              <a:avLst/>
            </a:prstGeom>
            <a:noFill/>
          </p:spPr>
        </p:pic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894449F6-9691-4C6C-9C61-806A805ED89D}"/>
                </a:ext>
              </a:extLst>
            </p:cNvPr>
            <p:cNvSpPr txBox="1"/>
            <p:nvPr/>
          </p:nvSpPr>
          <p:spPr>
            <a:xfrm>
              <a:off x="930787" y="644209"/>
              <a:ext cx="51488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800" b="1" dirty="0">
                  <a:solidFill>
                    <a:schemeClr val="tx2">
                      <a:lumMod val="75000"/>
                    </a:schemeClr>
                  </a:solidFill>
                  <a:latin typeface="HP Simplified" panose="020B0604020204020204" pitchFamily="34" charset="0"/>
                </a:rPr>
                <a:t>1</a:t>
              </a:r>
            </a:p>
          </p:txBody>
        </p:sp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231CAD5A-A7E9-44AB-B744-2996AF22A283}"/>
              </a:ext>
            </a:extLst>
          </p:cNvPr>
          <p:cNvGrpSpPr/>
          <p:nvPr/>
        </p:nvGrpSpPr>
        <p:grpSpPr>
          <a:xfrm>
            <a:off x="2020434" y="2488028"/>
            <a:ext cx="900000" cy="938311"/>
            <a:chOff x="738231" y="536895"/>
            <a:chExt cx="900000" cy="938311"/>
          </a:xfrm>
        </p:grpSpPr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9C0A73A6-1216-4CEC-B948-664307CBF35A}"/>
                </a:ext>
              </a:extLst>
            </p:cNvPr>
            <p:cNvSpPr/>
            <p:nvPr/>
          </p:nvSpPr>
          <p:spPr>
            <a:xfrm>
              <a:off x="738231" y="536895"/>
              <a:ext cx="900000" cy="90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pt-BR" sz="6000" dirty="0">
                <a:solidFill>
                  <a:schemeClr val="tx2">
                    <a:lumMod val="75000"/>
                  </a:schemeClr>
                </a:solidFill>
                <a:latin typeface="HP Simplified" panose="020B0604020204020204" pitchFamily="34" charset="0"/>
              </a:endParaRPr>
            </a:p>
          </p:txBody>
        </p:sp>
        <p:pic>
          <p:nvPicPr>
            <p:cNvPr id="58" name="Picture 7">
              <a:extLst>
                <a:ext uri="{FF2B5EF4-FFF2-40B4-BE49-F238E27FC236}">
                  <a16:creationId xmlns:a16="http://schemas.microsoft.com/office/drawing/2014/main" id="{EA5F82E4-3D54-46A4-B69C-10796B4E0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332" y="567445"/>
              <a:ext cx="373797" cy="373797"/>
            </a:xfrm>
            <a:prstGeom prst="rect">
              <a:avLst/>
            </a:prstGeom>
            <a:noFill/>
          </p:spPr>
        </p:pic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CE5EED79-B771-4482-9C7F-90DEA6C549A3}"/>
                </a:ext>
              </a:extLst>
            </p:cNvPr>
            <p:cNvSpPr txBox="1"/>
            <p:nvPr/>
          </p:nvSpPr>
          <p:spPr>
            <a:xfrm>
              <a:off x="930787" y="644209"/>
              <a:ext cx="51488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800" b="1" dirty="0">
                  <a:solidFill>
                    <a:schemeClr val="tx2">
                      <a:lumMod val="75000"/>
                    </a:schemeClr>
                  </a:solidFill>
                  <a:latin typeface="HP Simplified" panose="020B0604020204020204" pitchFamily="34" charset="0"/>
                </a:rPr>
                <a:t>1</a:t>
              </a:r>
            </a:p>
          </p:txBody>
        </p:sp>
      </p:grpSp>
      <p:graphicFrame>
        <p:nvGraphicFramePr>
          <p:cNvPr id="372" name="Tabela 371">
            <a:extLst>
              <a:ext uri="{FF2B5EF4-FFF2-40B4-BE49-F238E27FC236}">
                <a16:creationId xmlns:a16="http://schemas.microsoft.com/office/drawing/2014/main" id="{B5D7DB9B-5129-4DE6-B80C-516D1DB571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769635"/>
              </p:ext>
            </p:extLst>
          </p:nvPr>
        </p:nvGraphicFramePr>
        <p:xfrm>
          <a:off x="464505" y="3598829"/>
          <a:ext cx="8628220" cy="3169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822">
                  <a:extLst>
                    <a:ext uri="{9D8B030D-6E8A-4147-A177-3AD203B41FA5}">
                      <a16:colId xmlns:a16="http://schemas.microsoft.com/office/drawing/2014/main" val="29486256"/>
                    </a:ext>
                  </a:extLst>
                </a:gridCol>
                <a:gridCol w="862822">
                  <a:extLst>
                    <a:ext uri="{9D8B030D-6E8A-4147-A177-3AD203B41FA5}">
                      <a16:colId xmlns:a16="http://schemas.microsoft.com/office/drawing/2014/main" val="2674514429"/>
                    </a:ext>
                  </a:extLst>
                </a:gridCol>
                <a:gridCol w="862822">
                  <a:extLst>
                    <a:ext uri="{9D8B030D-6E8A-4147-A177-3AD203B41FA5}">
                      <a16:colId xmlns:a16="http://schemas.microsoft.com/office/drawing/2014/main" val="1105252699"/>
                    </a:ext>
                  </a:extLst>
                </a:gridCol>
                <a:gridCol w="862822">
                  <a:extLst>
                    <a:ext uri="{9D8B030D-6E8A-4147-A177-3AD203B41FA5}">
                      <a16:colId xmlns:a16="http://schemas.microsoft.com/office/drawing/2014/main" val="3639533568"/>
                    </a:ext>
                  </a:extLst>
                </a:gridCol>
                <a:gridCol w="862822">
                  <a:extLst>
                    <a:ext uri="{9D8B030D-6E8A-4147-A177-3AD203B41FA5}">
                      <a16:colId xmlns:a16="http://schemas.microsoft.com/office/drawing/2014/main" val="2086420134"/>
                    </a:ext>
                  </a:extLst>
                </a:gridCol>
                <a:gridCol w="862822">
                  <a:extLst>
                    <a:ext uri="{9D8B030D-6E8A-4147-A177-3AD203B41FA5}">
                      <a16:colId xmlns:a16="http://schemas.microsoft.com/office/drawing/2014/main" val="1571115571"/>
                    </a:ext>
                  </a:extLst>
                </a:gridCol>
                <a:gridCol w="862822">
                  <a:extLst>
                    <a:ext uri="{9D8B030D-6E8A-4147-A177-3AD203B41FA5}">
                      <a16:colId xmlns:a16="http://schemas.microsoft.com/office/drawing/2014/main" val="4268485866"/>
                    </a:ext>
                  </a:extLst>
                </a:gridCol>
                <a:gridCol w="862822">
                  <a:extLst>
                    <a:ext uri="{9D8B030D-6E8A-4147-A177-3AD203B41FA5}">
                      <a16:colId xmlns:a16="http://schemas.microsoft.com/office/drawing/2014/main" val="3435502324"/>
                    </a:ext>
                  </a:extLst>
                </a:gridCol>
                <a:gridCol w="862822">
                  <a:extLst>
                    <a:ext uri="{9D8B030D-6E8A-4147-A177-3AD203B41FA5}">
                      <a16:colId xmlns:a16="http://schemas.microsoft.com/office/drawing/2014/main" val="4043092972"/>
                    </a:ext>
                  </a:extLst>
                </a:gridCol>
                <a:gridCol w="862822">
                  <a:extLst>
                    <a:ext uri="{9D8B030D-6E8A-4147-A177-3AD203B41FA5}">
                      <a16:colId xmlns:a16="http://schemas.microsoft.com/office/drawing/2014/main" val="546773324"/>
                    </a:ext>
                  </a:extLst>
                </a:gridCol>
              </a:tblGrid>
              <a:tr h="792360">
                <a:tc>
                  <a:txBody>
                    <a:bodyPr/>
                    <a:lstStyle/>
                    <a:p>
                      <a:r>
                        <a:rPr lang="pt-BR" sz="2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HP Simplified" panose="020B0604020204020204" pitchFamily="34" charset="0"/>
                        </a:rPr>
                        <a:t>100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HP Simplified" panose="020B0604020204020204" pitchFamily="34" charset="0"/>
                        </a:rPr>
                        <a:t>50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HP Simplified" panose="020B0604020204020204" pitchFamily="34" charset="0"/>
                        </a:rPr>
                        <a:t>10</a:t>
                      </a:r>
                      <a:endParaRPr lang="pt-BR" sz="24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HP Simplified" panose="020B0604020204020204" pitchFamily="34" charset="0"/>
                      </a:endParaRP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HP Simplified" panose="020B0604020204020204" pitchFamily="34" charset="0"/>
                        </a:rPr>
                        <a:t>10</a:t>
                      </a:r>
                      <a:endParaRPr lang="pt-BR" sz="24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HP Simplified" panose="020B0604020204020204" pitchFamily="34" charset="0"/>
                      </a:endParaRP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HP Simplified" panose="020B060402020402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HP Simplified" panose="020B0604020204020204" pitchFamily="34" charset="0"/>
                        </a:rPr>
                        <a:t>100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8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HP Simplified" panose="020B0604020204020204" pitchFamily="34" charset="0"/>
                        </a:rPr>
                        <a:t>50</a:t>
                      </a:r>
                      <a:endParaRPr lang="pt-BR" sz="2800" dirty="0">
                        <a:solidFill>
                          <a:schemeClr val="tx2">
                            <a:lumMod val="75000"/>
                          </a:schemeClr>
                        </a:solidFill>
                        <a:latin typeface="HP Simplified" panose="020B0604020204020204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HP Simplified" panose="020B0604020204020204" pitchFamily="34" charset="0"/>
                        </a:rPr>
                        <a:t>10</a:t>
                      </a:r>
                      <a:endParaRPr lang="pt-BR" sz="24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HP Simplified" panose="020B0604020204020204" pitchFamily="34" charset="0"/>
                      </a:endParaRP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HP Simplified" panose="020B0604020204020204" pitchFamily="34" charset="0"/>
                        </a:rPr>
                        <a:t>10</a:t>
                      </a:r>
                      <a:endParaRPr lang="pt-BR" sz="24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HP Simplified" panose="020B0604020204020204" pitchFamily="34" charset="0"/>
                      </a:endParaRP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HP Simplified" panose="020B0604020204020204" pitchFamily="34" charset="0"/>
                        </a:rPr>
                        <a:t>5</a:t>
                      </a:r>
                      <a:endParaRPr lang="pt-BR" sz="2000" dirty="0">
                        <a:solidFill>
                          <a:schemeClr val="tx2">
                            <a:lumMod val="75000"/>
                          </a:schemeClr>
                        </a:solidFill>
                        <a:latin typeface="HP Simplified" panose="020B060402020402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526271"/>
                  </a:ext>
                </a:extLst>
              </a:tr>
              <a:tr h="792360">
                <a:tc>
                  <a:txBody>
                    <a:bodyPr/>
                    <a:lstStyle/>
                    <a:p>
                      <a:r>
                        <a:rPr lang="pt-BR" sz="2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HP Simplified" panose="020B0604020204020204" pitchFamily="34" charset="0"/>
                        </a:rPr>
                        <a:t>100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HP Simplified" panose="020B0604020204020204" pitchFamily="34" charset="0"/>
                        </a:rPr>
                        <a:t>50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HP Simplified" panose="020B0604020204020204" pitchFamily="34" charset="0"/>
                        </a:rPr>
                        <a:t>10</a:t>
                      </a:r>
                      <a:endParaRPr lang="pt-BR" sz="24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HP Simplified" panose="020B0604020204020204" pitchFamily="34" charset="0"/>
                      </a:endParaRP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HP Simplified" panose="020B0604020204020204" pitchFamily="34" charset="0"/>
                        </a:rPr>
                        <a:t>10</a:t>
                      </a:r>
                      <a:endParaRPr lang="pt-BR" sz="24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HP Simplified" panose="020B0604020204020204" pitchFamily="34" charset="0"/>
                      </a:endParaRP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HP Simplified" panose="020B060402020402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HP Simplified" panose="020B0604020204020204" pitchFamily="34" charset="0"/>
                        </a:rPr>
                        <a:t>100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8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HP Simplified" panose="020B0604020204020204" pitchFamily="34" charset="0"/>
                        </a:rPr>
                        <a:t>50</a:t>
                      </a:r>
                      <a:endParaRPr lang="pt-BR" sz="2800" dirty="0">
                        <a:solidFill>
                          <a:schemeClr val="tx2">
                            <a:lumMod val="75000"/>
                          </a:schemeClr>
                        </a:solidFill>
                        <a:latin typeface="HP Simplified" panose="020B0604020204020204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HP Simplified" panose="020B0604020204020204" pitchFamily="34" charset="0"/>
                        </a:rPr>
                        <a:t>10</a:t>
                      </a:r>
                      <a:endParaRPr lang="pt-BR" sz="24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HP Simplified" panose="020B0604020204020204" pitchFamily="34" charset="0"/>
                      </a:endParaRP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HP Simplified" panose="020B0604020204020204" pitchFamily="34" charset="0"/>
                        </a:rPr>
                        <a:t>10</a:t>
                      </a:r>
                      <a:endParaRPr lang="pt-BR" sz="24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HP Simplified" panose="020B0604020204020204" pitchFamily="34" charset="0"/>
                      </a:endParaRP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HP Simplified" panose="020B0604020204020204" pitchFamily="34" charset="0"/>
                        </a:rPr>
                        <a:t>5</a:t>
                      </a:r>
                      <a:endParaRPr lang="pt-BR" sz="2000" dirty="0">
                        <a:solidFill>
                          <a:schemeClr val="tx2">
                            <a:lumMod val="75000"/>
                          </a:schemeClr>
                        </a:solidFill>
                        <a:latin typeface="HP Simplified" panose="020B060402020402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261439"/>
                  </a:ext>
                </a:extLst>
              </a:tr>
              <a:tr h="792360">
                <a:tc>
                  <a:txBody>
                    <a:bodyPr/>
                    <a:lstStyle/>
                    <a:p>
                      <a:r>
                        <a:rPr lang="pt-BR" sz="2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HP Simplified" panose="020B0604020204020204" pitchFamily="34" charset="0"/>
                        </a:rPr>
                        <a:t>100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HP Simplified" panose="020B0604020204020204" pitchFamily="34" charset="0"/>
                        </a:rPr>
                        <a:t>50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HP Simplified" panose="020B0604020204020204" pitchFamily="34" charset="0"/>
                        </a:rPr>
                        <a:t>10</a:t>
                      </a:r>
                      <a:endParaRPr lang="pt-BR" sz="24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HP Simplified" panose="020B0604020204020204" pitchFamily="34" charset="0"/>
                      </a:endParaRP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HP Simplified" panose="020B0604020204020204" pitchFamily="34" charset="0"/>
                        </a:rPr>
                        <a:t>10</a:t>
                      </a:r>
                      <a:endParaRPr lang="pt-BR" sz="24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HP Simplified" panose="020B0604020204020204" pitchFamily="34" charset="0"/>
                      </a:endParaRP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HP Simplified" panose="020B060402020402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HP Simplified" panose="020B0604020204020204" pitchFamily="34" charset="0"/>
                        </a:rPr>
                        <a:t>100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8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HP Simplified" panose="020B0604020204020204" pitchFamily="34" charset="0"/>
                        </a:rPr>
                        <a:t>50</a:t>
                      </a:r>
                      <a:endParaRPr lang="pt-BR" sz="2800" dirty="0">
                        <a:solidFill>
                          <a:schemeClr val="tx2">
                            <a:lumMod val="75000"/>
                          </a:schemeClr>
                        </a:solidFill>
                        <a:latin typeface="HP Simplified" panose="020B0604020204020204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HP Simplified" panose="020B0604020204020204" pitchFamily="34" charset="0"/>
                        </a:rPr>
                        <a:t>10</a:t>
                      </a:r>
                      <a:endParaRPr lang="pt-BR" sz="24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HP Simplified" panose="020B0604020204020204" pitchFamily="34" charset="0"/>
                      </a:endParaRP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HP Simplified" panose="020B0604020204020204" pitchFamily="34" charset="0"/>
                        </a:rPr>
                        <a:t>10</a:t>
                      </a:r>
                      <a:endParaRPr lang="pt-BR" sz="24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HP Simplified" panose="020B0604020204020204" pitchFamily="34" charset="0"/>
                      </a:endParaRP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HP Simplified" panose="020B0604020204020204" pitchFamily="34" charset="0"/>
                        </a:rPr>
                        <a:t>5</a:t>
                      </a:r>
                      <a:endParaRPr lang="pt-BR" sz="2000" dirty="0">
                        <a:solidFill>
                          <a:schemeClr val="tx2">
                            <a:lumMod val="75000"/>
                          </a:schemeClr>
                        </a:solidFill>
                        <a:latin typeface="HP Simplified" panose="020B060402020402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952711"/>
                  </a:ext>
                </a:extLst>
              </a:tr>
              <a:tr h="792360">
                <a:tc>
                  <a:txBody>
                    <a:bodyPr/>
                    <a:lstStyle/>
                    <a:p>
                      <a:r>
                        <a:rPr lang="pt-BR" sz="2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HP Simplified" panose="020B0604020204020204" pitchFamily="34" charset="0"/>
                        </a:rPr>
                        <a:t>100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HP Simplified" panose="020B0604020204020204" pitchFamily="34" charset="0"/>
                        </a:rPr>
                        <a:t>50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HP Simplified" panose="020B0604020204020204" pitchFamily="34" charset="0"/>
                        </a:rPr>
                        <a:t>10</a:t>
                      </a:r>
                      <a:endParaRPr lang="pt-BR" sz="24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HP Simplified" panose="020B0604020204020204" pitchFamily="34" charset="0"/>
                      </a:endParaRP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HP Simplified" panose="020B0604020204020204" pitchFamily="34" charset="0"/>
                        </a:rPr>
                        <a:t>10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HP Simplified" panose="020B060402020402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HP Simplified" panose="020B0604020204020204" pitchFamily="34" charset="0"/>
                        </a:rPr>
                        <a:t>100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8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HP Simplified" panose="020B0604020204020204" pitchFamily="34" charset="0"/>
                        </a:rPr>
                        <a:t>50</a:t>
                      </a:r>
                      <a:endParaRPr lang="pt-BR" sz="2800" dirty="0">
                        <a:solidFill>
                          <a:schemeClr val="tx2">
                            <a:lumMod val="75000"/>
                          </a:schemeClr>
                        </a:solidFill>
                        <a:latin typeface="HP Simplified" panose="020B0604020204020204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HP Simplified" panose="020B0604020204020204" pitchFamily="34" charset="0"/>
                        </a:rPr>
                        <a:t>10</a:t>
                      </a:r>
                      <a:endParaRPr lang="pt-BR" sz="24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HP Simplified" panose="020B0604020204020204" pitchFamily="34" charset="0"/>
                      </a:endParaRP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HP Simplified" panose="020B0604020204020204" pitchFamily="34" charset="0"/>
                        </a:rPr>
                        <a:t>10</a:t>
                      </a:r>
                      <a:endParaRPr lang="pt-BR" sz="24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HP Simplified" panose="020B0604020204020204" pitchFamily="34" charset="0"/>
                      </a:endParaRP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HP Simplified" panose="020B060402020402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127250"/>
                  </a:ext>
                </a:extLst>
              </a:tr>
            </a:tbl>
          </a:graphicData>
        </a:graphic>
      </p:graphicFrame>
      <p:pic>
        <p:nvPicPr>
          <p:cNvPr id="373" name="Picture 17">
            <a:extLst>
              <a:ext uri="{FF2B5EF4-FFF2-40B4-BE49-F238E27FC236}">
                <a16:creationId xmlns:a16="http://schemas.microsoft.com/office/drawing/2014/main" id="{2DCB3319-9BE3-4E91-8570-44427DEE790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37" y="4052011"/>
            <a:ext cx="231910" cy="303324"/>
          </a:xfrm>
          <a:prstGeom prst="rect">
            <a:avLst/>
          </a:prstGeom>
        </p:spPr>
      </p:pic>
      <p:pic>
        <p:nvPicPr>
          <p:cNvPr id="374" name="Picture 17">
            <a:extLst>
              <a:ext uri="{FF2B5EF4-FFF2-40B4-BE49-F238E27FC236}">
                <a16:creationId xmlns:a16="http://schemas.microsoft.com/office/drawing/2014/main" id="{F0319923-294B-40EE-8996-2FBAD094BF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748" y="4052011"/>
            <a:ext cx="231910" cy="303324"/>
          </a:xfrm>
          <a:prstGeom prst="rect">
            <a:avLst/>
          </a:prstGeom>
        </p:spPr>
      </p:pic>
      <p:pic>
        <p:nvPicPr>
          <p:cNvPr id="375" name="Picture 17">
            <a:extLst>
              <a:ext uri="{FF2B5EF4-FFF2-40B4-BE49-F238E27FC236}">
                <a16:creationId xmlns:a16="http://schemas.microsoft.com/office/drawing/2014/main" id="{38084F26-383E-4B43-8A09-CD991F77CF0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37" y="4851247"/>
            <a:ext cx="231910" cy="303324"/>
          </a:xfrm>
          <a:prstGeom prst="rect">
            <a:avLst/>
          </a:prstGeom>
        </p:spPr>
      </p:pic>
      <p:pic>
        <p:nvPicPr>
          <p:cNvPr id="376" name="Picture 17">
            <a:extLst>
              <a:ext uri="{FF2B5EF4-FFF2-40B4-BE49-F238E27FC236}">
                <a16:creationId xmlns:a16="http://schemas.microsoft.com/office/drawing/2014/main" id="{DB51D471-8B9E-4305-9CEB-894FC13F88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748" y="4851247"/>
            <a:ext cx="231910" cy="303324"/>
          </a:xfrm>
          <a:prstGeom prst="rect">
            <a:avLst/>
          </a:prstGeom>
        </p:spPr>
      </p:pic>
      <p:pic>
        <p:nvPicPr>
          <p:cNvPr id="377" name="Picture 17">
            <a:extLst>
              <a:ext uri="{FF2B5EF4-FFF2-40B4-BE49-F238E27FC236}">
                <a16:creationId xmlns:a16="http://schemas.microsoft.com/office/drawing/2014/main" id="{C73E7530-83E2-4D05-982D-E25498FD21D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37" y="5631070"/>
            <a:ext cx="231910" cy="303324"/>
          </a:xfrm>
          <a:prstGeom prst="rect">
            <a:avLst/>
          </a:prstGeom>
        </p:spPr>
      </p:pic>
      <p:pic>
        <p:nvPicPr>
          <p:cNvPr id="378" name="Picture 17">
            <a:extLst>
              <a:ext uri="{FF2B5EF4-FFF2-40B4-BE49-F238E27FC236}">
                <a16:creationId xmlns:a16="http://schemas.microsoft.com/office/drawing/2014/main" id="{A0E0010E-C9DB-44BA-842E-A306EB9883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748" y="5631070"/>
            <a:ext cx="231910" cy="303324"/>
          </a:xfrm>
          <a:prstGeom prst="rect">
            <a:avLst/>
          </a:prstGeom>
        </p:spPr>
      </p:pic>
      <p:pic>
        <p:nvPicPr>
          <p:cNvPr id="379" name="Picture 17">
            <a:extLst>
              <a:ext uri="{FF2B5EF4-FFF2-40B4-BE49-F238E27FC236}">
                <a16:creationId xmlns:a16="http://schemas.microsoft.com/office/drawing/2014/main" id="{E69BDC72-EE74-4636-8FFD-F3DBD623A08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37" y="6430306"/>
            <a:ext cx="231910" cy="303324"/>
          </a:xfrm>
          <a:prstGeom prst="rect">
            <a:avLst/>
          </a:prstGeom>
        </p:spPr>
      </p:pic>
      <p:pic>
        <p:nvPicPr>
          <p:cNvPr id="380" name="Picture 17">
            <a:extLst>
              <a:ext uri="{FF2B5EF4-FFF2-40B4-BE49-F238E27FC236}">
                <a16:creationId xmlns:a16="http://schemas.microsoft.com/office/drawing/2014/main" id="{187220FF-7702-4763-A302-014912BA6E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748" y="6430306"/>
            <a:ext cx="231910" cy="303324"/>
          </a:xfrm>
          <a:prstGeom prst="rect">
            <a:avLst/>
          </a:prstGeom>
        </p:spPr>
      </p:pic>
      <p:pic>
        <p:nvPicPr>
          <p:cNvPr id="381" name="Picture 17">
            <a:extLst>
              <a:ext uri="{FF2B5EF4-FFF2-40B4-BE49-F238E27FC236}">
                <a16:creationId xmlns:a16="http://schemas.microsoft.com/office/drawing/2014/main" id="{EB98E2D2-3C31-48AE-8E1F-D3BF51CE5D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805" y="4057537"/>
            <a:ext cx="231910" cy="303324"/>
          </a:xfrm>
          <a:prstGeom prst="rect">
            <a:avLst/>
          </a:prstGeom>
        </p:spPr>
      </p:pic>
      <p:pic>
        <p:nvPicPr>
          <p:cNvPr id="382" name="Picture 17">
            <a:extLst>
              <a:ext uri="{FF2B5EF4-FFF2-40B4-BE49-F238E27FC236}">
                <a16:creationId xmlns:a16="http://schemas.microsoft.com/office/drawing/2014/main" id="{13155D0D-0936-4449-A593-637CC72132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216" y="4057537"/>
            <a:ext cx="231910" cy="303324"/>
          </a:xfrm>
          <a:prstGeom prst="rect">
            <a:avLst/>
          </a:prstGeom>
        </p:spPr>
      </p:pic>
      <p:pic>
        <p:nvPicPr>
          <p:cNvPr id="383" name="Picture 17">
            <a:extLst>
              <a:ext uri="{FF2B5EF4-FFF2-40B4-BE49-F238E27FC236}">
                <a16:creationId xmlns:a16="http://schemas.microsoft.com/office/drawing/2014/main" id="{39EC2C7B-0454-427A-B316-A91528B1EB7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805" y="4856773"/>
            <a:ext cx="231910" cy="303324"/>
          </a:xfrm>
          <a:prstGeom prst="rect">
            <a:avLst/>
          </a:prstGeom>
        </p:spPr>
      </p:pic>
      <p:pic>
        <p:nvPicPr>
          <p:cNvPr id="384" name="Picture 17">
            <a:extLst>
              <a:ext uri="{FF2B5EF4-FFF2-40B4-BE49-F238E27FC236}">
                <a16:creationId xmlns:a16="http://schemas.microsoft.com/office/drawing/2014/main" id="{AD066232-C6D7-4B2B-8D2B-2DF7526DA5A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216" y="4856773"/>
            <a:ext cx="231910" cy="303324"/>
          </a:xfrm>
          <a:prstGeom prst="rect">
            <a:avLst/>
          </a:prstGeom>
        </p:spPr>
      </p:pic>
      <p:pic>
        <p:nvPicPr>
          <p:cNvPr id="385" name="Picture 17">
            <a:extLst>
              <a:ext uri="{FF2B5EF4-FFF2-40B4-BE49-F238E27FC236}">
                <a16:creationId xmlns:a16="http://schemas.microsoft.com/office/drawing/2014/main" id="{0CF6A8B9-875D-4B08-9AC0-59986F0698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805" y="5636596"/>
            <a:ext cx="231910" cy="303324"/>
          </a:xfrm>
          <a:prstGeom prst="rect">
            <a:avLst/>
          </a:prstGeom>
        </p:spPr>
      </p:pic>
      <p:pic>
        <p:nvPicPr>
          <p:cNvPr id="386" name="Picture 17">
            <a:extLst>
              <a:ext uri="{FF2B5EF4-FFF2-40B4-BE49-F238E27FC236}">
                <a16:creationId xmlns:a16="http://schemas.microsoft.com/office/drawing/2014/main" id="{A5A96FA2-017D-48B3-993F-4BCF8C58FF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216" y="5636596"/>
            <a:ext cx="231910" cy="303324"/>
          </a:xfrm>
          <a:prstGeom prst="rect">
            <a:avLst/>
          </a:prstGeom>
        </p:spPr>
      </p:pic>
      <p:pic>
        <p:nvPicPr>
          <p:cNvPr id="387" name="Picture 17">
            <a:extLst>
              <a:ext uri="{FF2B5EF4-FFF2-40B4-BE49-F238E27FC236}">
                <a16:creationId xmlns:a16="http://schemas.microsoft.com/office/drawing/2014/main" id="{0F018C13-A685-4109-BFDA-B53CE47B93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805" y="6435832"/>
            <a:ext cx="231910" cy="303324"/>
          </a:xfrm>
          <a:prstGeom prst="rect">
            <a:avLst/>
          </a:prstGeom>
        </p:spPr>
      </p:pic>
      <p:pic>
        <p:nvPicPr>
          <p:cNvPr id="388" name="Picture 17">
            <a:extLst>
              <a:ext uri="{FF2B5EF4-FFF2-40B4-BE49-F238E27FC236}">
                <a16:creationId xmlns:a16="http://schemas.microsoft.com/office/drawing/2014/main" id="{7BD936C7-7F5F-4F72-9B0D-E074F9478D4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216" y="6435832"/>
            <a:ext cx="231910" cy="303324"/>
          </a:xfrm>
          <a:prstGeom prst="rect">
            <a:avLst/>
          </a:prstGeom>
        </p:spPr>
      </p:pic>
      <p:pic>
        <p:nvPicPr>
          <p:cNvPr id="389" name="Picture 17">
            <a:extLst>
              <a:ext uri="{FF2B5EF4-FFF2-40B4-BE49-F238E27FC236}">
                <a16:creationId xmlns:a16="http://schemas.microsoft.com/office/drawing/2014/main" id="{C9DD68E9-13F6-4D60-AE02-E0752831CA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128" y="4049447"/>
            <a:ext cx="231910" cy="303324"/>
          </a:xfrm>
          <a:prstGeom prst="rect">
            <a:avLst/>
          </a:prstGeom>
        </p:spPr>
      </p:pic>
      <p:pic>
        <p:nvPicPr>
          <p:cNvPr id="390" name="Picture 17">
            <a:extLst>
              <a:ext uri="{FF2B5EF4-FFF2-40B4-BE49-F238E27FC236}">
                <a16:creationId xmlns:a16="http://schemas.microsoft.com/office/drawing/2014/main" id="{171CCDE1-25FB-4265-8160-40182761B3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539" y="4049447"/>
            <a:ext cx="231910" cy="303324"/>
          </a:xfrm>
          <a:prstGeom prst="rect">
            <a:avLst/>
          </a:prstGeom>
        </p:spPr>
      </p:pic>
      <p:pic>
        <p:nvPicPr>
          <p:cNvPr id="391" name="Picture 17">
            <a:extLst>
              <a:ext uri="{FF2B5EF4-FFF2-40B4-BE49-F238E27FC236}">
                <a16:creationId xmlns:a16="http://schemas.microsoft.com/office/drawing/2014/main" id="{A39F08AD-3825-4B84-A011-7DFD0DE812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128" y="4848683"/>
            <a:ext cx="231910" cy="303324"/>
          </a:xfrm>
          <a:prstGeom prst="rect">
            <a:avLst/>
          </a:prstGeom>
        </p:spPr>
      </p:pic>
      <p:pic>
        <p:nvPicPr>
          <p:cNvPr id="392" name="Picture 17">
            <a:extLst>
              <a:ext uri="{FF2B5EF4-FFF2-40B4-BE49-F238E27FC236}">
                <a16:creationId xmlns:a16="http://schemas.microsoft.com/office/drawing/2014/main" id="{8F0CE7F5-36DE-4AB0-AC4A-FB7F74C36D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539" y="4848683"/>
            <a:ext cx="231910" cy="303324"/>
          </a:xfrm>
          <a:prstGeom prst="rect">
            <a:avLst/>
          </a:prstGeom>
        </p:spPr>
      </p:pic>
      <p:pic>
        <p:nvPicPr>
          <p:cNvPr id="393" name="Picture 17">
            <a:extLst>
              <a:ext uri="{FF2B5EF4-FFF2-40B4-BE49-F238E27FC236}">
                <a16:creationId xmlns:a16="http://schemas.microsoft.com/office/drawing/2014/main" id="{1CCB500D-3488-4123-B84F-F28A7265FF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128" y="5628506"/>
            <a:ext cx="231910" cy="303324"/>
          </a:xfrm>
          <a:prstGeom prst="rect">
            <a:avLst/>
          </a:prstGeom>
        </p:spPr>
      </p:pic>
      <p:pic>
        <p:nvPicPr>
          <p:cNvPr id="394" name="Picture 17">
            <a:extLst>
              <a:ext uri="{FF2B5EF4-FFF2-40B4-BE49-F238E27FC236}">
                <a16:creationId xmlns:a16="http://schemas.microsoft.com/office/drawing/2014/main" id="{6641ABD2-8F07-4F37-9B9A-9ED933F2FA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539" y="5628506"/>
            <a:ext cx="231910" cy="303324"/>
          </a:xfrm>
          <a:prstGeom prst="rect">
            <a:avLst/>
          </a:prstGeom>
        </p:spPr>
      </p:pic>
      <p:pic>
        <p:nvPicPr>
          <p:cNvPr id="395" name="Picture 17">
            <a:extLst>
              <a:ext uri="{FF2B5EF4-FFF2-40B4-BE49-F238E27FC236}">
                <a16:creationId xmlns:a16="http://schemas.microsoft.com/office/drawing/2014/main" id="{C2F1ABD7-906C-4152-8488-612D6D1739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128" y="6427742"/>
            <a:ext cx="231910" cy="303324"/>
          </a:xfrm>
          <a:prstGeom prst="rect">
            <a:avLst/>
          </a:prstGeom>
        </p:spPr>
      </p:pic>
      <p:pic>
        <p:nvPicPr>
          <p:cNvPr id="396" name="Picture 17">
            <a:extLst>
              <a:ext uri="{FF2B5EF4-FFF2-40B4-BE49-F238E27FC236}">
                <a16:creationId xmlns:a16="http://schemas.microsoft.com/office/drawing/2014/main" id="{F2CE46F5-F118-4220-8EDD-410E82D04C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539" y="6427742"/>
            <a:ext cx="231910" cy="303324"/>
          </a:xfrm>
          <a:prstGeom prst="rect">
            <a:avLst/>
          </a:prstGeom>
        </p:spPr>
      </p:pic>
      <p:pic>
        <p:nvPicPr>
          <p:cNvPr id="397" name="Picture 17">
            <a:extLst>
              <a:ext uri="{FF2B5EF4-FFF2-40B4-BE49-F238E27FC236}">
                <a16:creationId xmlns:a16="http://schemas.microsoft.com/office/drawing/2014/main" id="{7714026B-549F-4972-9611-67018B84AB5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596" y="4049447"/>
            <a:ext cx="231910" cy="303324"/>
          </a:xfrm>
          <a:prstGeom prst="rect">
            <a:avLst/>
          </a:prstGeom>
        </p:spPr>
      </p:pic>
      <p:pic>
        <p:nvPicPr>
          <p:cNvPr id="398" name="Picture 17">
            <a:extLst>
              <a:ext uri="{FF2B5EF4-FFF2-40B4-BE49-F238E27FC236}">
                <a16:creationId xmlns:a16="http://schemas.microsoft.com/office/drawing/2014/main" id="{4A06744A-D4A0-470C-B581-D67BDBBBDE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007" y="4049447"/>
            <a:ext cx="231910" cy="303324"/>
          </a:xfrm>
          <a:prstGeom prst="rect">
            <a:avLst/>
          </a:prstGeom>
        </p:spPr>
      </p:pic>
      <p:pic>
        <p:nvPicPr>
          <p:cNvPr id="399" name="Picture 17">
            <a:extLst>
              <a:ext uri="{FF2B5EF4-FFF2-40B4-BE49-F238E27FC236}">
                <a16:creationId xmlns:a16="http://schemas.microsoft.com/office/drawing/2014/main" id="{0D3EDC8D-0535-475C-A120-9BFF15AB306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596" y="4848683"/>
            <a:ext cx="231910" cy="303324"/>
          </a:xfrm>
          <a:prstGeom prst="rect">
            <a:avLst/>
          </a:prstGeom>
        </p:spPr>
      </p:pic>
      <p:pic>
        <p:nvPicPr>
          <p:cNvPr id="400" name="Picture 17">
            <a:extLst>
              <a:ext uri="{FF2B5EF4-FFF2-40B4-BE49-F238E27FC236}">
                <a16:creationId xmlns:a16="http://schemas.microsoft.com/office/drawing/2014/main" id="{2AD6618D-BD0A-4E16-AA22-F5B082E8A9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007" y="4848683"/>
            <a:ext cx="231910" cy="303324"/>
          </a:xfrm>
          <a:prstGeom prst="rect">
            <a:avLst/>
          </a:prstGeom>
        </p:spPr>
      </p:pic>
      <p:pic>
        <p:nvPicPr>
          <p:cNvPr id="401" name="Picture 17">
            <a:extLst>
              <a:ext uri="{FF2B5EF4-FFF2-40B4-BE49-F238E27FC236}">
                <a16:creationId xmlns:a16="http://schemas.microsoft.com/office/drawing/2014/main" id="{0FF6B3A0-FC2A-4E1F-89D7-83A39C4352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596" y="5628506"/>
            <a:ext cx="231910" cy="303324"/>
          </a:xfrm>
          <a:prstGeom prst="rect">
            <a:avLst/>
          </a:prstGeom>
        </p:spPr>
      </p:pic>
      <p:pic>
        <p:nvPicPr>
          <p:cNvPr id="402" name="Picture 17">
            <a:extLst>
              <a:ext uri="{FF2B5EF4-FFF2-40B4-BE49-F238E27FC236}">
                <a16:creationId xmlns:a16="http://schemas.microsoft.com/office/drawing/2014/main" id="{FDD6A7A5-64AD-46F7-97D2-BC5CBBA7BB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007" y="5628506"/>
            <a:ext cx="231910" cy="303324"/>
          </a:xfrm>
          <a:prstGeom prst="rect">
            <a:avLst/>
          </a:prstGeom>
        </p:spPr>
      </p:pic>
      <p:pic>
        <p:nvPicPr>
          <p:cNvPr id="403" name="Picture 17">
            <a:extLst>
              <a:ext uri="{FF2B5EF4-FFF2-40B4-BE49-F238E27FC236}">
                <a16:creationId xmlns:a16="http://schemas.microsoft.com/office/drawing/2014/main" id="{07A5FD61-5AE3-4B03-B8CE-F26B44C695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596" y="6427742"/>
            <a:ext cx="231910" cy="303324"/>
          </a:xfrm>
          <a:prstGeom prst="rect">
            <a:avLst/>
          </a:prstGeom>
        </p:spPr>
      </p:pic>
      <p:pic>
        <p:nvPicPr>
          <p:cNvPr id="404" name="Picture 17">
            <a:extLst>
              <a:ext uri="{FF2B5EF4-FFF2-40B4-BE49-F238E27FC236}">
                <a16:creationId xmlns:a16="http://schemas.microsoft.com/office/drawing/2014/main" id="{B69D85A2-0325-4A2B-A224-4AE61BE1B11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007" y="6427742"/>
            <a:ext cx="231910" cy="303324"/>
          </a:xfrm>
          <a:prstGeom prst="rect">
            <a:avLst/>
          </a:prstGeom>
        </p:spPr>
      </p:pic>
      <p:pic>
        <p:nvPicPr>
          <p:cNvPr id="405" name="Picture 17">
            <a:extLst>
              <a:ext uri="{FF2B5EF4-FFF2-40B4-BE49-F238E27FC236}">
                <a16:creationId xmlns:a16="http://schemas.microsoft.com/office/drawing/2014/main" id="{DCF12300-149B-414E-BD23-BE8C03EF7E7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449" y="4049447"/>
            <a:ext cx="231910" cy="303324"/>
          </a:xfrm>
          <a:prstGeom prst="rect">
            <a:avLst/>
          </a:prstGeom>
        </p:spPr>
      </p:pic>
      <p:pic>
        <p:nvPicPr>
          <p:cNvPr id="406" name="Picture 17">
            <a:extLst>
              <a:ext uri="{FF2B5EF4-FFF2-40B4-BE49-F238E27FC236}">
                <a16:creationId xmlns:a16="http://schemas.microsoft.com/office/drawing/2014/main" id="{4C488837-CFF4-4C74-BABE-7EF4C7ECAB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860" y="4049447"/>
            <a:ext cx="231910" cy="303324"/>
          </a:xfrm>
          <a:prstGeom prst="rect">
            <a:avLst/>
          </a:prstGeom>
        </p:spPr>
      </p:pic>
      <p:pic>
        <p:nvPicPr>
          <p:cNvPr id="407" name="Picture 17">
            <a:extLst>
              <a:ext uri="{FF2B5EF4-FFF2-40B4-BE49-F238E27FC236}">
                <a16:creationId xmlns:a16="http://schemas.microsoft.com/office/drawing/2014/main" id="{5E20CAD2-F073-4E84-A0FA-D46E97CA6C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449" y="4848683"/>
            <a:ext cx="231910" cy="303324"/>
          </a:xfrm>
          <a:prstGeom prst="rect">
            <a:avLst/>
          </a:prstGeom>
        </p:spPr>
      </p:pic>
      <p:pic>
        <p:nvPicPr>
          <p:cNvPr id="408" name="Picture 17">
            <a:extLst>
              <a:ext uri="{FF2B5EF4-FFF2-40B4-BE49-F238E27FC236}">
                <a16:creationId xmlns:a16="http://schemas.microsoft.com/office/drawing/2014/main" id="{35C3518F-99CD-4D16-82C4-D96256DA09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860" y="4848683"/>
            <a:ext cx="231910" cy="303324"/>
          </a:xfrm>
          <a:prstGeom prst="rect">
            <a:avLst/>
          </a:prstGeom>
        </p:spPr>
      </p:pic>
      <p:pic>
        <p:nvPicPr>
          <p:cNvPr id="409" name="Picture 17">
            <a:extLst>
              <a:ext uri="{FF2B5EF4-FFF2-40B4-BE49-F238E27FC236}">
                <a16:creationId xmlns:a16="http://schemas.microsoft.com/office/drawing/2014/main" id="{897C01DD-E447-4347-BCA2-43309F2CA55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449" y="5628506"/>
            <a:ext cx="231910" cy="303324"/>
          </a:xfrm>
          <a:prstGeom prst="rect">
            <a:avLst/>
          </a:prstGeom>
        </p:spPr>
      </p:pic>
      <p:pic>
        <p:nvPicPr>
          <p:cNvPr id="410" name="Picture 17">
            <a:extLst>
              <a:ext uri="{FF2B5EF4-FFF2-40B4-BE49-F238E27FC236}">
                <a16:creationId xmlns:a16="http://schemas.microsoft.com/office/drawing/2014/main" id="{AB41C17E-A774-43BC-A61E-59A303FA91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860" y="5628506"/>
            <a:ext cx="231910" cy="303324"/>
          </a:xfrm>
          <a:prstGeom prst="rect">
            <a:avLst/>
          </a:prstGeom>
        </p:spPr>
      </p:pic>
      <p:pic>
        <p:nvPicPr>
          <p:cNvPr id="411" name="Picture 17">
            <a:extLst>
              <a:ext uri="{FF2B5EF4-FFF2-40B4-BE49-F238E27FC236}">
                <a16:creationId xmlns:a16="http://schemas.microsoft.com/office/drawing/2014/main" id="{A073F66A-BC39-41D6-8984-A73C2C8920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449" y="6427742"/>
            <a:ext cx="231910" cy="303324"/>
          </a:xfrm>
          <a:prstGeom prst="rect">
            <a:avLst/>
          </a:prstGeom>
        </p:spPr>
      </p:pic>
      <p:pic>
        <p:nvPicPr>
          <p:cNvPr id="412" name="Picture 17">
            <a:extLst>
              <a:ext uri="{FF2B5EF4-FFF2-40B4-BE49-F238E27FC236}">
                <a16:creationId xmlns:a16="http://schemas.microsoft.com/office/drawing/2014/main" id="{D69708C2-4BE2-4255-94AF-5662A8F174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860" y="6427742"/>
            <a:ext cx="231910" cy="303324"/>
          </a:xfrm>
          <a:prstGeom prst="rect">
            <a:avLst/>
          </a:prstGeom>
        </p:spPr>
      </p:pic>
      <p:grpSp>
        <p:nvGrpSpPr>
          <p:cNvPr id="139" name="Agrupar 138">
            <a:extLst>
              <a:ext uri="{FF2B5EF4-FFF2-40B4-BE49-F238E27FC236}">
                <a16:creationId xmlns:a16="http://schemas.microsoft.com/office/drawing/2014/main" id="{7A842E41-89A5-47CD-BE2B-66C3535ABB3E}"/>
              </a:ext>
            </a:extLst>
          </p:cNvPr>
          <p:cNvGrpSpPr/>
          <p:nvPr/>
        </p:nvGrpSpPr>
        <p:grpSpPr>
          <a:xfrm>
            <a:off x="3860905" y="355255"/>
            <a:ext cx="900000" cy="941593"/>
            <a:chOff x="738231" y="536895"/>
            <a:chExt cx="900000" cy="941593"/>
          </a:xfrm>
        </p:grpSpPr>
        <p:sp>
          <p:nvSpPr>
            <p:cNvPr id="140" name="Elipse 139">
              <a:extLst>
                <a:ext uri="{FF2B5EF4-FFF2-40B4-BE49-F238E27FC236}">
                  <a16:creationId xmlns:a16="http://schemas.microsoft.com/office/drawing/2014/main" id="{E0400772-B3F9-46E5-9E5A-198374140920}"/>
                </a:ext>
              </a:extLst>
            </p:cNvPr>
            <p:cNvSpPr/>
            <p:nvPr/>
          </p:nvSpPr>
          <p:spPr>
            <a:xfrm>
              <a:off x="738231" y="536895"/>
              <a:ext cx="900000" cy="90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pt-BR" sz="6000" dirty="0">
                <a:solidFill>
                  <a:schemeClr val="tx2">
                    <a:lumMod val="75000"/>
                  </a:schemeClr>
                </a:solidFill>
                <a:latin typeface="HP Simplified" panose="020B0604020204020204" pitchFamily="34" charset="0"/>
              </a:endParaRPr>
            </a:p>
          </p:txBody>
        </p:sp>
        <p:pic>
          <p:nvPicPr>
            <p:cNvPr id="141" name="Picture 7">
              <a:extLst>
                <a:ext uri="{FF2B5EF4-FFF2-40B4-BE49-F238E27FC236}">
                  <a16:creationId xmlns:a16="http://schemas.microsoft.com/office/drawing/2014/main" id="{50AB2B63-2161-4CD3-92AD-D4CB1F006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332" y="567445"/>
              <a:ext cx="373797" cy="373797"/>
            </a:xfrm>
            <a:prstGeom prst="rect">
              <a:avLst/>
            </a:prstGeom>
            <a:noFill/>
          </p:spPr>
        </p:pic>
        <p:sp>
          <p:nvSpPr>
            <p:cNvPr id="142" name="CaixaDeTexto 141">
              <a:extLst>
                <a:ext uri="{FF2B5EF4-FFF2-40B4-BE49-F238E27FC236}">
                  <a16:creationId xmlns:a16="http://schemas.microsoft.com/office/drawing/2014/main" id="{B04708A5-080A-4CCD-9D40-647020801999}"/>
                </a:ext>
              </a:extLst>
            </p:cNvPr>
            <p:cNvSpPr txBox="1"/>
            <p:nvPr/>
          </p:nvSpPr>
          <p:spPr>
            <a:xfrm>
              <a:off x="926909" y="647491"/>
              <a:ext cx="51488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800" b="1" dirty="0">
                  <a:solidFill>
                    <a:schemeClr val="tx2">
                      <a:lumMod val="75000"/>
                    </a:schemeClr>
                  </a:solidFill>
                  <a:latin typeface="HP Simplified" panose="020B0604020204020204" pitchFamily="34" charset="0"/>
                </a:rPr>
                <a:t>5</a:t>
              </a:r>
            </a:p>
          </p:txBody>
        </p:sp>
      </p:grpSp>
      <p:grpSp>
        <p:nvGrpSpPr>
          <p:cNvPr id="143" name="Agrupar 142">
            <a:extLst>
              <a:ext uri="{FF2B5EF4-FFF2-40B4-BE49-F238E27FC236}">
                <a16:creationId xmlns:a16="http://schemas.microsoft.com/office/drawing/2014/main" id="{2D584566-5D1A-451B-A272-0BD96CE56BE1}"/>
              </a:ext>
            </a:extLst>
          </p:cNvPr>
          <p:cNvGrpSpPr/>
          <p:nvPr/>
        </p:nvGrpSpPr>
        <p:grpSpPr>
          <a:xfrm>
            <a:off x="3860905" y="1417171"/>
            <a:ext cx="900000" cy="938311"/>
            <a:chOff x="738231" y="536895"/>
            <a:chExt cx="900000" cy="938311"/>
          </a:xfrm>
        </p:grpSpPr>
        <p:sp>
          <p:nvSpPr>
            <p:cNvPr id="144" name="Elipse 143">
              <a:extLst>
                <a:ext uri="{FF2B5EF4-FFF2-40B4-BE49-F238E27FC236}">
                  <a16:creationId xmlns:a16="http://schemas.microsoft.com/office/drawing/2014/main" id="{CAA9ECA1-DCBC-4E49-A441-04001EE2F58A}"/>
                </a:ext>
              </a:extLst>
            </p:cNvPr>
            <p:cNvSpPr/>
            <p:nvPr/>
          </p:nvSpPr>
          <p:spPr>
            <a:xfrm>
              <a:off x="738231" y="536895"/>
              <a:ext cx="900000" cy="90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pt-BR" sz="6000" dirty="0">
                <a:solidFill>
                  <a:schemeClr val="tx2">
                    <a:lumMod val="75000"/>
                  </a:schemeClr>
                </a:solidFill>
                <a:latin typeface="HP Simplified" panose="020B0604020204020204" pitchFamily="34" charset="0"/>
              </a:endParaRPr>
            </a:p>
          </p:txBody>
        </p:sp>
        <p:pic>
          <p:nvPicPr>
            <p:cNvPr id="145" name="Picture 7">
              <a:extLst>
                <a:ext uri="{FF2B5EF4-FFF2-40B4-BE49-F238E27FC236}">
                  <a16:creationId xmlns:a16="http://schemas.microsoft.com/office/drawing/2014/main" id="{D1C5523E-E086-44F5-B3B6-CB1A93A14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332" y="567445"/>
              <a:ext cx="373797" cy="373797"/>
            </a:xfrm>
            <a:prstGeom prst="rect">
              <a:avLst/>
            </a:prstGeom>
            <a:noFill/>
          </p:spPr>
        </p:pic>
        <p:sp>
          <p:nvSpPr>
            <p:cNvPr id="146" name="CaixaDeTexto 145">
              <a:extLst>
                <a:ext uri="{FF2B5EF4-FFF2-40B4-BE49-F238E27FC236}">
                  <a16:creationId xmlns:a16="http://schemas.microsoft.com/office/drawing/2014/main" id="{778D7CD4-B0E4-492A-9EB3-62365B9F8434}"/>
                </a:ext>
              </a:extLst>
            </p:cNvPr>
            <p:cNvSpPr txBox="1"/>
            <p:nvPr/>
          </p:nvSpPr>
          <p:spPr>
            <a:xfrm>
              <a:off x="930787" y="644209"/>
              <a:ext cx="51488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800" b="1" dirty="0">
                  <a:solidFill>
                    <a:schemeClr val="tx2">
                      <a:lumMod val="75000"/>
                    </a:schemeClr>
                  </a:solidFill>
                  <a:latin typeface="HP Simplified" panose="020B0604020204020204" pitchFamily="34" charset="0"/>
                </a:rPr>
                <a:t>1</a:t>
              </a:r>
            </a:p>
          </p:txBody>
        </p:sp>
      </p:grpSp>
      <p:grpSp>
        <p:nvGrpSpPr>
          <p:cNvPr id="147" name="Agrupar 146">
            <a:extLst>
              <a:ext uri="{FF2B5EF4-FFF2-40B4-BE49-F238E27FC236}">
                <a16:creationId xmlns:a16="http://schemas.microsoft.com/office/drawing/2014/main" id="{8C4F4781-12C7-4256-9FAA-9A31891067BF}"/>
              </a:ext>
            </a:extLst>
          </p:cNvPr>
          <p:cNvGrpSpPr/>
          <p:nvPr/>
        </p:nvGrpSpPr>
        <p:grpSpPr>
          <a:xfrm>
            <a:off x="3860667" y="2490689"/>
            <a:ext cx="900000" cy="938311"/>
            <a:chOff x="738231" y="536895"/>
            <a:chExt cx="900000" cy="938311"/>
          </a:xfrm>
        </p:grpSpPr>
        <p:sp>
          <p:nvSpPr>
            <p:cNvPr id="148" name="Elipse 147">
              <a:extLst>
                <a:ext uri="{FF2B5EF4-FFF2-40B4-BE49-F238E27FC236}">
                  <a16:creationId xmlns:a16="http://schemas.microsoft.com/office/drawing/2014/main" id="{F50354FF-30B1-4386-8432-E12D86562EF2}"/>
                </a:ext>
              </a:extLst>
            </p:cNvPr>
            <p:cNvSpPr/>
            <p:nvPr/>
          </p:nvSpPr>
          <p:spPr>
            <a:xfrm>
              <a:off x="738231" y="536895"/>
              <a:ext cx="900000" cy="90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pt-BR" sz="6000" dirty="0">
                <a:solidFill>
                  <a:schemeClr val="tx2">
                    <a:lumMod val="75000"/>
                  </a:schemeClr>
                </a:solidFill>
                <a:latin typeface="HP Simplified" panose="020B0604020204020204" pitchFamily="34" charset="0"/>
              </a:endParaRPr>
            </a:p>
          </p:txBody>
        </p:sp>
        <p:pic>
          <p:nvPicPr>
            <p:cNvPr id="149" name="Picture 7">
              <a:extLst>
                <a:ext uri="{FF2B5EF4-FFF2-40B4-BE49-F238E27FC236}">
                  <a16:creationId xmlns:a16="http://schemas.microsoft.com/office/drawing/2014/main" id="{09BD380E-6CD4-46B2-8ADF-6417F4AD0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332" y="567445"/>
              <a:ext cx="373797" cy="373797"/>
            </a:xfrm>
            <a:prstGeom prst="rect">
              <a:avLst/>
            </a:prstGeom>
            <a:noFill/>
          </p:spPr>
        </p:pic>
        <p:sp>
          <p:nvSpPr>
            <p:cNvPr id="150" name="CaixaDeTexto 149">
              <a:extLst>
                <a:ext uri="{FF2B5EF4-FFF2-40B4-BE49-F238E27FC236}">
                  <a16:creationId xmlns:a16="http://schemas.microsoft.com/office/drawing/2014/main" id="{954FE592-685A-4E84-BF2E-83EE872C1589}"/>
                </a:ext>
              </a:extLst>
            </p:cNvPr>
            <p:cNvSpPr txBox="1"/>
            <p:nvPr/>
          </p:nvSpPr>
          <p:spPr>
            <a:xfrm>
              <a:off x="930787" y="644209"/>
              <a:ext cx="51488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800" b="1" dirty="0">
                  <a:solidFill>
                    <a:schemeClr val="tx2">
                      <a:lumMod val="75000"/>
                    </a:schemeClr>
                  </a:solidFill>
                  <a:latin typeface="HP Simplified" panose="020B0604020204020204" pitchFamily="34" charset="0"/>
                </a:rPr>
                <a:t>1</a:t>
              </a:r>
            </a:p>
          </p:txBody>
        </p:sp>
      </p:grpSp>
      <p:grpSp>
        <p:nvGrpSpPr>
          <p:cNvPr id="151" name="Agrupar 150">
            <a:extLst>
              <a:ext uri="{FF2B5EF4-FFF2-40B4-BE49-F238E27FC236}">
                <a16:creationId xmlns:a16="http://schemas.microsoft.com/office/drawing/2014/main" id="{07D78487-19CB-4B65-BCED-38689C83A14F}"/>
              </a:ext>
            </a:extLst>
          </p:cNvPr>
          <p:cNvGrpSpPr/>
          <p:nvPr/>
        </p:nvGrpSpPr>
        <p:grpSpPr>
          <a:xfrm>
            <a:off x="4800949" y="350147"/>
            <a:ext cx="900000" cy="938311"/>
            <a:chOff x="738231" y="536895"/>
            <a:chExt cx="900000" cy="938311"/>
          </a:xfrm>
        </p:grpSpPr>
        <p:sp>
          <p:nvSpPr>
            <p:cNvPr id="152" name="Elipse 151">
              <a:extLst>
                <a:ext uri="{FF2B5EF4-FFF2-40B4-BE49-F238E27FC236}">
                  <a16:creationId xmlns:a16="http://schemas.microsoft.com/office/drawing/2014/main" id="{D5444FE9-0E48-47D0-8C8D-0B95DF2DEDE9}"/>
                </a:ext>
              </a:extLst>
            </p:cNvPr>
            <p:cNvSpPr/>
            <p:nvPr/>
          </p:nvSpPr>
          <p:spPr>
            <a:xfrm>
              <a:off x="738231" y="536895"/>
              <a:ext cx="900000" cy="90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pt-BR" sz="6000" dirty="0">
                <a:solidFill>
                  <a:schemeClr val="tx2">
                    <a:lumMod val="75000"/>
                  </a:schemeClr>
                </a:solidFill>
                <a:latin typeface="HP Simplified" panose="020B0604020204020204" pitchFamily="34" charset="0"/>
              </a:endParaRPr>
            </a:p>
          </p:txBody>
        </p:sp>
        <p:pic>
          <p:nvPicPr>
            <p:cNvPr id="153" name="Picture 7">
              <a:extLst>
                <a:ext uri="{FF2B5EF4-FFF2-40B4-BE49-F238E27FC236}">
                  <a16:creationId xmlns:a16="http://schemas.microsoft.com/office/drawing/2014/main" id="{C9A4349A-611D-45CC-A96D-FCF24F268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332" y="567445"/>
              <a:ext cx="373797" cy="373797"/>
            </a:xfrm>
            <a:prstGeom prst="rect">
              <a:avLst/>
            </a:prstGeom>
            <a:noFill/>
          </p:spPr>
        </p:pic>
        <p:sp>
          <p:nvSpPr>
            <p:cNvPr id="154" name="CaixaDeTexto 153">
              <a:extLst>
                <a:ext uri="{FF2B5EF4-FFF2-40B4-BE49-F238E27FC236}">
                  <a16:creationId xmlns:a16="http://schemas.microsoft.com/office/drawing/2014/main" id="{AD3442E0-2036-42B5-A729-5948FF01D950}"/>
                </a:ext>
              </a:extLst>
            </p:cNvPr>
            <p:cNvSpPr txBox="1"/>
            <p:nvPr/>
          </p:nvSpPr>
          <p:spPr>
            <a:xfrm>
              <a:off x="930787" y="644209"/>
              <a:ext cx="51488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800" b="1" dirty="0">
                  <a:solidFill>
                    <a:schemeClr val="tx2">
                      <a:lumMod val="75000"/>
                    </a:schemeClr>
                  </a:solidFill>
                  <a:latin typeface="HP Simplified" panose="020B0604020204020204" pitchFamily="34" charset="0"/>
                </a:rPr>
                <a:t>1</a:t>
              </a:r>
            </a:p>
          </p:txBody>
        </p:sp>
      </p:grpSp>
      <p:grpSp>
        <p:nvGrpSpPr>
          <p:cNvPr id="155" name="Agrupar 154">
            <a:extLst>
              <a:ext uri="{FF2B5EF4-FFF2-40B4-BE49-F238E27FC236}">
                <a16:creationId xmlns:a16="http://schemas.microsoft.com/office/drawing/2014/main" id="{684248D3-17F8-4516-8111-68875FE40D12}"/>
              </a:ext>
            </a:extLst>
          </p:cNvPr>
          <p:cNvGrpSpPr/>
          <p:nvPr/>
        </p:nvGrpSpPr>
        <p:grpSpPr>
          <a:xfrm>
            <a:off x="5742503" y="338475"/>
            <a:ext cx="900000" cy="941593"/>
            <a:chOff x="738231" y="536895"/>
            <a:chExt cx="900000" cy="941593"/>
          </a:xfrm>
        </p:grpSpPr>
        <p:sp>
          <p:nvSpPr>
            <p:cNvPr id="156" name="Elipse 155">
              <a:extLst>
                <a:ext uri="{FF2B5EF4-FFF2-40B4-BE49-F238E27FC236}">
                  <a16:creationId xmlns:a16="http://schemas.microsoft.com/office/drawing/2014/main" id="{6606C59F-F9FF-4745-B980-BAC8D5F487D3}"/>
                </a:ext>
              </a:extLst>
            </p:cNvPr>
            <p:cNvSpPr/>
            <p:nvPr/>
          </p:nvSpPr>
          <p:spPr>
            <a:xfrm>
              <a:off x="738231" y="536895"/>
              <a:ext cx="900000" cy="90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pt-BR" sz="6000" dirty="0">
                <a:solidFill>
                  <a:schemeClr val="tx2">
                    <a:lumMod val="75000"/>
                  </a:schemeClr>
                </a:solidFill>
                <a:latin typeface="HP Simplified" panose="020B0604020204020204" pitchFamily="34" charset="0"/>
              </a:endParaRPr>
            </a:p>
          </p:txBody>
        </p:sp>
        <p:pic>
          <p:nvPicPr>
            <p:cNvPr id="157" name="Picture 7">
              <a:extLst>
                <a:ext uri="{FF2B5EF4-FFF2-40B4-BE49-F238E27FC236}">
                  <a16:creationId xmlns:a16="http://schemas.microsoft.com/office/drawing/2014/main" id="{EF764873-6740-4E09-8AA9-D40394CD8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332" y="567445"/>
              <a:ext cx="373797" cy="373797"/>
            </a:xfrm>
            <a:prstGeom prst="rect">
              <a:avLst/>
            </a:prstGeom>
            <a:noFill/>
          </p:spPr>
        </p:pic>
        <p:sp>
          <p:nvSpPr>
            <p:cNvPr id="158" name="CaixaDeTexto 157">
              <a:extLst>
                <a:ext uri="{FF2B5EF4-FFF2-40B4-BE49-F238E27FC236}">
                  <a16:creationId xmlns:a16="http://schemas.microsoft.com/office/drawing/2014/main" id="{44953475-5F3C-42AC-A072-E08CC5026773}"/>
                </a:ext>
              </a:extLst>
            </p:cNvPr>
            <p:cNvSpPr txBox="1"/>
            <p:nvPr/>
          </p:nvSpPr>
          <p:spPr>
            <a:xfrm>
              <a:off x="926909" y="647491"/>
              <a:ext cx="51488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800" b="1" dirty="0">
                  <a:solidFill>
                    <a:schemeClr val="tx2">
                      <a:lumMod val="75000"/>
                    </a:schemeClr>
                  </a:solidFill>
                  <a:latin typeface="HP Simplified" panose="020B0604020204020204" pitchFamily="34" charset="0"/>
                </a:rPr>
                <a:t>5</a:t>
              </a:r>
            </a:p>
          </p:txBody>
        </p:sp>
      </p:grpSp>
      <p:grpSp>
        <p:nvGrpSpPr>
          <p:cNvPr id="159" name="Agrupar 158">
            <a:extLst>
              <a:ext uri="{FF2B5EF4-FFF2-40B4-BE49-F238E27FC236}">
                <a16:creationId xmlns:a16="http://schemas.microsoft.com/office/drawing/2014/main" id="{3F52B2CE-2CA7-4819-A610-DD502703AEFF}"/>
              </a:ext>
            </a:extLst>
          </p:cNvPr>
          <p:cNvGrpSpPr/>
          <p:nvPr/>
        </p:nvGrpSpPr>
        <p:grpSpPr>
          <a:xfrm>
            <a:off x="6675668" y="338475"/>
            <a:ext cx="900000" cy="941593"/>
            <a:chOff x="738231" y="536895"/>
            <a:chExt cx="900000" cy="941593"/>
          </a:xfrm>
        </p:grpSpPr>
        <p:sp>
          <p:nvSpPr>
            <p:cNvPr id="160" name="Elipse 159">
              <a:extLst>
                <a:ext uri="{FF2B5EF4-FFF2-40B4-BE49-F238E27FC236}">
                  <a16:creationId xmlns:a16="http://schemas.microsoft.com/office/drawing/2014/main" id="{27C1CBA6-F53A-400B-9FD2-7729366E4E6A}"/>
                </a:ext>
              </a:extLst>
            </p:cNvPr>
            <p:cNvSpPr/>
            <p:nvPr/>
          </p:nvSpPr>
          <p:spPr>
            <a:xfrm>
              <a:off x="738231" y="536895"/>
              <a:ext cx="900000" cy="90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pt-BR" sz="6000" dirty="0">
                <a:solidFill>
                  <a:schemeClr val="tx2">
                    <a:lumMod val="75000"/>
                  </a:schemeClr>
                </a:solidFill>
                <a:latin typeface="HP Simplified" panose="020B0604020204020204" pitchFamily="34" charset="0"/>
              </a:endParaRPr>
            </a:p>
          </p:txBody>
        </p:sp>
        <p:pic>
          <p:nvPicPr>
            <p:cNvPr id="161" name="Picture 7">
              <a:extLst>
                <a:ext uri="{FF2B5EF4-FFF2-40B4-BE49-F238E27FC236}">
                  <a16:creationId xmlns:a16="http://schemas.microsoft.com/office/drawing/2014/main" id="{C12E07B6-5DE9-4B3A-A898-7E998AF0D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332" y="567445"/>
              <a:ext cx="373797" cy="373797"/>
            </a:xfrm>
            <a:prstGeom prst="rect">
              <a:avLst/>
            </a:prstGeom>
            <a:noFill/>
          </p:spPr>
        </p:pic>
        <p:sp>
          <p:nvSpPr>
            <p:cNvPr id="162" name="CaixaDeTexto 161">
              <a:extLst>
                <a:ext uri="{FF2B5EF4-FFF2-40B4-BE49-F238E27FC236}">
                  <a16:creationId xmlns:a16="http://schemas.microsoft.com/office/drawing/2014/main" id="{369C6B5E-3A47-4A1F-9865-0CB5F8CA9638}"/>
                </a:ext>
              </a:extLst>
            </p:cNvPr>
            <p:cNvSpPr txBox="1"/>
            <p:nvPr/>
          </p:nvSpPr>
          <p:spPr>
            <a:xfrm>
              <a:off x="765678" y="647491"/>
              <a:ext cx="8451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800" b="1" dirty="0">
                  <a:solidFill>
                    <a:schemeClr val="tx2">
                      <a:lumMod val="75000"/>
                    </a:schemeClr>
                  </a:solidFill>
                  <a:latin typeface="HP Simplified" panose="020B0604020204020204" pitchFamily="34" charset="0"/>
                </a:rPr>
                <a:t>10</a:t>
              </a:r>
            </a:p>
          </p:txBody>
        </p:sp>
      </p:grpSp>
      <p:grpSp>
        <p:nvGrpSpPr>
          <p:cNvPr id="163" name="Agrupar 162">
            <a:extLst>
              <a:ext uri="{FF2B5EF4-FFF2-40B4-BE49-F238E27FC236}">
                <a16:creationId xmlns:a16="http://schemas.microsoft.com/office/drawing/2014/main" id="{19712553-AC82-4F31-A361-C920A1FB74A9}"/>
              </a:ext>
            </a:extLst>
          </p:cNvPr>
          <p:cNvGrpSpPr/>
          <p:nvPr/>
        </p:nvGrpSpPr>
        <p:grpSpPr>
          <a:xfrm>
            <a:off x="7600441" y="338475"/>
            <a:ext cx="900000" cy="941593"/>
            <a:chOff x="738231" y="536895"/>
            <a:chExt cx="900000" cy="941593"/>
          </a:xfrm>
        </p:grpSpPr>
        <p:sp>
          <p:nvSpPr>
            <p:cNvPr id="164" name="Elipse 163">
              <a:extLst>
                <a:ext uri="{FF2B5EF4-FFF2-40B4-BE49-F238E27FC236}">
                  <a16:creationId xmlns:a16="http://schemas.microsoft.com/office/drawing/2014/main" id="{FCCA82EF-0FE7-453E-B499-42FFE0ACAB94}"/>
                </a:ext>
              </a:extLst>
            </p:cNvPr>
            <p:cNvSpPr/>
            <p:nvPr/>
          </p:nvSpPr>
          <p:spPr>
            <a:xfrm>
              <a:off x="738231" y="536895"/>
              <a:ext cx="900000" cy="90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pt-BR" sz="6000" dirty="0">
                <a:solidFill>
                  <a:schemeClr val="tx2">
                    <a:lumMod val="75000"/>
                  </a:schemeClr>
                </a:solidFill>
                <a:latin typeface="HP Simplified" panose="020B0604020204020204" pitchFamily="34" charset="0"/>
              </a:endParaRPr>
            </a:p>
          </p:txBody>
        </p:sp>
        <p:pic>
          <p:nvPicPr>
            <p:cNvPr id="165" name="Picture 7">
              <a:extLst>
                <a:ext uri="{FF2B5EF4-FFF2-40B4-BE49-F238E27FC236}">
                  <a16:creationId xmlns:a16="http://schemas.microsoft.com/office/drawing/2014/main" id="{25910761-8251-4D01-AE24-4E158B2B0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332" y="567445"/>
              <a:ext cx="373797" cy="373797"/>
            </a:xfrm>
            <a:prstGeom prst="rect">
              <a:avLst/>
            </a:prstGeom>
            <a:noFill/>
          </p:spPr>
        </p:pic>
        <p:sp>
          <p:nvSpPr>
            <p:cNvPr id="166" name="CaixaDeTexto 165">
              <a:extLst>
                <a:ext uri="{FF2B5EF4-FFF2-40B4-BE49-F238E27FC236}">
                  <a16:creationId xmlns:a16="http://schemas.microsoft.com/office/drawing/2014/main" id="{ACDA9B25-452A-4C16-9ED6-C589F46D98A9}"/>
                </a:ext>
              </a:extLst>
            </p:cNvPr>
            <p:cNvSpPr txBox="1"/>
            <p:nvPr/>
          </p:nvSpPr>
          <p:spPr>
            <a:xfrm>
              <a:off x="765678" y="647491"/>
              <a:ext cx="8451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800" b="1" dirty="0">
                  <a:solidFill>
                    <a:schemeClr val="tx2">
                      <a:lumMod val="75000"/>
                    </a:schemeClr>
                  </a:solidFill>
                  <a:latin typeface="HP Simplified" panose="020B0604020204020204" pitchFamily="34" charset="0"/>
                </a:rPr>
                <a:t>20</a:t>
              </a:r>
            </a:p>
          </p:txBody>
        </p:sp>
      </p:grpSp>
      <p:grpSp>
        <p:nvGrpSpPr>
          <p:cNvPr id="167" name="Agrupar 166">
            <a:extLst>
              <a:ext uri="{FF2B5EF4-FFF2-40B4-BE49-F238E27FC236}">
                <a16:creationId xmlns:a16="http://schemas.microsoft.com/office/drawing/2014/main" id="{1D899ED6-06DE-4C0E-90AE-FC09F5627399}"/>
              </a:ext>
            </a:extLst>
          </p:cNvPr>
          <p:cNvGrpSpPr/>
          <p:nvPr/>
        </p:nvGrpSpPr>
        <p:grpSpPr>
          <a:xfrm>
            <a:off x="7600441" y="1417722"/>
            <a:ext cx="900000" cy="941593"/>
            <a:chOff x="738231" y="536895"/>
            <a:chExt cx="900000" cy="941593"/>
          </a:xfrm>
        </p:grpSpPr>
        <p:sp>
          <p:nvSpPr>
            <p:cNvPr id="168" name="Elipse 167">
              <a:extLst>
                <a:ext uri="{FF2B5EF4-FFF2-40B4-BE49-F238E27FC236}">
                  <a16:creationId xmlns:a16="http://schemas.microsoft.com/office/drawing/2014/main" id="{3DA1C817-3575-4D3B-9131-013FD70448C2}"/>
                </a:ext>
              </a:extLst>
            </p:cNvPr>
            <p:cNvSpPr/>
            <p:nvPr/>
          </p:nvSpPr>
          <p:spPr>
            <a:xfrm>
              <a:off x="738231" y="536895"/>
              <a:ext cx="900000" cy="90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pt-BR" sz="6000" dirty="0">
                <a:solidFill>
                  <a:schemeClr val="tx2">
                    <a:lumMod val="75000"/>
                  </a:schemeClr>
                </a:solidFill>
                <a:latin typeface="HP Simplified" panose="020B0604020204020204" pitchFamily="34" charset="0"/>
              </a:endParaRPr>
            </a:p>
          </p:txBody>
        </p:sp>
        <p:pic>
          <p:nvPicPr>
            <p:cNvPr id="169" name="Picture 7">
              <a:extLst>
                <a:ext uri="{FF2B5EF4-FFF2-40B4-BE49-F238E27FC236}">
                  <a16:creationId xmlns:a16="http://schemas.microsoft.com/office/drawing/2014/main" id="{44867C2C-01F1-4853-B697-98CC964DB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332" y="567445"/>
              <a:ext cx="373797" cy="373797"/>
            </a:xfrm>
            <a:prstGeom prst="rect">
              <a:avLst/>
            </a:prstGeom>
            <a:noFill/>
          </p:spPr>
        </p:pic>
        <p:sp>
          <p:nvSpPr>
            <p:cNvPr id="170" name="CaixaDeTexto 169">
              <a:extLst>
                <a:ext uri="{FF2B5EF4-FFF2-40B4-BE49-F238E27FC236}">
                  <a16:creationId xmlns:a16="http://schemas.microsoft.com/office/drawing/2014/main" id="{AE80915A-82C5-43DA-8224-024239D38711}"/>
                </a:ext>
              </a:extLst>
            </p:cNvPr>
            <p:cNvSpPr txBox="1"/>
            <p:nvPr/>
          </p:nvSpPr>
          <p:spPr>
            <a:xfrm>
              <a:off x="765678" y="647491"/>
              <a:ext cx="8451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800" b="1" dirty="0">
                  <a:solidFill>
                    <a:schemeClr val="tx2">
                      <a:lumMod val="75000"/>
                    </a:schemeClr>
                  </a:solidFill>
                  <a:latin typeface="HP Simplified" panose="020B0604020204020204" pitchFamily="34" charset="0"/>
                </a:rPr>
                <a:t>20</a:t>
              </a:r>
            </a:p>
          </p:txBody>
        </p:sp>
      </p:grpSp>
      <p:grpSp>
        <p:nvGrpSpPr>
          <p:cNvPr id="171" name="Agrupar 170">
            <a:extLst>
              <a:ext uri="{FF2B5EF4-FFF2-40B4-BE49-F238E27FC236}">
                <a16:creationId xmlns:a16="http://schemas.microsoft.com/office/drawing/2014/main" id="{A76A2459-51F6-49CB-B454-5857AD83CF4A}"/>
              </a:ext>
            </a:extLst>
          </p:cNvPr>
          <p:cNvGrpSpPr/>
          <p:nvPr/>
        </p:nvGrpSpPr>
        <p:grpSpPr>
          <a:xfrm>
            <a:off x="7600441" y="2469911"/>
            <a:ext cx="900000" cy="941593"/>
            <a:chOff x="738231" y="536895"/>
            <a:chExt cx="900000" cy="941593"/>
          </a:xfrm>
        </p:grpSpPr>
        <p:sp>
          <p:nvSpPr>
            <p:cNvPr id="172" name="Elipse 171">
              <a:extLst>
                <a:ext uri="{FF2B5EF4-FFF2-40B4-BE49-F238E27FC236}">
                  <a16:creationId xmlns:a16="http://schemas.microsoft.com/office/drawing/2014/main" id="{3BECC89C-E338-456A-AB30-DE53DF629064}"/>
                </a:ext>
              </a:extLst>
            </p:cNvPr>
            <p:cNvSpPr/>
            <p:nvPr/>
          </p:nvSpPr>
          <p:spPr>
            <a:xfrm>
              <a:off x="738231" y="536895"/>
              <a:ext cx="900000" cy="90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pt-BR" sz="6000" dirty="0">
                <a:solidFill>
                  <a:schemeClr val="tx2">
                    <a:lumMod val="75000"/>
                  </a:schemeClr>
                </a:solidFill>
                <a:latin typeface="HP Simplified" panose="020B0604020204020204" pitchFamily="34" charset="0"/>
              </a:endParaRPr>
            </a:p>
          </p:txBody>
        </p:sp>
        <p:pic>
          <p:nvPicPr>
            <p:cNvPr id="173" name="Picture 7">
              <a:extLst>
                <a:ext uri="{FF2B5EF4-FFF2-40B4-BE49-F238E27FC236}">
                  <a16:creationId xmlns:a16="http://schemas.microsoft.com/office/drawing/2014/main" id="{14243D84-EF87-4888-92DC-768C1721A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332" y="567445"/>
              <a:ext cx="373797" cy="373797"/>
            </a:xfrm>
            <a:prstGeom prst="rect">
              <a:avLst/>
            </a:prstGeom>
            <a:noFill/>
          </p:spPr>
        </p:pic>
        <p:sp>
          <p:nvSpPr>
            <p:cNvPr id="174" name="CaixaDeTexto 173">
              <a:extLst>
                <a:ext uri="{FF2B5EF4-FFF2-40B4-BE49-F238E27FC236}">
                  <a16:creationId xmlns:a16="http://schemas.microsoft.com/office/drawing/2014/main" id="{7472CCDA-B08A-4DB9-B404-57E00BF30E6A}"/>
                </a:ext>
              </a:extLst>
            </p:cNvPr>
            <p:cNvSpPr txBox="1"/>
            <p:nvPr/>
          </p:nvSpPr>
          <p:spPr>
            <a:xfrm>
              <a:off x="765678" y="647491"/>
              <a:ext cx="8451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800" b="1" dirty="0">
                  <a:solidFill>
                    <a:schemeClr val="tx2">
                      <a:lumMod val="75000"/>
                    </a:schemeClr>
                  </a:solidFill>
                  <a:latin typeface="HP Simplified" panose="020B0604020204020204" pitchFamily="34" charset="0"/>
                </a:rPr>
                <a:t>20</a:t>
              </a:r>
            </a:p>
          </p:txBody>
        </p:sp>
      </p:grpSp>
      <p:grpSp>
        <p:nvGrpSpPr>
          <p:cNvPr id="175" name="Agrupar 174">
            <a:extLst>
              <a:ext uri="{FF2B5EF4-FFF2-40B4-BE49-F238E27FC236}">
                <a16:creationId xmlns:a16="http://schemas.microsoft.com/office/drawing/2014/main" id="{4363F6B1-C591-4C8F-BE97-9261916EF0FA}"/>
              </a:ext>
            </a:extLst>
          </p:cNvPr>
          <p:cNvGrpSpPr/>
          <p:nvPr/>
        </p:nvGrpSpPr>
        <p:grpSpPr>
          <a:xfrm>
            <a:off x="6675666" y="1417722"/>
            <a:ext cx="900000" cy="941593"/>
            <a:chOff x="738231" y="536895"/>
            <a:chExt cx="900000" cy="941593"/>
          </a:xfrm>
        </p:grpSpPr>
        <p:sp>
          <p:nvSpPr>
            <p:cNvPr id="176" name="Elipse 175">
              <a:extLst>
                <a:ext uri="{FF2B5EF4-FFF2-40B4-BE49-F238E27FC236}">
                  <a16:creationId xmlns:a16="http://schemas.microsoft.com/office/drawing/2014/main" id="{448F6645-0897-4865-9D6E-6D746B65C65D}"/>
                </a:ext>
              </a:extLst>
            </p:cNvPr>
            <p:cNvSpPr/>
            <p:nvPr/>
          </p:nvSpPr>
          <p:spPr>
            <a:xfrm>
              <a:off x="738231" y="536895"/>
              <a:ext cx="900000" cy="90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pt-BR" sz="6000" dirty="0">
                <a:solidFill>
                  <a:schemeClr val="tx2">
                    <a:lumMod val="75000"/>
                  </a:schemeClr>
                </a:solidFill>
                <a:latin typeface="HP Simplified" panose="020B0604020204020204" pitchFamily="34" charset="0"/>
              </a:endParaRPr>
            </a:p>
          </p:txBody>
        </p:sp>
        <p:pic>
          <p:nvPicPr>
            <p:cNvPr id="177" name="Picture 7">
              <a:extLst>
                <a:ext uri="{FF2B5EF4-FFF2-40B4-BE49-F238E27FC236}">
                  <a16:creationId xmlns:a16="http://schemas.microsoft.com/office/drawing/2014/main" id="{8A70DFDA-F047-4C64-8AB7-68377D51B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332" y="567445"/>
              <a:ext cx="373797" cy="373797"/>
            </a:xfrm>
            <a:prstGeom prst="rect">
              <a:avLst/>
            </a:prstGeom>
            <a:noFill/>
          </p:spPr>
        </p:pic>
        <p:sp>
          <p:nvSpPr>
            <p:cNvPr id="178" name="CaixaDeTexto 177">
              <a:extLst>
                <a:ext uri="{FF2B5EF4-FFF2-40B4-BE49-F238E27FC236}">
                  <a16:creationId xmlns:a16="http://schemas.microsoft.com/office/drawing/2014/main" id="{2ADB8E71-44F4-46BF-8200-09161C371FA6}"/>
                </a:ext>
              </a:extLst>
            </p:cNvPr>
            <p:cNvSpPr txBox="1"/>
            <p:nvPr/>
          </p:nvSpPr>
          <p:spPr>
            <a:xfrm>
              <a:off x="765678" y="647491"/>
              <a:ext cx="8451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800" b="1" dirty="0">
                  <a:solidFill>
                    <a:schemeClr val="tx2">
                      <a:lumMod val="75000"/>
                    </a:schemeClr>
                  </a:solidFill>
                  <a:latin typeface="HP Simplified" panose="020B0604020204020204" pitchFamily="34" charset="0"/>
                </a:rPr>
                <a:t>10</a:t>
              </a:r>
            </a:p>
          </p:txBody>
        </p:sp>
      </p:grpSp>
      <p:grpSp>
        <p:nvGrpSpPr>
          <p:cNvPr id="179" name="Agrupar 178">
            <a:extLst>
              <a:ext uri="{FF2B5EF4-FFF2-40B4-BE49-F238E27FC236}">
                <a16:creationId xmlns:a16="http://schemas.microsoft.com/office/drawing/2014/main" id="{56E06A9F-19C2-4C4F-AE86-1C6DCAF331C6}"/>
              </a:ext>
            </a:extLst>
          </p:cNvPr>
          <p:cNvGrpSpPr/>
          <p:nvPr/>
        </p:nvGrpSpPr>
        <p:grpSpPr>
          <a:xfrm>
            <a:off x="5742503" y="1417722"/>
            <a:ext cx="900000" cy="941593"/>
            <a:chOff x="738231" y="536895"/>
            <a:chExt cx="900000" cy="941593"/>
          </a:xfrm>
        </p:grpSpPr>
        <p:sp>
          <p:nvSpPr>
            <p:cNvPr id="180" name="Elipse 179">
              <a:extLst>
                <a:ext uri="{FF2B5EF4-FFF2-40B4-BE49-F238E27FC236}">
                  <a16:creationId xmlns:a16="http://schemas.microsoft.com/office/drawing/2014/main" id="{B54EAD90-8FA9-428C-BEA3-CDB47538A2AF}"/>
                </a:ext>
              </a:extLst>
            </p:cNvPr>
            <p:cNvSpPr/>
            <p:nvPr/>
          </p:nvSpPr>
          <p:spPr>
            <a:xfrm>
              <a:off x="738231" y="536895"/>
              <a:ext cx="900000" cy="90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pt-BR" sz="6000" dirty="0">
                <a:solidFill>
                  <a:schemeClr val="tx2">
                    <a:lumMod val="75000"/>
                  </a:schemeClr>
                </a:solidFill>
                <a:latin typeface="HP Simplified" panose="020B0604020204020204" pitchFamily="34" charset="0"/>
              </a:endParaRPr>
            </a:p>
          </p:txBody>
        </p:sp>
        <p:pic>
          <p:nvPicPr>
            <p:cNvPr id="181" name="Picture 7">
              <a:extLst>
                <a:ext uri="{FF2B5EF4-FFF2-40B4-BE49-F238E27FC236}">
                  <a16:creationId xmlns:a16="http://schemas.microsoft.com/office/drawing/2014/main" id="{C5D40F74-4C01-483F-B20C-AD8D8CF51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332" y="567445"/>
              <a:ext cx="373797" cy="373797"/>
            </a:xfrm>
            <a:prstGeom prst="rect">
              <a:avLst/>
            </a:prstGeom>
            <a:noFill/>
          </p:spPr>
        </p:pic>
        <p:sp>
          <p:nvSpPr>
            <p:cNvPr id="182" name="CaixaDeTexto 181">
              <a:extLst>
                <a:ext uri="{FF2B5EF4-FFF2-40B4-BE49-F238E27FC236}">
                  <a16:creationId xmlns:a16="http://schemas.microsoft.com/office/drawing/2014/main" id="{F5B81E68-B3D4-4658-8A78-1E156F876610}"/>
                </a:ext>
              </a:extLst>
            </p:cNvPr>
            <p:cNvSpPr txBox="1"/>
            <p:nvPr/>
          </p:nvSpPr>
          <p:spPr>
            <a:xfrm>
              <a:off x="926909" y="647491"/>
              <a:ext cx="51488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800" b="1" dirty="0">
                  <a:solidFill>
                    <a:schemeClr val="tx2">
                      <a:lumMod val="75000"/>
                    </a:schemeClr>
                  </a:solidFill>
                  <a:latin typeface="HP Simplified" panose="020B0604020204020204" pitchFamily="34" charset="0"/>
                </a:rPr>
                <a:t>5</a:t>
              </a:r>
            </a:p>
          </p:txBody>
        </p:sp>
      </p:grpSp>
      <p:grpSp>
        <p:nvGrpSpPr>
          <p:cNvPr id="183" name="Agrupar 182">
            <a:extLst>
              <a:ext uri="{FF2B5EF4-FFF2-40B4-BE49-F238E27FC236}">
                <a16:creationId xmlns:a16="http://schemas.microsoft.com/office/drawing/2014/main" id="{7CC02539-4716-4D9F-833F-B8DBEC5EF4F6}"/>
              </a:ext>
            </a:extLst>
          </p:cNvPr>
          <p:cNvGrpSpPr/>
          <p:nvPr/>
        </p:nvGrpSpPr>
        <p:grpSpPr>
          <a:xfrm>
            <a:off x="4802705" y="1430028"/>
            <a:ext cx="900000" cy="938311"/>
            <a:chOff x="738231" y="536895"/>
            <a:chExt cx="900000" cy="938311"/>
          </a:xfrm>
        </p:grpSpPr>
        <p:sp>
          <p:nvSpPr>
            <p:cNvPr id="184" name="Elipse 183">
              <a:extLst>
                <a:ext uri="{FF2B5EF4-FFF2-40B4-BE49-F238E27FC236}">
                  <a16:creationId xmlns:a16="http://schemas.microsoft.com/office/drawing/2014/main" id="{FE076D04-2180-4D04-AAAC-CBE891C28FBA}"/>
                </a:ext>
              </a:extLst>
            </p:cNvPr>
            <p:cNvSpPr/>
            <p:nvPr/>
          </p:nvSpPr>
          <p:spPr>
            <a:xfrm>
              <a:off x="738231" y="536895"/>
              <a:ext cx="900000" cy="90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pt-BR" sz="6000" dirty="0">
                <a:solidFill>
                  <a:schemeClr val="tx2">
                    <a:lumMod val="75000"/>
                  </a:schemeClr>
                </a:solidFill>
                <a:latin typeface="HP Simplified" panose="020B0604020204020204" pitchFamily="34" charset="0"/>
              </a:endParaRPr>
            </a:p>
          </p:txBody>
        </p:sp>
        <p:pic>
          <p:nvPicPr>
            <p:cNvPr id="185" name="Picture 7">
              <a:extLst>
                <a:ext uri="{FF2B5EF4-FFF2-40B4-BE49-F238E27FC236}">
                  <a16:creationId xmlns:a16="http://schemas.microsoft.com/office/drawing/2014/main" id="{05CF7B90-13AB-4358-BF15-D99ABCD82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332" y="567445"/>
              <a:ext cx="373797" cy="373797"/>
            </a:xfrm>
            <a:prstGeom prst="rect">
              <a:avLst/>
            </a:prstGeom>
            <a:noFill/>
          </p:spPr>
        </p:pic>
        <p:sp>
          <p:nvSpPr>
            <p:cNvPr id="186" name="CaixaDeTexto 185">
              <a:extLst>
                <a:ext uri="{FF2B5EF4-FFF2-40B4-BE49-F238E27FC236}">
                  <a16:creationId xmlns:a16="http://schemas.microsoft.com/office/drawing/2014/main" id="{E5F8E1D4-3B69-467A-8FB9-15FA08967A2F}"/>
                </a:ext>
              </a:extLst>
            </p:cNvPr>
            <p:cNvSpPr txBox="1"/>
            <p:nvPr/>
          </p:nvSpPr>
          <p:spPr>
            <a:xfrm>
              <a:off x="930787" y="644209"/>
              <a:ext cx="51488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800" b="1" dirty="0">
                  <a:solidFill>
                    <a:schemeClr val="tx2">
                      <a:lumMod val="75000"/>
                    </a:schemeClr>
                  </a:solidFill>
                  <a:latin typeface="HP Simplified" panose="020B0604020204020204" pitchFamily="34" charset="0"/>
                </a:rPr>
                <a:t>1</a:t>
              </a:r>
            </a:p>
          </p:txBody>
        </p:sp>
      </p:grpSp>
      <p:grpSp>
        <p:nvGrpSpPr>
          <p:cNvPr id="187" name="Agrupar 186">
            <a:extLst>
              <a:ext uri="{FF2B5EF4-FFF2-40B4-BE49-F238E27FC236}">
                <a16:creationId xmlns:a16="http://schemas.microsoft.com/office/drawing/2014/main" id="{58D6CB16-CDE1-4296-B53D-FAD6C6DAC36A}"/>
              </a:ext>
            </a:extLst>
          </p:cNvPr>
          <p:cNvGrpSpPr/>
          <p:nvPr/>
        </p:nvGrpSpPr>
        <p:grpSpPr>
          <a:xfrm>
            <a:off x="4805607" y="2481582"/>
            <a:ext cx="900000" cy="938311"/>
            <a:chOff x="738231" y="536895"/>
            <a:chExt cx="900000" cy="938311"/>
          </a:xfrm>
        </p:grpSpPr>
        <p:sp>
          <p:nvSpPr>
            <p:cNvPr id="188" name="Elipse 187">
              <a:extLst>
                <a:ext uri="{FF2B5EF4-FFF2-40B4-BE49-F238E27FC236}">
                  <a16:creationId xmlns:a16="http://schemas.microsoft.com/office/drawing/2014/main" id="{2DF109A1-76D2-4377-8FFF-82AC5A5A0544}"/>
                </a:ext>
              </a:extLst>
            </p:cNvPr>
            <p:cNvSpPr/>
            <p:nvPr/>
          </p:nvSpPr>
          <p:spPr>
            <a:xfrm>
              <a:off x="738231" y="536895"/>
              <a:ext cx="900000" cy="90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pt-BR" sz="6000" dirty="0">
                <a:solidFill>
                  <a:schemeClr val="tx2">
                    <a:lumMod val="75000"/>
                  </a:schemeClr>
                </a:solidFill>
                <a:latin typeface="HP Simplified" panose="020B0604020204020204" pitchFamily="34" charset="0"/>
              </a:endParaRPr>
            </a:p>
          </p:txBody>
        </p:sp>
        <p:pic>
          <p:nvPicPr>
            <p:cNvPr id="189" name="Picture 7">
              <a:extLst>
                <a:ext uri="{FF2B5EF4-FFF2-40B4-BE49-F238E27FC236}">
                  <a16:creationId xmlns:a16="http://schemas.microsoft.com/office/drawing/2014/main" id="{BAD10CF5-417E-4035-B215-B048BE37B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332" y="567445"/>
              <a:ext cx="373797" cy="373797"/>
            </a:xfrm>
            <a:prstGeom prst="rect">
              <a:avLst/>
            </a:prstGeom>
            <a:noFill/>
          </p:spPr>
        </p:pic>
        <p:sp>
          <p:nvSpPr>
            <p:cNvPr id="190" name="CaixaDeTexto 189">
              <a:extLst>
                <a:ext uri="{FF2B5EF4-FFF2-40B4-BE49-F238E27FC236}">
                  <a16:creationId xmlns:a16="http://schemas.microsoft.com/office/drawing/2014/main" id="{B169C8A7-59C3-46E0-8389-62B7C9CE6C78}"/>
                </a:ext>
              </a:extLst>
            </p:cNvPr>
            <p:cNvSpPr txBox="1"/>
            <p:nvPr/>
          </p:nvSpPr>
          <p:spPr>
            <a:xfrm>
              <a:off x="930787" y="644209"/>
              <a:ext cx="51488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800" b="1" dirty="0">
                  <a:solidFill>
                    <a:schemeClr val="tx2">
                      <a:lumMod val="75000"/>
                    </a:schemeClr>
                  </a:solidFill>
                  <a:latin typeface="HP Simplified" panose="020B0604020204020204" pitchFamily="34" charset="0"/>
                </a:rPr>
                <a:t>1</a:t>
              </a:r>
            </a:p>
          </p:txBody>
        </p:sp>
      </p:grpSp>
      <p:grpSp>
        <p:nvGrpSpPr>
          <p:cNvPr id="191" name="Agrupar 190">
            <a:extLst>
              <a:ext uri="{FF2B5EF4-FFF2-40B4-BE49-F238E27FC236}">
                <a16:creationId xmlns:a16="http://schemas.microsoft.com/office/drawing/2014/main" id="{65B0D3DA-03EA-4288-A108-78A265B3FFA6}"/>
              </a:ext>
            </a:extLst>
          </p:cNvPr>
          <p:cNvGrpSpPr/>
          <p:nvPr/>
        </p:nvGrpSpPr>
        <p:grpSpPr>
          <a:xfrm>
            <a:off x="5742503" y="2479638"/>
            <a:ext cx="900000" cy="938311"/>
            <a:chOff x="738231" y="536895"/>
            <a:chExt cx="900000" cy="938311"/>
          </a:xfrm>
        </p:grpSpPr>
        <p:sp>
          <p:nvSpPr>
            <p:cNvPr id="192" name="Elipse 191">
              <a:extLst>
                <a:ext uri="{FF2B5EF4-FFF2-40B4-BE49-F238E27FC236}">
                  <a16:creationId xmlns:a16="http://schemas.microsoft.com/office/drawing/2014/main" id="{DDE87951-88E9-4656-88A7-9229DF9FB2E7}"/>
                </a:ext>
              </a:extLst>
            </p:cNvPr>
            <p:cNvSpPr/>
            <p:nvPr/>
          </p:nvSpPr>
          <p:spPr>
            <a:xfrm>
              <a:off x="738231" y="536895"/>
              <a:ext cx="900000" cy="90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pt-BR" sz="6000" dirty="0">
                <a:solidFill>
                  <a:schemeClr val="tx2">
                    <a:lumMod val="75000"/>
                  </a:schemeClr>
                </a:solidFill>
                <a:latin typeface="HP Simplified" panose="020B0604020204020204" pitchFamily="34" charset="0"/>
              </a:endParaRPr>
            </a:p>
          </p:txBody>
        </p:sp>
        <p:pic>
          <p:nvPicPr>
            <p:cNvPr id="193" name="Picture 7">
              <a:extLst>
                <a:ext uri="{FF2B5EF4-FFF2-40B4-BE49-F238E27FC236}">
                  <a16:creationId xmlns:a16="http://schemas.microsoft.com/office/drawing/2014/main" id="{863ED963-DEB5-4E68-8EB4-98306708F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332" y="567445"/>
              <a:ext cx="373797" cy="373797"/>
            </a:xfrm>
            <a:prstGeom prst="rect">
              <a:avLst/>
            </a:prstGeom>
            <a:noFill/>
          </p:spPr>
        </p:pic>
        <p:sp>
          <p:nvSpPr>
            <p:cNvPr id="194" name="CaixaDeTexto 193">
              <a:extLst>
                <a:ext uri="{FF2B5EF4-FFF2-40B4-BE49-F238E27FC236}">
                  <a16:creationId xmlns:a16="http://schemas.microsoft.com/office/drawing/2014/main" id="{2DF1A430-DFA9-4A04-9667-6E7864924BF6}"/>
                </a:ext>
              </a:extLst>
            </p:cNvPr>
            <p:cNvSpPr txBox="1"/>
            <p:nvPr/>
          </p:nvSpPr>
          <p:spPr>
            <a:xfrm>
              <a:off x="930787" y="644209"/>
              <a:ext cx="51488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800" b="1" dirty="0">
                  <a:solidFill>
                    <a:schemeClr val="tx2">
                      <a:lumMod val="75000"/>
                    </a:schemeClr>
                  </a:solidFill>
                  <a:latin typeface="HP Simplified" panose="020B0604020204020204" pitchFamily="34" charset="0"/>
                </a:rPr>
                <a:t>1</a:t>
              </a:r>
            </a:p>
          </p:txBody>
        </p:sp>
      </p:grpSp>
      <p:grpSp>
        <p:nvGrpSpPr>
          <p:cNvPr id="195" name="Agrupar 194">
            <a:extLst>
              <a:ext uri="{FF2B5EF4-FFF2-40B4-BE49-F238E27FC236}">
                <a16:creationId xmlns:a16="http://schemas.microsoft.com/office/drawing/2014/main" id="{F4B4B4C6-A705-4BFB-8541-E543C0761BB7}"/>
              </a:ext>
            </a:extLst>
          </p:cNvPr>
          <p:cNvGrpSpPr/>
          <p:nvPr/>
        </p:nvGrpSpPr>
        <p:grpSpPr>
          <a:xfrm>
            <a:off x="6680323" y="2479638"/>
            <a:ext cx="900000" cy="938311"/>
            <a:chOff x="738231" y="536895"/>
            <a:chExt cx="900000" cy="938311"/>
          </a:xfrm>
        </p:grpSpPr>
        <p:sp>
          <p:nvSpPr>
            <p:cNvPr id="196" name="Elipse 195">
              <a:extLst>
                <a:ext uri="{FF2B5EF4-FFF2-40B4-BE49-F238E27FC236}">
                  <a16:creationId xmlns:a16="http://schemas.microsoft.com/office/drawing/2014/main" id="{BA50D2AA-1200-4318-B382-60B7C113B2F1}"/>
                </a:ext>
              </a:extLst>
            </p:cNvPr>
            <p:cNvSpPr/>
            <p:nvPr/>
          </p:nvSpPr>
          <p:spPr>
            <a:xfrm>
              <a:off x="738231" y="536895"/>
              <a:ext cx="900000" cy="90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pt-BR" sz="6000" dirty="0">
                <a:solidFill>
                  <a:schemeClr val="tx2">
                    <a:lumMod val="75000"/>
                  </a:schemeClr>
                </a:solidFill>
                <a:latin typeface="HP Simplified" panose="020B0604020204020204" pitchFamily="34" charset="0"/>
              </a:endParaRPr>
            </a:p>
          </p:txBody>
        </p:sp>
        <p:pic>
          <p:nvPicPr>
            <p:cNvPr id="197" name="Picture 7">
              <a:extLst>
                <a:ext uri="{FF2B5EF4-FFF2-40B4-BE49-F238E27FC236}">
                  <a16:creationId xmlns:a16="http://schemas.microsoft.com/office/drawing/2014/main" id="{E2300A63-FFEA-45F4-A922-B7737C5F0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332" y="567445"/>
              <a:ext cx="373797" cy="373797"/>
            </a:xfrm>
            <a:prstGeom prst="rect">
              <a:avLst/>
            </a:prstGeom>
            <a:noFill/>
          </p:spPr>
        </p:pic>
        <p:sp>
          <p:nvSpPr>
            <p:cNvPr id="198" name="CaixaDeTexto 197">
              <a:extLst>
                <a:ext uri="{FF2B5EF4-FFF2-40B4-BE49-F238E27FC236}">
                  <a16:creationId xmlns:a16="http://schemas.microsoft.com/office/drawing/2014/main" id="{71F5D858-5445-44F0-98F4-15F4E4104C60}"/>
                </a:ext>
              </a:extLst>
            </p:cNvPr>
            <p:cNvSpPr txBox="1"/>
            <p:nvPr/>
          </p:nvSpPr>
          <p:spPr>
            <a:xfrm>
              <a:off x="930787" y="644209"/>
              <a:ext cx="51488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800" b="1" dirty="0">
                  <a:solidFill>
                    <a:schemeClr val="tx2">
                      <a:lumMod val="75000"/>
                    </a:schemeClr>
                  </a:solidFill>
                  <a:latin typeface="HP Simplified" panose="020B0604020204020204" pitchFamily="34" charset="0"/>
                </a:rPr>
                <a:t>1</a:t>
              </a:r>
            </a:p>
          </p:txBody>
        </p:sp>
      </p:grpSp>
      <p:grpSp>
        <p:nvGrpSpPr>
          <p:cNvPr id="199" name="Agrupar 198">
            <a:extLst>
              <a:ext uri="{FF2B5EF4-FFF2-40B4-BE49-F238E27FC236}">
                <a16:creationId xmlns:a16="http://schemas.microsoft.com/office/drawing/2014/main" id="{BBE3F5DC-F7F6-4E58-BF02-6BFF76B4353A}"/>
              </a:ext>
            </a:extLst>
          </p:cNvPr>
          <p:cNvGrpSpPr/>
          <p:nvPr/>
        </p:nvGrpSpPr>
        <p:grpSpPr>
          <a:xfrm>
            <a:off x="8520794" y="346865"/>
            <a:ext cx="900000" cy="941593"/>
            <a:chOff x="738231" y="536895"/>
            <a:chExt cx="900000" cy="941593"/>
          </a:xfrm>
        </p:grpSpPr>
        <p:sp>
          <p:nvSpPr>
            <p:cNvPr id="200" name="Elipse 199">
              <a:extLst>
                <a:ext uri="{FF2B5EF4-FFF2-40B4-BE49-F238E27FC236}">
                  <a16:creationId xmlns:a16="http://schemas.microsoft.com/office/drawing/2014/main" id="{E5A0FA59-1C2B-4201-8CD8-6D99FDD5E26D}"/>
                </a:ext>
              </a:extLst>
            </p:cNvPr>
            <p:cNvSpPr/>
            <p:nvPr/>
          </p:nvSpPr>
          <p:spPr>
            <a:xfrm>
              <a:off x="738231" y="536895"/>
              <a:ext cx="900000" cy="90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pt-BR" sz="6000" dirty="0">
                <a:solidFill>
                  <a:schemeClr val="tx2">
                    <a:lumMod val="75000"/>
                  </a:schemeClr>
                </a:solidFill>
                <a:latin typeface="HP Simplified" panose="020B0604020204020204" pitchFamily="34" charset="0"/>
              </a:endParaRPr>
            </a:p>
          </p:txBody>
        </p:sp>
        <p:pic>
          <p:nvPicPr>
            <p:cNvPr id="201" name="Picture 7">
              <a:extLst>
                <a:ext uri="{FF2B5EF4-FFF2-40B4-BE49-F238E27FC236}">
                  <a16:creationId xmlns:a16="http://schemas.microsoft.com/office/drawing/2014/main" id="{F15DCF4E-2F1C-4723-B2A1-211463C10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332" y="567445"/>
              <a:ext cx="373797" cy="373797"/>
            </a:xfrm>
            <a:prstGeom prst="rect">
              <a:avLst/>
            </a:prstGeom>
            <a:noFill/>
          </p:spPr>
        </p:pic>
        <p:sp>
          <p:nvSpPr>
            <p:cNvPr id="202" name="CaixaDeTexto 201">
              <a:extLst>
                <a:ext uri="{FF2B5EF4-FFF2-40B4-BE49-F238E27FC236}">
                  <a16:creationId xmlns:a16="http://schemas.microsoft.com/office/drawing/2014/main" id="{67A1FD08-4482-4418-9F1E-4E387D654872}"/>
                </a:ext>
              </a:extLst>
            </p:cNvPr>
            <p:cNvSpPr txBox="1"/>
            <p:nvPr/>
          </p:nvSpPr>
          <p:spPr>
            <a:xfrm>
              <a:off x="926909" y="647491"/>
              <a:ext cx="51488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800" b="1" dirty="0">
                  <a:solidFill>
                    <a:schemeClr val="tx2">
                      <a:lumMod val="75000"/>
                    </a:schemeClr>
                  </a:solidFill>
                  <a:latin typeface="HP Simplified" panose="020B0604020204020204" pitchFamily="34" charset="0"/>
                </a:rPr>
                <a:t>5</a:t>
              </a:r>
            </a:p>
          </p:txBody>
        </p:sp>
      </p:grpSp>
      <p:grpSp>
        <p:nvGrpSpPr>
          <p:cNvPr id="203" name="Agrupar 202">
            <a:extLst>
              <a:ext uri="{FF2B5EF4-FFF2-40B4-BE49-F238E27FC236}">
                <a16:creationId xmlns:a16="http://schemas.microsoft.com/office/drawing/2014/main" id="{D8F67160-C055-415E-9B7A-A2DEAF34C167}"/>
              </a:ext>
            </a:extLst>
          </p:cNvPr>
          <p:cNvGrpSpPr/>
          <p:nvPr/>
        </p:nvGrpSpPr>
        <p:grpSpPr>
          <a:xfrm>
            <a:off x="8520794" y="1408781"/>
            <a:ext cx="900000" cy="938311"/>
            <a:chOff x="738231" y="536895"/>
            <a:chExt cx="900000" cy="938311"/>
          </a:xfrm>
        </p:grpSpPr>
        <p:sp>
          <p:nvSpPr>
            <p:cNvPr id="204" name="Elipse 203">
              <a:extLst>
                <a:ext uri="{FF2B5EF4-FFF2-40B4-BE49-F238E27FC236}">
                  <a16:creationId xmlns:a16="http://schemas.microsoft.com/office/drawing/2014/main" id="{E6256AB7-F5C0-4F03-9702-64DCA478F1F3}"/>
                </a:ext>
              </a:extLst>
            </p:cNvPr>
            <p:cNvSpPr/>
            <p:nvPr/>
          </p:nvSpPr>
          <p:spPr>
            <a:xfrm>
              <a:off x="738231" y="536895"/>
              <a:ext cx="900000" cy="90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pt-BR" sz="6000" dirty="0">
                <a:solidFill>
                  <a:schemeClr val="tx2">
                    <a:lumMod val="75000"/>
                  </a:schemeClr>
                </a:solidFill>
                <a:latin typeface="HP Simplified" panose="020B0604020204020204" pitchFamily="34" charset="0"/>
              </a:endParaRPr>
            </a:p>
          </p:txBody>
        </p:sp>
        <p:pic>
          <p:nvPicPr>
            <p:cNvPr id="205" name="Picture 7">
              <a:extLst>
                <a:ext uri="{FF2B5EF4-FFF2-40B4-BE49-F238E27FC236}">
                  <a16:creationId xmlns:a16="http://schemas.microsoft.com/office/drawing/2014/main" id="{B13044B0-1629-4D9E-9FBB-83FD8703C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332" y="567445"/>
              <a:ext cx="373797" cy="373797"/>
            </a:xfrm>
            <a:prstGeom prst="rect">
              <a:avLst/>
            </a:prstGeom>
            <a:noFill/>
          </p:spPr>
        </p:pic>
        <p:sp>
          <p:nvSpPr>
            <p:cNvPr id="206" name="CaixaDeTexto 205">
              <a:extLst>
                <a:ext uri="{FF2B5EF4-FFF2-40B4-BE49-F238E27FC236}">
                  <a16:creationId xmlns:a16="http://schemas.microsoft.com/office/drawing/2014/main" id="{7E80A41A-AC84-41E8-A797-08ECCA047683}"/>
                </a:ext>
              </a:extLst>
            </p:cNvPr>
            <p:cNvSpPr txBox="1"/>
            <p:nvPr/>
          </p:nvSpPr>
          <p:spPr>
            <a:xfrm>
              <a:off x="930787" y="644209"/>
              <a:ext cx="51488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800" b="1" dirty="0">
                  <a:solidFill>
                    <a:schemeClr val="tx2">
                      <a:lumMod val="75000"/>
                    </a:schemeClr>
                  </a:solidFill>
                  <a:latin typeface="HP Simplified" panose="020B0604020204020204" pitchFamily="34" charset="0"/>
                </a:rPr>
                <a:t>1</a:t>
              </a:r>
            </a:p>
          </p:txBody>
        </p:sp>
      </p:grpSp>
      <p:grpSp>
        <p:nvGrpSpPr>
          <p:cNvPr id="207" name="Agrupar 206">
            <a:extLst>
              <a:ext uri="{FF2B5EF4-FFF2-40B4-BE49-F238E27FC236}">
                <a16:creationId xmlns:a16="http://schemas.microsoft.com/office/drawing/2014/main" id="{49C21C2A-399E-4E33-AEDD-B6276EB53C97}"/>
              </a:ext>
            </a:extLst>
          </p:cNvPr>
          <p:cNvGrpSpPr/>
          <p:nvPr/>
        </p:nvGrpSpPr>
        <p:grpSpPr>
          <a:xfrm>
            <a:off x="8520556" y="2482299"/>
            <a:ext cx="900000" cy="938311"/>
            <a:chOff x="738231" y="536895"/>
            <a:chExt cx="900000" cy="938311"/>
          </a:xfrm>
        </p:grpSpPr>
        <p:sp>
          <p:nvSpPr>
            <p:cNvPr id="208" name="Elipse 207">
              <a:extLst>
                <a:ext uri="{FF2B5EF4-FFF2-40B4-BE49-F238E27FC236}">
                  <a16:creationId xmlns:a16="http://schemas.microsoft.com/office/drawing/2014/main" id="{F57FD1A3-D9DE-4F01-9299-7CECEA172CBA}"/>
                </a:ext>
              </a:extLst>
            </p:cNvPr>
            <p:cNvSpPr/>
            <p:nvPr/>
          </p:nvSpPr>
          <p:spPr>
            <a:xfrm>
              <a:off x="738231" y="536895"/>
              <a:ext cx="900000" cy="90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pt-BR" sz="6000" dirty="0">
                <a:solidFill>
                  <a:schemeClr val="tx2">
                    <a:lumMod val="75000"/>
                  </a:schemeClr>
                </a:solidFill>
                <a:latin typeface="HP Simplified" panose="020B0604020204020204" pitchFamily="34" charset="0"/>
              </a:endParaRPr>
            </a:p>
          </p:txBody>
        </p:sp>
        <p:pic>
          <p:nvPicPr>
            <p:cNvPr id="209" name="Picture 7">
              <a:extLst>
                <a:ext uri="{FF2B5EF4-FFF2-40B4-BE49-F238E27FC236}">
                  <a16:creationId xmlns:a16="http://schemas.microsoft.com/office/drawing/2014/main" id="{36008DE2-6B62-43CF-AA59-64B1E0EDB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332" y="567445"/>
              <a:ext cx="373797" cy="373797"/>
            </a:xfrm>
            <a:prstGeom prst="rect">
              <a:avLst/>
            </a:prstGeom>
            <a:noFill/>
          </p:spPr>
        </p:pic>
        <p:sp>
          <p:nvSpPr>
            <p:cNvPr id="210" name="CaixaDeTexto 209">
              <a:extLst>
                <a:ext uri="{FF2B5EF4-FFF2-40B4-BE49-F238E27FC236}">
                  <a16:creationId xmlns:a16="http://schemas.microsoft.com/office/drawing/2014/main" id="{C12BFF8A-7619-4522-A361-85F3C93F7775}"/>
                </a:ext>
              </a:extLst>
            </p:cNvPr>
            <p:cNvSpPr txBox="1"/>
            <p:nvPr/>
          </p:nvSpPr>
          <p:spPr>
            <a:xfrm>
              <a:off x="930787" y="644209"/>
              <a:ext cx="51488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800" b="1" dirty="0">
                  <a:solidFill>
                    <a:schemeClr val="tx2">
                      <a:lumMod val="75000"/>
                    </a:schemeClr>
                  </a:solidFill>
                  <a:latin typeface="HP Simplified" panose="020B0604020204020204" pitchFamily="34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3974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Agrupar 27">
            <a:extLst>
              <a:ext uri="{FF2B5EF4-FFF2-40B4-BE49-F238E27FC236}">
                <a16:creationId xmlns:a16="http://schemas.microsoft.com/office/drawing/2014/main" id="{5AC410BA-3E72-4A2F-87EE-37C8DCA599D7}"/>
              </a:ext>
            </a:extLst>
          </p:cNvPr>
          <p:cNvGrpSpPr/>
          <p:nvPr/>
        </p:nvGrpSpPr>
        <p:grpSpPr>
          <a:xfrm>
            <a:off x="127804" y="86807"/>
            <a:ext cx="900000" cy="941593"/>
            <a:chOff x="738231" y="536895"/>
            <a:chExt cx="900000" cy="941593"/>
          </a:xfrm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7087F595-5F0A-4572-A64C-5DD34E08CAC0}"/>
                </a:ext>
              </a:extLst>
            </p:cNvPr>
            <p:cNvSpPr/>
            <p:nvPr/>
          </p:nvSpPr>
          <p:spPr>
            <a:xfrm>
              <a:off x="738231" y="536895"/>
              <a:ext cx="900000" cy="90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pt-BR" sz="6000" dirty="0">
                <a:solidFill>
                  <a:schemeClr val="tx2">
                    <a:lumMod val="75000"/>
                  </a:schemeClr>
                </a:solidFill>
                <a:latin typeface="HP Simplified" panose="020B0604020204020204" pitchFamily="34" charset="0"/>
              </a:endParaRPr>
            </a:p>
          </p:txBody>
        </p:sp>
        <p:pic>
          <p:nvPicPr>
            <p:cNvPr id="30" name="Picture 7">
              <a:extLst>
                <a:ext uri="{FF2B5EF4-FFF2-40B4-BE49-F238E27FC236}">
                  <a16:creationId xmlns:a16="http://schemas.microsoft.com/office/drawing/2014/main" id="{80D4A2CC-FD9D-4067-9F8F-E9C1CAF726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332" y="567445"/>
              <a:ext cx="373797" cy="373797"/>
            </a:xfrm>
            <a:prstGeom prst="rect">
              <a:avLst/>
            </a:prstGeom>
            <a:noFill/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91D9161D-0E9E-4C8F-B6A1-B6BC62C8D3D2}"/>
                </a:ext>
              </a:extLst>
            </p:cNvPr>
            <p:cNvSpPr txBox="1"/>
            <p:nvPr/>
          </p:nvSpPr>
          <p:spPr>
            <a:xfrm>
              <a:off x="926909" y="647491"/>
              <a:ext cx="51488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800" b="1" dirty="0">
                  <a:solidFill>
                    <a:schemeClr val="tx2">
                      <a:lumMod val="75000"/>
                    </a:schemeClr>
                  </a:solidFill>
                  <a:latin typeface="HP Simplified" panose="020B0604020204020204" pitchFamily="34" charset="0"/>
                </a:rPr>
                <a:t>5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F3DB9D26-3455-4A62-B649-BA57CAC433BF}"/>
              </a:ext>
            </a:extLst>
          </p:cNvPr>
          <p:cNvGrpSpPr/>
          <p:nvPr/>
        </p:nvGrpSpPr>
        <p:grpSpPr>
          <a:xfrm>
            <a:off x="127328" y="986807"/>
            <a:ext cx="900000" cy="938311"/>
            <a:chOff x="738231" y="536895"/>
            <a:chExt cx="900000" cy="938311"/>
          </a:xfrm>
        </p:grpSpPr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A3BD8619-CB95-4AE2-834B-332E6B3FD910}"/>
                </a:ext>
              </a:extLst>
            </p:cNvPr>
            <p:cNvSpPr/>
            <p:nvPr/>
          </p:nvSpPr>
          <p:spPr>
            <a:xfrm>
              <a:off x="738231" y="536895"/>
              <a:ext cx="900000" cy="90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pt-BR" sz="6000" dirty="0">
                <a:solidFill>
                  <a:schemeClr val="tx2">
                    <a:lumMod val="75000"/>
                  </a:schemeClr>
                </a:solidFill>
                <a:latin typeface="HP Simplified" panose="020B0604020204020204" pitchFamily="34" charset="0"/>
              </a:endParaRPr>
            </a:p>
          </p:txBody>
        </p:sp>
        <p:pic>
          <p:nvPicPr>
            <p:cNvPr id="34" name="Picture 7">
              <a:extLst>
                <a:ext uri="{FF2B5EF4-FFF2-40B4-BE49-F238E27FC236}">
                  <a16:creationId xmlns:a16="http://schemas.microsoft.com/office/drawing/2014/main" id="{8679DB43-9623-45DA-8479-132A3F3A5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332" y="567445"/>
              <a:ext cx="373797" cy="373797"/>
            </a:xfrm>
            <a:prstGeom prst="rect">
              <a:avLst/>
            </a:prstGeom>
            <a:noFill/>
          </p:spPr>
        </p:pic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ACC7DFA2-8B9F-49ED-AF6C-D936BD76CC73}"/>
                </a:ext>
              </a:extLst>
            </p:cNvPr>
            <p:cNvSpPr txBox="1"/>
            <p:nvPr/>
          </p:nvSpPr>
          <p:spPr>
            <a:xfrm>
              <a:off x="930787" y="644209"/>
              <a:ext cx="51488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800" b="1" dirty="0">
                  <a:solidFill>
                    <a:schemeClr val="tx2">
                      <a:lumMod val="75000"/>
                    </a:schemeClr>
                  </a:solidFill>
                  <a:latin typeface="HP Simplified" panose="020B0604020204020204" pitchFamily="34" charset="0"/>
                </a:rPr>
                <a:t>1</a:t>
              </a:r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A54D02B3-B479-49FB-BC65-3BEA0A4B50CE}"/>
              </a:ext>
            </a:extLst>
          </p:cNvPr>
          <p:cNvGrpSpPr/>
          <p:nvPr/>
        </p:nvGrpSpPr>
        <p:grpSpPr>
          <a:xfrm>
            <a:off x="127328" y="1886807"/>
            <a:ext cx="900000" cy="938311"/>
            <a:chOff x="738231" y="536895"/>
            <a:chExt cx="900000" cy="938311"/>
          </a:xfrm>
        </p:grpSpPr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A4FB7C5F-B448-4369-95BB-9CB35154ADE1}"/>
                </a:ext>
              </a:extLst>
            </p:cNvPr>
            <p:cNvSpPr/>
            <p:nvPr/>
          </p:nvSpPr>
          <p:spPr>
            <a:xfrm>
              <a:off x="738231" y="536895"/>
              <a:ext cx="900000" cy="90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pt-BR" sz="6000" dirty="0">
                <a:solidFill>
                  <a:schemeClr val="tx2">
                    <a:lumMod val="75000"/>
                  </a:schemeClr>
                </a:solidFill>
                <a:latin typeface="HP Simplified" panose="020B0604020204020204" pitchFamily="34" charset="0"/>
              </a:endParaRPr>
            </a:p>
          </p:txBody>
        </p:sp>
        <p:pic>
          <p:nvPicPr>
            <p:cNvPr id="38" name="Picture 7">
              <a:extLst>
                <a:ext uri="{FF2B5EF4-FFF2-40B4-BE49-F238E27FC236}">
                  <a16:creationId xmlns:a16="http://schemas.microsoft.com/office/drawing/2014/main" id="{7BA8785B-821F-4BD0-A359-D52BE7FE8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332" y="567445"/>
              <a:ext cx="373797" cy="373797"/>
            </a:xfrm>
            <a:prstGeom prst="rect">
              <a:avLst/>
            </a:prstGeom>
            <a:noFill/>
          </p:spPr>
        </p:pic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B88A9563-A3F0-4F46-BEF7-5D173427B527}"/>
                </a:ext>
              </a:extLst>
            </p:cNvPr>
            <p:cNvSpPr txBox="1"/>
            <p:nvPr/>
          </p:nvSpPr>
          <p:spPr>
            <a:xfrm>
              <a:off x="930787" y="644209"/>
              <a:ext cx="51488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800" b="1" dirty="0">
                  <a:solidFill>
                    <a:schemeClr val="tx2">
                      <a:lumMod val="75000"/>
                    </a:schemeClr>
                  </a:solidFill>
                  <a:latin typeface="HP Simplified" panose="020B0604020204020204" pitchFamily="34" charset="0"/>
                </a:rPr>
                <a:t>1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B06655E6-1DF2-4373-936D-FA2B2169562B}"/>
              </a:ext>
            </a:extLst>
          </p:cNvPr>
          <p:cNvGrpSpPr/>
          <p:nvPr/>
        </p:nvGrpSpPr>
        <p:grpSpPr>
          <a:xfrm>
            <a:off x="127328" y="2790324"/>
            <a:ext cx="900000" cy="941593"/>
            <a:chOff x="738231" y="536895"/>
            <a:chExt cx="900000" cy="941593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0F9CC262-3AFA-4440-B1B5-D62ABF2B09C5}"/>
                </a:ext>
              </a:extLst>
            </p:cNvPr>
            <p:cNvSpPr/>
            <p:nvPr/>
          </p:nvSpPr>
          <p:spPr>
            <a:xfrm>
              <a:off x="738231" y="536895"/>
              <a:ext cx="900000" cy="90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pt-BR" sz="6000" dirty="0">
                <a:solidFill>
                  <a:schemeClr val="tx2">
                    <a:lumMod val="75000"/>
                  </a:schemeClr>
                </a:solidFill>
                <a:latin typeface="HP Simplified" panose="020B0604020204020204" pitchFamily="34" charset="0"/>
              </a:endParaRPr>
            </a:p>
          </p:txBody>
        </p:sp>
        <p:pic>
          <p:nvPicPr>
            <p:cNvPr id="42" name="Picture 7">
              <a:extLst>
                <a:ext uri="{FF2B5EF4-FFF2-40B4-BE49-F238E27FC236}">
                  <a16:creationId xmlns:a16="http://schemas.microsoft.com/office/drawing/2014/main" id="{24D03C63-F1A4-490B-9345-B822070C8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332" y="567445"/>
              <a:ext cx="373797" cy="373797"/>
            </a:xfrm>
            <a:prstGeom prst="rect">
              <a:avLst/>
            </a:prstGeom>
            <a:noFill/>
          </p:spPr>
        </p:pic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0E1F62BE-DCB9-4434-B5A8-6C497B32E277}"/>
                </a:ext>
              </a:extLst>
            </p:cNvPr>
            <p:cNvSpPr txBox="1"/>
            <p:nvPr/>
          </p:nvSpPr>
          <p:spPr>
            <a:xfrm>
              <a:off x="926909" y="647491"/>
              <a:ext cx="51488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800" b="1" dirty="0">
                  <a:solidFill>
                    <a:schemeClr val="tx2">
                      <a:lumMod val="75000"/>
                    </a:schemeClr>
                  </a:solidFill>
                  <a:latin typeface="HP Simplified" panose="020B0604020204020204" pitchFamily="34" charset="0"/>
                </a:rPr>
                <a:t>5</a:t>
              </a:r>
            </a:p>
          </p:txBody>
        </p: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0923C401-0972-4B0F-A82C-2B945EC54772}"/>
              </a:ext>
            </a:extLst>
          </p:cNvPr>
          <p:cNvGrpSpPr/>
          <p:nvPr/>
        </p:nvGrpSpPr>
        <p:grpSpPr>
          <a:xfrm>
            <a:off x="127328" y="3686807"/>
            <a:ext cx="900000" cy="938311"/>
            <a:chOff x="738231" y="536895"/>
            <a:chExt cx="900000" cy="938311"/>
          </a:xfrm>
        </p:grpSpPr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00B31BFC-4D9B-4848-9BA9-3A4CEA4BCE9E}"/>
                </a:ext>
              </a:extLst>
            </p:cNvPr>
            <p:cNvSpPr/>
            <p:nvPr/>
          </p:nvSpPr>
          <p:spPr>
            <a:xfrm>
              <a:off x="738231" y="536895"/>
              <a:ext cx="900000" cy="90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pt-BR" sz="6000" dirty="0">
                <a:solidFill>
                  <a:schemeClr val="tx2">
                    <a:lumMod val="75000"/>
                  </a:schemeClr>
                </a:solidFill>
                <a:latin typeface="HP Simplified" panose="020B0604020204020204" pitchFamily="34" charset="0"/>
              </a:endParaRPr>
            </a:p>
          </p:txBody>
        </p:sp>
        <p:pic>
          <p:nvPicPr>
            <p:cNvPr id="46" name="Picture 7">
              <a:extLst>
                <a:ext uri="{FF2B5EF4-FFF2-40B4-BE49-F238E27FC236}">
                  <a16:creationId xmlns:a16="http://schemas.microsoft.com/office/drawing/2014/main" id="{E67B9776-8015-4FD8-90CA-C23557DF6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332" y="567445"/>
              <a:ext cx="373797" cy="373797"/>
            </a:xfrm>
            <a:prstGeom prst="rect">
              <a:avLst/>
            </a:prstGeom>
            <a:noFill/>
          </p:spPr>
        </p:pic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DC45A3F9-8F99-495C-87D0-571A1C9093EB}"/>
                </a:ext>
              </a:extLst>
            </p:cNvPr>
            <p:cNvSpPr txBox="1"/>
            <p:nvPr/>
          </p:nvSpPr>
          <p:spPr>
            <a:xfrm>
              <a:off x="930787" y="644209"/>
              <a:ext cx="51488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800" b="1" dirty="0">
                  <a:solidFill>
                    <a:schemeClr val="tx2">
                      <a:lumMod val="75000"/>
                    </a:schemeClr>
                  </a:solidFill>
                  <a:latin typeface="HP Simplified" panose="020B0604020204020204" pitchFamily="34" charset="0"/>
                </a:rPr>
                <a:t>1</a:t>
              </a:r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9013FEC5-67F6-4AB9-BC08-601C031272F7}"/>
              </a:ext>
            </a:extLst>
          </p:cNvPr>
          <p:cNvGrpSpPr/>
          <p:nvPr/>
        </p:nvGrpSpPr>
        <p:grpSpPr>
          <a:xfrm>
            <a:off x="123448" y="4597063"/>
            <a:ext cx="900000" cy="938311"/>
            <a:chOff x="738231" y="536895"/>
            <a:chExt cx="900000" cy="938311"/>
          </a:xfrm>
        </p:grpSpPr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E84130FF-9638-460D-9CA3-36421FE736F8}"/>
                </a:ext>
              </a:extLst>
            </p:cNvPr>
            <p:cNvSpPr/>
            <p:nvPr/>
          </p:nvSpPr>
          <p:spPr>
            <a:xfrm>
              <a:off x="738231" y="536895"/>
              <a:ext cx="900000" cy="90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pt-BR" sz="6000" dirty="0">
                <a:solidFill>
                  <a:schemeClr val="tx2">
                    <a:lumMod val="75000"/>
                  </a:schemeClr>
                </a:solidFill>
                <a:latin typeface="HP Simplified" panose="020B0604020204020204" pitchFamily="34" charset="0"/>
              </a:endParaRPr>
            </a:p>
          </p:txBody>
        </p:sp>
        <p:pic>
          <p:nvPicPr>
            <p:cNvPr id="50" name="Picture 7">
              <a:extLst>
                <a:ext uri="{FF2B5EF4-FFF2-40B4-BE49-F238E27FC236}">
                  <a16:creationId xmlns:a16="http://schemas.microsoft.com/office/drawing/2014/main" id="{622AE18A-57CD-4404-B101-60E79F0ED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332" y="567445"/>
              <a:ext cx="373797" cy="373797"/>
            </a:xfrm>
            <a:prstGeom prst="rect">
              <a:avLst/>
            </a:prstGeom>
            <a:noFill/>
          </p:spPr>
        </p:pic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E9403246-2029-48E4-BA13-7FF4FB5CA2B6}"/>
                </a:ext>
              </a:extLst>
            </p:cNvPr>
            <p:cNvSpPr txBox="1"/>
            <p:nvPr/>
          </p:nvSpPr>
          <p:spPr>
            <a:xfrm>
              <a:off x="930787" y="644209"/>
              <a:ext cx="51488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800" b="1" dirty="0">
                  <a:solidFill>
                    <a:schemeClr val="tx2">
                      <a:lumMod val="75000"/>
                    </a:schemeClr>
                  </a:solidFill>
                  <a:latin typeface="HP Simplified" panose="020B0604020204020204" pitchFamily="34" charset="0"/>
                </a:rPr>
                <a:t>1</a:t>
              </a:r>
            </a:p>
          </p:txBody>
        </p:sp>
      </p:grp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D97234FD-8B66-4911-8D57-41CAFB02D7F6}"/>
              </a:ext>
            </a:extLst>
          </p:cNvPr>
          <p:cNvGrpSpPr/>
          <p:nvPr/>
        </p:nvGrpSpPr>
        <p:grpSpPr>
          <a:xfrm>
            <a:off x="1796678" y="265588"/>
            <a:ext cx="3056838" cy="6292601"/>
            <a:chOff x="1796678" y="265588"/>
            <a:chExt cx="3056838" cy="6292601"/>
          </a:xfrm>
        </p:grpSpPr>
        <p:grpSp>
          <p:nvGrpSpPr>
            <p:cNvPr id="52" name="Agrupar 51">
              <a:extLst>
                <a:ext uri="{FF2B5EF4-FFF2-40B4-BE49-F238E27FC236}">
                  <a16:creationId xmlns:a16="http://schemas.microsoft.com/office/drawing/2014/main" id="{1BF17C7C-F7CF-4047-9DF5-9119AA78D362}"/>
                </a:ext>
              </a:extLst>
            </p:cNvPr>
            <p:cNvGrpSpPr/>
            <p:nvPr/>
          </p:nvGrpSpPr>
          <p:grpSpPr>
            <a:xfrm>
              <a:off x="2308102" y="548201"/>
              <a:ext cx="900000" cy="938311"/>
              <a:chOff x="738231" y="536895"/>
              <a:chExt cx="900000" cy="938311"/>
            </a:xfrm>
          </p:grpSpPr>
          <p:sp>
            <p:nvSpPr>
              <p:cNvPr id="53" name="Elipse 52">
                <a:extLst>
                  <a:ext uri="{FF2B5EF4-FFF2-40B4-BE49-F238E27FC236}">
                    <a16:creationId xmlns:a16="http://schemas.microsoft.com/office/drawing/2014/main" id="{79492F51-E0B8-4B9C-8B73-F4B6EBE721CD}"/>
                  </a:ext>
                </a:extLst>
              </p:cNvPr>
              <p:cNvSpPr/>
              <p:nvPr/>
            </p:nvSpPr>
            <p:spPr>
              <a:xfrm>
                <a:off x="738231" y="536895"/>
                <a:ext cx="900000" cy="90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pt-BR" sz="6000" dirty="0">
                  <a:solidFill>
                    <a:schemeClr val="tx2">
                      <a:lumMod val="75000"/>
                    </a:schemeClr>
                  </a:solidFill>
                  <a:latin typeface="HP Simplified" panose="020B0604020204020204" pitchFamily="34" charset="0"/>
                </a:endParaRPr>
              </a:p>
            </p:txBody>
          </p:sp>
          <p:pic>
            <p:nvPicPr>
              <p:cNvPr id="54" name="Picture 7">
                <a:extLst>
                  <a:ext uri="{FF2B5EF4-FFF2-40B4-BE49-F238E27FC236}">
                    <a16:creationId xmlns:a16="http://schemas.microsoft.com/office/drawing/2014/main" id="{EF716A21-CA0E-44D4-9FE2-BB0A37E2A4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-50000"/>
                        </a14:imgEffect>
                        <a14:imgEffect>
                          <a14:brightnessContrast bright="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1332" y="567445"/>
                <a:ext cx="373797" cy="373797"/>
              </a:xfrm>
              <a:prstGeom prst="rect">
                <a:avLst/>
              </a:prstGeom>
              <a:noFill/>
            </p:spPr>
          </p:pic>
          <p:sp>
            <p:nvSpPr>
              <p:cNvPr id="55" name="CaixaDeTexto 54">
                <a:extLst>
                  <a:ext uri="{FF2B5EF4-FFF2-40B4-BE49-F238E27FC236}">
                    <a16:creationId xmlns:a16="http://schemas.microsoft.com/office/drawing/2014/main" id="{80C11E0E-8EEE-4444-8EAB-5C9C722176A1}"/>
                  </a:ext>
                </a:extLst>
              </p:cNvPr>
              <p:cNvSpPr txBox="1"/>
              <p:nvPr/>
            </p:nvSpPr>
            <p:spPr>
              <a:xfrm>
                <a:off x="930787" y="644209"/>
                <a:ext cx="51488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800" b="1" dirty="0">
                    <a:solidFill>
                      <a:schemeClr val="tx2">
                        <a:lumMod val="75000"/>
                      </a:schemeClr>
                    </a:solidFill>
                    <a:latin typeface="HP Simplified" panose="020B0604020204020204" pitchFamily="34" charset="0"/>
                  </a:rPr>
                  <a:t>1</a:t>
                </a:r>
              </a:p>
            </p:txBody>
          </p:sp>
        </p:grpSp>
        <p:grpSp>
          <p:nvGrpSpPr>
            <p:cNvPr id="56" name="Agrupar 55">
              <a:extLst>
                <a:ext uri="{FF2B5EF4-FFF2-40B4-BE49-F238E27FC236}">
                  <a16:creationId xmlns:a16="http://schemas.microsoft.com/office/drawing/2014/main" id="{09C7D600-AAF5-4ED5-A8BC-015F60A17DDD}"/>
                </a:ext>
              </a:extLst>
            </p:cNvPr>
            <p:cNvGrpSpPr/>
            <p:nvPr/>
          </p:nvGrpSpPr>
          <p:grpSpPr>
            <a:xfrm>
              <a:off x="3240420" y="5616596"/>
              <a:ext cx="900000" cy="941593"/>
              <a:chOff x="738231" y="536895"/>
              <a:chExt cx="900000" cy="941593"/>
            </a:xfrm>
          </p:grpSpPr>
          <p:sp>
            <p:nvSpPr>
              <p:cNvPr id="57" name="Elipse 56">
                <a:extLst>
                  <a:ext uri="{FF2B5EF4-FFF2-40B4-BE49-F238E27FC236}">
                    <a16:creationId xmlns:a16="http://schemas.microsoft.com/office/drawing/2014/main" id="{4C7EEE7D-9A66-42CC-8C3C-280CCA125927}"/>
                  </a:ext>
                </a:extLst>
              </p:cNvPr>
              <p:cNvSpPr/>
              <p:nvPr/>
            </p:nvSpPr>
            <p:spPr>
              <a:xfrm>
                <a:off x="738231" y="536895"/>
                <a:ext cx="900000" cy="9000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pt-BR" sz="6000" dirty="0">
                  <a:solidFill>
                    <a:schemeClr val="tx2">
                      <a:lumMod val="75000"/>
                    </a:schemeClr>
                  </a:solidFill>
                  <a:latin typeface="HP Simplified" panose="020B0604020204020204" pitchFamily="34" charset="0"/>
                </a:endParaRPr>
              </a:p>
            </p:txBody>
          </p:sp>
          <p:pic>
            <p:nvPicPr>
              <p:cNvPr id="58" name="Picture 7">
                <a:extLst>
                  <a:ext uri="{FF2B5EF4-FFF2-40B4-BE49-F238E27FC236}">
                    <a16:creationId xmlns:a16="http://schemas.microsoft.com/office/drawing/2014/main" id="{9B607F66-2A76-486F-AC26-FD7971208B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-50000"/>
                        </a14:imgEffect>
                        <a14:imgEffect>
                          <a14:brightnessContrast bright="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1332" y="567445"/>
                <a:ext cx="373797" cy="373797"/>
              </a:xfrm>
              <a:prstGeom prst="rect">
                <a:avLst/>
              </a:prstGeom>
              <a:noFill/>
            </p:spPr>
          </p:pic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962CFF4C-9939-46B4-90CC-E3235697BAD2}"/>
                  </a:ext>
                </a:extLst>
              </p:cNvPr>
              <p:cNvSpPr txBox="1"/>
              <p:nvPr/>
            </p:nvSpPr>
            <p:spPr>
              <a:xfrm>
                <a:off x="926909" y="647491"/>
                <a:ext cx="51488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800" b="1" dirty="0">
                    <a:solidFill>
                      <a:schemeClr val="tx2">
                        <a:lumMod val="75000"/>
                      </a:schemeClr>
                    </a:solidFill>
                    <a:latin typeface="HP Simplified" panose="020B0604020204020204" pitchFamily="34" charset="0"/>
                  </a:rPr>
                  <a:t>5</a:t>
                </a:r>
              </a:p>
            </p:txBody>
          </p:sp>
        </p:grpSp>
        <p:grpSp>
          <p:nvGrpSpPr>
            <p:cNvPr id="60" name="Agrupar 59">
              <a:extLst>
                <a:ext uri="{FF2B5EF4-FFF2-40B4-BE49-F238E27FC236}">
                  <a16:creationId xmlns:a16="http://schemas.microsoft.com/office/drawing/2014/main" id="{89B44ED4-EA07-478B-86B6-6527DD74AF5B}"/>
                </a:ext>
              </a:extLst>
            </p:cNvPr>
            <p:cNvGrpSpPr/>
            <p:nvPr/>
          </p:nvGrpSpPr>
          <p:grpSpPr>
            <a:xfrm>
              <a:off x="3637003" y="1997698"/>
              <a:ext cx="900000" cy="941593"/>
              <a:chOff x="738231" y="536895"/>
              <a:chExt cx="900000" cy="941593"/>
            </a:xfrm>
          </p:grpSpPr>
          <p:sp>
            <p:nvSpPr>
              <p:cNvPr id="61" name="Elipse 60">
                <a:extLst>
                  <a:ext uri="{FF2B5EF4-FFF2-40B4-BE49-F238E27FC236}">
                    <a16:creationId xmlns:a16="http://schemas.microsoft.com/office/drawing/2014/main" id="{26F7860F-36EA-422B-B050-C79BBB853C3A}"/>
                  </a:ext>
                </a:extLst>
              </p:cNvPr>
              <p:cNvSpPr/>
              <p:nvPr/>
            </p:nvSpPr>
            <p:spPr>
              <a:xfrm>
                <a:off x="738231" y="536895"/>
                <a:ext cx="900000" cy="90000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pt-BR" sz="6000" dirty="0">
                  <a:solidFill>
                    <a:schemeClr val="tx2">
                      <a:lumMod val="75000"/>
                    </a:schemeClr>
                  </a:solidFill>
                  <a:latin typeface="HP Simplified" panose="020B0604020204020204" pitchFamily="34" charset="0"/>
                </a:endParaRPr>
              </a:p>
            </p:txBody>
          </p:sp>
          <p:pic>
            <p:nvPicPr>
              <p:cNvPr id="62" name="Picture 7">
                <a:extLst>
                  <a:ext uri="{FF2B5EF4-FFF2-40B4-BE49-F238E27FC236}">
                    <a16:creationId xmlns:a16="http://schemas.microsoft.com/office/drawing/2014/main" id="{DD956D8C-6086-4868-9F7D-67BCD39237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-50000"/>
                        </a14:imgEffect>
                        <a14:imgEffect>
                          <a14:brightnessContrast bright="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1332" y="567445"/>
                <a:ext cx="373797" cy="373797"/>
              </a:xfrm>
              <a:prstGeom prst="rect">
                <a:avLst/>
              </a:prstGeom>
              <a:noFill/>
            </p:spPr>
          </p:pic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2D8E7FD9-F105-4FFC-90DB-A1061FB96289}"/>
                  </a:ext>
                </a:extLst>
              </p:cNvPr>
              <p:cNvSpPr txBox="1"/>
              <p:nvPr/>
            </p:nvSpPr>
            <p:spPr>
              <a:xfrm>
                <a:off x="765678" y="647491"/>
                <a:ext cx="84510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800" b="1" dirty="0">
                    <a:solidFill>
                      <a:schemeClr val="tx2">
                        <a:lumMod val="75000"/>
                      </a:schemeClr>
                    </a:solidFill>
                    <a:latin typeface="HP Simplified" panose="020B0604020204020204" pitchFamily="34" charset="0"/>
                  </a:rPr>
                  <a:t>10</a:t>
                </a:r>
              </a:p>
            </p:txBody>
          </p:sp>
        </p:grpSp>
        <p:grpSp>
          <p:nvGrpSpPr>
            <p:cNvPr id="64" name="Agrupar 63">
              <a:extLst>
                <a:ext uri="{FF2B5EF4-FFF2-40B4-BE49-F238E27FC236}">
                  <a16:creationId xmlns:a16="http://schemas.microsoft.com/office/drawing/2014/main" id="{5A5C97F0-24AB-4671-AE5B-F9250650F612}"/>
                </a:ext>
              </a:extLst>
            </p:cNvPr>
            <p:cNvGrpSpPr/>
            <p:nvPr/>
          </p:nvGrpSpPr>
          <p:grpSpPr>
            <a:xfrm>
              <a:off x="1796678" y="2867933"/>
              <a:ext cx="900000" cy="941593"/>
              <a:chOff x="738231" y="536895"/>
              <a:chExt cx="900000" cy="941593"/>
            </a:xfrm>
          </p:grpSpPr>
          <p:sp>
            <p:nvSpPr>
              <p:cNvPr id="65" name="Elipse 64">
                <a:extLst>
                  <a:ext uri="{FF2B5EF4-FFF2-40B4-BE49-F238E27FC236}">
                    <a16:creationId xmlns:a16="http://schemas.microsoft.com/office/drawing/2014/main" id="{8CD38956-869A-4FB6-BB99-F689229EA387}"/>
                  </a:ext>
                </a:extLst>
              </p:cNvPr>
              <p:cNvSpPr/>
              <p:nvPr/>
            </p:nvSpPr>
            <p:spPr>
              <a:xfrm>
                <a:off x="738231" y="536895"/>
                <a:ext cx="900000" cy="90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pt-BR" sz="6000" dirty="0">
                  <a:solidFill>
                    <a:schemeClr val="tx2">
                      <a:lumMod val="75000"/>
                    </a:schemeClr>
                  </a:solidFill>
                  <a:latin typeface="HP Simplified" panose="020B0604020204020204" pitchFamily="34" charset="0"/>
                </a:endParaRPr>
              </a:p>
            </p:txBody>
          </p:sp>
          <p:pic>
            <p:nvPicPr>
              <p:cNvPr id="66" name="Picture 7">
                <a:extLst>
                  <a:ext uri="{FF2B5EF4-FFF2-40B4-BE49-F238E27FC236}">
                    <a16:creationId xmlns:a16="http://schemas.microsoft.com/office/drawing/2014/main" id="{FC8F35B9-EF4C-460C-AF53-A5DA4347DC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-50000"/>
                        </a14:imgEffect>
                        <a14:imgEffect>
                          <a14:brightnessContrast bright="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1332" y="567445"/>
                <a:ext cx="373797" cy="373797"/>
              </a:xfrm>
              <a:prstGeom prst="rect">
                <a:avLst/>
              </a:prstGeom>
              <a:noFill/>
            </p:spPr>
          </p:pic>
          <p:sp>
            <p:nvSpPr>
              <p:cNvPr id="67" name="CaixaDeTexto 66">
                <a:extLst>
                  <a:ext uri="{FF2B5EF4-FFF2-40B4-BE49-F238E27FC236}">
                    <a16:creationId xmlns:a16="http://schemas.microsoft.com/office/drawing/2014/main" id="{CCC9C3BB-D7BE-4AE9-8C7E-007A854B6DB5}"/>
                  </a:ext>
                </a:extLst>
              </p:cNvPr>
              <p:cNvSpPr txBox="1"/>
              <p:nvPr/>
            </p:nvSpPr>
            <p:spPr>
              <a:xfrm>
                <a:off x="765678" y="647491"/>
                <a:ext cx="84510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800" b="1" dirty="0">
                    <a:solidFill>
                      <a:schemeClr val="tx2">
                        <a:lumMod val="75000"/>
                      </a:schemeClr>
                    </a:solidFill>
                    <a:latin typeface="HP Simplified" panose="020B0604020204020204" pitchFamily="34" charset="0"/>
                  </a:rPr>
                  <a:t>20</a:t>
                </a:r>
              </a:p>
            </p:txBody>
          </p:sp>
        </p:grpSp>
        <p:grpSp>
          <p:nvGrpSpPr>
            <p:cNvPr id="68" name="Agrupar 67">
              <a:extLst>
                <a:ext uri="{FF2B5EF4-FFF2-40B4-BE49-F238E27FC236}">
                  <a16:creationId xmlns:a16="http://schemas.microsoft.com/office/drawing/2014/main" id="{188A521C-91E3-48CD-8659-39F82AE54D30}"/>
                </a:ext>
              </a:extLst>
            </p:cNvPr>
            <p:cNvGrpSpPr/>
            <p:nvPr/>
          </p:nvGrpSpPr>
          <p:grpSpPr>
            <a:xfrm>
              <a:off x="3262636" y="265588"/>
              <a:ext cx="900000" cy="941593"/>
              <a:chOff x="738231" y="536895"/>
              <a:chExt cx="900000" cy="941593"/>
            </a:xfrm>
          </p:grpSpPr>
          <p:sp>
            <p:nvSpPr>
              <p:cNvPr id="69" name="Elipse 68">
                <a:extLst>
                  <a:ext uri="{FF2B5EF4-FFF2-40B4-BE49-F238E27FC236}">
                    <a16:creationId xmlns:a16="http://schemas.microsoft.com/office/drawing/2014/main" id="{BADA1879-0DA0-4DEA-A6B0-1ED3C7BC3EDB}"/>
                  </a:ext>
                </a:extLst>
              </p:cNvPr>
              <p:cNvSpPr/>
              <p:nvPr/>
            </p:nvSpPr>
            <p:spPr>
              <a:xfrm>
                <a:off x="738231" y="536895"/>
                <a:ext cx="900000" cy="90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pt-BR" sz="6000" dirty="0">
                  <a:solidFill>
                    <a:schemeClr val="tx2">
                      <a:lumMod val="75000"/>
                    </a:schemeClr>
                  </a:solidFill>
                  <a:latin typeface="HP Simplified" panose="020B0604020204020204" pitchFamily="34" charset="0"/>
                </a:endParaRPr>
              </a:p>
            </p:txBody>
          </p:sp>
          <p:pic>
            <p:nvPicPr>
              <p:cNvPr id="70" name="Picture 7">
                <a:extLst>
                  <a:ext uri="{FF2B5EF4-FFF2-40B4-BE49-F238E27FC236}">
                    <a16:creationId xmlns:a16="http://schemas.microsoft.com/office/drawing/2014/main" id="{E933580A-2F6A-4592-B05E-1698856801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-50000"/>
                        </a14:imgEffect>
                        <a14:imgEffect>
                          <a14:brightnessContrast bright="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1332" y="567445"/>
                <a:ext cx="373797" cy="373797"/>
              </a:xfrm>
              <a:prstGeom prst="rect">
                <a:avLst/>
              </a:prstGeom>
              <a:noFill/>
            </p:spPr>
          </p:pic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4BABDB82-3986-4078-B6D8-6AFBE67D7DFC}"/>
                  </a:ext>
                </a:extLst>
              </p:cNvPr>
              <p:cNvSpPr txBox="1"/>
              <p:nvPr/>
            </p:nvSpPr>
            <p:spPr>
              <a:xfrm>
                <a:off x="765678" y="647491"/>
                <a:ext cx="84510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800" b="1" dirty="0">
                    <a:solidFill>
                      <a:schemeClr val="tx2">
                        <a:lumMod val="75000"/>
                      </a:schemeClr>
                    </a:solidFill>
                    <a:latin typeface="HP Simplified" panose="020B0604020204020204" pitchFamily="34" charset="0"/>
                  </a:rPr>
                  <a:t>20</a:t>
                </a:r>
              </a:p>
            </p:txBody>
          </p:sp>
        </p:grpSp>
        <p:grpSp>
          <p:nvGrpSpPr>
            <p:cNvPr id="72" name="Agrupar 71">
              <a:extLst>
                <a:ext uri="{FF2B5EF4-FFF2-40B4-BE49-F238E27FC236}">
                  <a16:creationId xmlns:a16="http://schemas.microsoft.com/office/drawing/2014/main" id="{9B20C3C2-5F7B-44ED-8DF9-5B555F1749B5}"/>
                </a:ext>
              </a:extLst>
            </p:cNvPr>
            <p:cNvGrpSpPr/>
            <p:nvPr/>
          </p:nvGrpSpPr>
          <p:grpSpPr>
            <a:xfrm>
              <a:off x="3342954" y="3809526"/>
              <a:ext cx="900000" cy="941593"/>
              <a:chOff x="738231" y="536895"/>
              <a:chExt cx="900000" cy="941593"/>
            </a:xfrm>
          </p:grpSpPr>
          <p:sp>
            <p:nvSpPr>
              <p:cNvPr id="73" name="Elipse 72">
                <a:extLst>
                  <a:ext uri="{FF2B5EF4-FFF2-40B4-BE49-F238E27FC236}">
                    <a16:creationId xmlns:a16="http://schemas.microsoft.com/office/drawing/2014/main" id="{7C58446C-325D-4367-9DED-C0FEE2C5D316}"/>
                  </a:ext>
                </a:extLst>
              </p:cNvPr>
              <p:cNvSpPr/>
              <p:nvPr/>
            </p:nvSpPr>
            <p:spPr>
              <a:xfrm>
                <a:off x="738231" y="536895"/>
                <a:ext cx="900000" cy="90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pt-BR" sz="6000" dirty="0">
                  <a:solidFill>
                    <a:schemeClr val="tx2">
                      <a:lumMod val="75000"/>
                    </a:schemeClr>
                  </a:solidFill>
                  <a:latin typeface="HP Simplified" panose="020B0604020204020204" pitchFamily="34" charset="0"/>
                </a:endParaRPr>
              </a:p>
            </p:txBody>
          </p:sp>
          <p:pic>
            <p:nvPicPr>
              <p:cNvPr id="74" name="Picture 7">
                <a:extLst>
                  <a:ext uri="{FF2B5EF4-FFF2-40B4-BE49-F238E27FC236}">
                    <a16:creationId xmlns:a16="http://schemas.microsoft.com/office/drawing/2014/main" id="{FD791723-3477-42B4-82EE-4CACE0A6C6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-50000"/>
                        </a14:imgEffect>
                        <a14:imgEffect>
                          <a14:brightnessContrast bright="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1332" y="567445"/>
                <a:ext cx="373797" cy="373797"/>
              </a:xfrm>
              <a:prstGeom prst="rect">
                <a:avLst/>
              </a:prstGeom>
              <a:noFill/>
            </p:spPr>
          </p:pic>
          <p:sp>
            <p:nvSpPr>
              <p:cNvPr id="75" name="CaixaDeTexto 74">
                <a:extLst>
                  <a:ext uri="{FF2B5EF4-FFF2-40B4-BE49-F238E27FC236}">
                    <a16:creationId xmlns:a16="http://schemas.microsoft.com/office/drawing/2014/main" id="{C5B1E554-2C3F-463B-8EB3-4EF74F496C3F}"/>
                  </a:ext>
                </a:extLst>
              </p:cNvPr>
              <p:cNvSpPr txBox="1"/>
              <p:nvPr/>
            </p:nvSpPr>
            <p:spPr>
              <a:xfrm>
                <a:off x="765678" y="647491"/>
                <a:ext cx="84510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800" b="1" dirty="0">
                    <a:solidFill>
                      <a:schemeClr val="tx2">
                        <a:lumMod val="75000"/>
                      </a:schemeClr>
                    </a:solidFill>
                    <a:latin typeface="HP Simplified" panose="020B0604020204020204" pitchFamily="34" charset="0"/>
                  </a:rPr>
                  <a:t>20</a:t>
                </a:r>
              </a:p>
            </p:txBody>
          </p:sp>
        </p:grpSp>
        <p:grpSp>
          <p:nvGrpSpPr>
            <p:cNvPr id="76" name="Agrupar 75">
              <a:extLst>
                <a:ext uri="{FF2B5EF4-FFF2-40B4-BE49-F238E27FC236}">
                  <a16:creationId xmlns:a16="http://schemas.microsoft.com/office/drawing/2014/main" id="{72F71240-A1E8-49E8-8A44-C6F581C3A914}"/>
                </a:ext>
              </a:extLst>
            </p:cNvPr>
            <p:cNvGrpSpPr/>
            <p:nvPr/>
          </p:nvGrpSpPr>
          <p:grpSpPr>
            <a:xfrm>
              <a:off x="3704145" y="4700633"/>
              <a:ext cx="900000" cy="941593"/>
              <a:chOff x="738231" y="536895"/>
              <a:chExt cx="900000" cy="941593"/>
            </a:xfrm>
          </p:grpSpPr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EB8EB6DF-13A6-476D-B8CC-9D464FABB997}"/>
                  </a:ext>
                </a:extLst>
              </p:cNvPr>
              <p:cNvSpPr/>
              <p:nvPr/>
            </p:nvSpPr>
            <p:spPr>
              <a:xfrm>
                <a:off x="738231" y="536895"/>
                <a:ext cx="900000" cy="90000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pt-BR" sz="6000" dirty="0">
                  <a:solidFill>
                    <a:schemeClr val="tx2">
                      <a:lumMod val="75000"/>
                    </a:schemeClr>
                  </a:solidFill>
                  <a:latin typeface="HP Simplified" panose="020B0604020204020204" pitchFamily="34" charset="0"/>
                </a:endParaRPr>
              </a:p>
            </p:txBody>
          </p:sp>
          <p:pic>
            <p:nvPicPr>
              <p:cNvPr id="78" name="Picture 7">
                <a:extLst>
                  <a:ext uri="{FF2B5EF4-FFF2-40B4-BE49-F238E27FC236}">
                    <a16:creationId xmlns:a16="http://schemas.microsoft.com/office/drawing/2014/main" id="{A7B7E1EA-A433-4879-9C45-E955E27932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-50000"/>
                        </a14:imgEffect>
                        <a14:imgEffect>
                          <a14:brightnessContrast bright="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1332" y="567445"/>
                <a:ext cx="373797" cy="373797"/>
              </a:xfrm>
              <a:prstGeom prst="rect">
                <a:avLst/>
              </a:prstGeom>
              <a:noFill/>
            </p:spPr>
          </p:pic>
          <p:sp>
            <p:nvSpPr>
              <p:cNvPr id="79" name="CaixaDeTexto 78">
                <a:extLst>
                  <a:ext uri="{FF2B5EF4-FFF2-40B4-BE49-F238E27FC236}">
                    <a16:creationId xmlns:a16="http://schemas.microsoft.com/office/drawing/2014/main" id="{F83E7540-AB30-4ADE-9AA0-6D9717CEABD5}"/>
                  </a:ext>
                </a:extLst>
              </p:cNvPr>
              <p:cNvSpPr txBox="1"/>
              <p:nvPr/>
            </p:nvSpPr>
            <p:spPr>
              <a:xfrm>
                <a:off x="765678" y="647491"/>
                <a:ext cx="84510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800" b="1" dirty="0">
                    <a:solidFill>
                      <a:schemeClr val="tx2">
                        <a:lumMod val="75000"/>
                      </a:schemeClr>
                    </a:solidFill>
                    <a:latin typeface="HP Simplified" panose="020B0604020204020204" pitchFamily="34" charset="0"/>
                  </a:rPr>
                  <a:t>10</a:t>
                </a:r>
              </a:p>
            </p:txBody>
          </p:sp>
        </p:grpSp>
        <p:grpSp>
          <p:nvGrpSpPr>
            <p:cNvPr id="80" name="Agrupar 79">
              <a:extLst>
                <a:ext uri="{FF2B5EF4-FFF2-40B4-BE49-F238E27FC236}">
                  <a16:creationId xmlns:a16="http://schemas.microsoft.com/office/drawing/2014/main" id="{A0468EFA-8E9A-4FE0-84E6-DD660839A7ED}"/>
                </a:ext>
              </a:extLst>
            </p:cNvPr>
            <p:cNvGrpSpPr/>
            <p:nvPr/>
          </p:nvGrpSpPr>
          <p:grpSpPr>
            <a:xfrm>
              <a:off x="3944892" y="3025094"/>
              <a:ext cx="900000" cy="941593"/>
              <a:chOff x="738231" y="536895"/>
              <a:chExt cx="900000" cy="941593"/>
            </a:xfrm>
          </p:grpSpPr>
          <p:sp>
            <p:nvSpPr>
              <p:cNvPr id="81" name="Elipse 80">
                <a:extLst>
                  <a:ext uri="{FF2B5EF4-FFF2-40B4-BE49-F238E27FC236}">
                    <a16:creationId xmlns:a16="http://schemas.microsoft.com/office/drawing/2014/main" id="{EADB1528-A5C4-4BA7-BB9D-5362F29CACE2}"/>
                  </a:ext>
                </a:extLst>
              </p:cNvPr>
              <p:cNvSpPr/>
              <p:nvPr/>
            </p:nvSpPr>
            <p:spPr>
              <a:xfrm>
                <a:off x="738231" y="536895"/>
                <a:ext cx="900000" cy="9000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pt-BR" sz="6000" dirty="0">
                  <a:solidFill>
                    <a:schemeClr val="tx2">
                      <a:lumMod val="75000"/>
                    </a:schemeClr>
                  </a:solidFill>
                  <a:latin typeface="HP Simplified" panose="020B0604020204020204" pitchFamily="34" charset="0"/>
                </a:endParaRPr>
              </a:p>
            </p:txBody>
          </p:sp>
          <p:pic>
            <p:nvPicPr>
              <p:cNvPr id="82" name="Picture 7">
                <a:extLst>
                  <a:ext uri="{FF2B5EF4-FFF2-40B4-BE49-F238E27FC236}">
                    <a16:creationId xmlns:a16="http://schemas.microsoft.com/office/drawing/2014/main" id="{85F09B4A-62FA-41E7-8EE2-9B6E867322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-50000"/>
                        </a14:imgEffect>
                        <a14:imgEffect>
                          <a14:brightnessContrast bright="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1332" y="567445"/>
                <a:ext cx="373797" cy="373797"/>
              </a:xfrm>
              <a:prstGeom prst="rect">
                <a:avLst/>
              </a:prstGeom>
              <a:noFill/>
            </p:spPr>
          </p:pic>
          <p:sp>
            <p:nvSpPr>
              <p:cNvPr id="83" name="CaixaDeTexto 82">
                <a:extLst>
                  <a:ext uri="{FF2B5EF4-FFF2-40B4-BE49-F238E27FC236}">
                    <a16:creationId xmlns:a16="http://schemas.microsoft.com/office/drawing/2014/main" id="{EBB67D7C-4149-4F9F-98BF-EDAE17BED277}"/>
                  </a:ext>
                </a:extLst>
              </p:cNvPr>
              <p:cNvSpPr txBox="1"/>
              <p:nvPr/>
            </p:nvSpPr>
            <p:spPr>
              <a:xfrm>
                <a:off x="926909" y="647491"/>
                <a:ext cx="51488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800" b="1" dirty="0">
                    <a:solidFill>
                      <a:schemeClr val="tx2">
                        <a:lumMod val="75000"/>
                      </a:schemeClr>
                    </a:solidFill>
                    <a:latin typeface="HP Simplified" panose="020B0604020204020204" pitchFamily="34" charset="0"/>
                  </a:rPr>
                  <a:t>5</a:t>
                </a:r>
              </a:p>
            </p:txBody>
          </p:sp>
        </p:grpSp>
        <p:grpSp>
          <p:nvGrpSpPr>
            <p:cNvPr id="84" name="Agrupar 83">
              <a:extLst>
                <a:ext uri="{FF2B5EF4-FFF2-40B4-BE49-F238E27FC236}">
                  <a16:creationId xmlns:a16="http://schemas.microsoft.com/office/drawing/2014/main" id="{DC1100E4-1BA0-4224-9E3E-BA53DC9C7E79}"/>
                </a:ext>
              </a:extLst>
            </p:cNvPr>
            <p:cNvGrpSpPr/>
            <p:nvPr/>
          </p:nvGrpSpPr>
          <p:grpSpPr>
            <a:xfrm>
              <a:off x="2335984" y="2039291"/>
              <a:ext cx="900000" cy="938311"/>
              <a:chOff x="738231" y="536895"/>
              <a:chExt cx="900000" cy="938311"/>
            </a:xfrm>
          </p:grpSpPr>
          <p:sp>
            <p:nvSpPr>
              <p:cNvPr id="85" name="Elipse 84">
                <a:extLst>
                  <a:ext uri="{FF2B5EF4-FFF2-40B4-BE49-F238E27FC236}">
                    <a16:creationId xmlns:a16="http://schemas.microsoft.com/office/drawing/2014/main" id="{66E763B9-9266-4437-AAAE-B29E8E2A26D4}"/>
                  </a:ext>
                </a:extLst>
              </p:cNvPr>
              <p:cNvSpPr/>
              <p:nvPr/>
            </p:nvSpPr>
            <p:spPr>
              <a:xfrm>
                <a:off x="738231" y="536895"/>
                <a:ext cx="900000" cy="90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pt-BR" sz="6000" dirty="0">
                  <a:solidFill>
                    <a:schemeClr val="tx2">
                      <a:lumMod val="75000"/>
                    </a:schemeClr>
                  </a:solidFill>
                  <a:latin typeface="HP Simplified" panose="020B0604020204020204" pitchFamily="34" charset="0"/>
                </a:endParaRPr>
              </a:p>
            </p:txBody>
          </p:sp>
          <p:pic>
            <p:nvPicPr>
              <p:cNvPr id="86" name="Picture 7">
                <a:extLst>
                  <a:ext uri="{FF2B5EF4-FFF2-40B4-BE49-F238E27FC236}">
                    <a16:creationId xmlns:a16="http://schemas.microsoft.com/office/drawing/2014/main" id="{220B8295-F0FC-4416-9992-30BC172FC1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-50000"/>
                        </a14:imgEffect>
                        <a14:imgEffect>
                          <a14:brightnessContrast bright="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1332" y="567445"/>
                <a:ext cx="373797" cy="373797"/>
              </a:xfrm>
              <a:prstGeom prst="rect">
                <a:avLst/>
              </a:prstGeom>
              <a:noFill/>
            </p:spPr>
          </p:pic>
          <p:sp>
            <p:nvSpPr>
              <p:cNvPr id="87" name="CaixaDeTexto 86">
                <a:extLst>
                  <a:ext uri="{FF2B5EF4-FFF2-40B4-BE49-F238E27FC236}">
                    <a16:creationId xmlns:a16="http://schemas.microsoft.com/office/drawing/2014/main" id="{4E9E77F0-A478-4960-A724-8F7A9B8E2F9A}"/>
                  </a:ext>
                </a:extLst>
              </p:cNvPr>
              <p:cNvSpPr txBox="1"/>
              <p:nvPr/>
            </p:nvSpPr>
            <p:spPr>
              <a:xfrm>
                <a:off x="930787" y="644209"/>
                <a:ext cx="51488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800" b="1" dirty="0">
                    <a:solidFill>
                      <a:schemeClr val="tx2">
                        <a:lumMod val="75000"/>
                      </a:schemeClr>
                    </a:solidFill>
                    <a:latin typeface="HP Simplified" panose="020B0604020204020204" pitchFamily="34" charset="0"/>
                  </a:rPr>
                  <a:t>1</a:t>
                </a:r>
              </a:p>
            </p:txBody>
          </p:sp>
        </p:grpSp>
        <p:grpSp>
          <p:nvGrpSpPr>
            <p:cNvPr id="88" name="Agrupar 87">
              <a:extLst>
                <a:ext uri="{FF2B5EF4-FFF2-40B4-BE49-F238E27FC236}">
                  <a16:creationId xmlns:a16="http://schemas.microsoft.com/office/drawing/2014/main" id="{66AB2D1D-5CCA-4AC3-AE3B-045C978BF565}"/>
                </a:ext>
              </a:extLst>
            </p:cNvPr>
            <p:cNvGrpSpPr/>
            <p:nvPr/>
          </p:nvGrpSpPr>
          <p:grpSpPr>
            <a:xfrm>
              <a:off x="2363659" y="3664713"/>
              <a:ext cx="900000" cy="938311"/>
              <a:chOff x="738231" y="536895"/>
              <a:chExt cx="900000" cy="938311"/>
            </a:xfrm>
          </p:grpSpPr>
          <p:sp>
            <p:nvSpPr>
              <p:cNvPr id="89" name="Elipse 88">
                <a:extLst>
                  <a:ext uri="{FF2B5EF4-FFF2-40B4-BE49-F238E27FC236}">
                    <a16:creationId xmlns:a16="http://schemas.microsoft.com/office/drawing/2014/main" id="{337C2319-F644-490A-96F9-D23DF6645A7B}"/>
                  </a:ext>
                </a:extLst>
              </p:cNvPr>
              <p:cNvSpPr/>
              <p:nvPr/>
            </p:nvSpPr>
            <p:spPr>
              <a:xfrm>
                <a:off x="738231" y="536895"/>
                <a:ext cx="900000" cy="90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pt-BR" sz="6000" dirty="0">
                  <a:solidFill>
                    <a:schemeClr val="tx2">
                      <a:lumMod val="75000"/>
                    </a:schemeClr>
                  </a:solidFill>
                  <a:latin typeface="HP Simplified" panose="020B0604020204020204" pitchFamily="34" charset="0"/>
                </a:endParaRPr>
              </a:p>
            </p:txBody>
          </p:sp>
          <p:pic>
            <p:nvPicPr>
              <p:cNvPr id="90" name="Picture 7">
                <a:extLst>
                  <a:ext uri="{FF2B5EF4-FFF2-40B4-BE49-F238E27FC236}">
                    <a16:creationId xmlns:a16="http://schemas.microsoft.com/office/drawing/2014/main" id="{3A487D0A-8A9C-4624-8DFC-FBF751AF65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-50000"/>
                        </a14:imgEffect>
                        <a14:imgEffect>
                          <a14:brightnessContrast bright="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1332" y="567445"/>
                <a:ext cx="373797" cy="373797"/>
              </a:xfrm>
              <a:prstGeom prst="rect">
                <a:avLst/>
              </a:prstGeom>
              <a:noFill/>
            </p:spPr>
          </p:pic>
          <p:sp>
            <p:nvSpPr>
              <p:cNvPr id="91" name="CaixaDeTexto 90">
                <a:extLst>
                  <a:ext uri="{FF2B5EF4-FFF2-40B4-BE49-F238E27FC236}">
                    <a16:creationId xmlns:a16="http://schemas.microsoft.com/office/drawing/2014/main" id="{57D24FAD-5054-4DAF-8A2A-0B7AF66926C6}"/>
                  </a:ext>
                </a:extLst>
              </p:cNvPr>
              <p:cNvSpPr txBox="1"/>
              <p:nvPr/>
            </p:nvSpPr>
            <p:spPr>
              <a:xfrm>
                <a:off x="930787" y="644209"/>
                <a:ext cx="51488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800" b="1" dirty="0">
                    <a:solidFill>
                      <a:schemeClr val="tx2">
                        <a:lumMod val="75000"/>
                      </a:schemeClr>
                    </a:solidFill>
                    <a:latin typeface="HP Simplified" panose="020B0604020204020204" pitchFamily="34" charset="0"/>
                  </a:rPr>
                  <a:t>1</a:t>
                </a:r>
              </a:p>
            </p:txBody>
          </p:sp>
        </p:grpSp>
        <p:grpSp>
          <p:nvGrpSpPr>
            <p:cNvPr id="92" name="Agrupar 91">
              <a:extLst>
                <a:ext uri="{FF2B5EF4-FFF2-40B4-BE49-F238E27FC236}">
                  <a16:creationId xmlns:a16="http://schemas.microsoft.com/office/drawing/2014/main" id="{AD0E3AA7-EC6A-439D-8655-E8D34A86532C}"/>
                </a:ext>
              </a:extLst>
            </p:cNvPr>
            <p:cNvGrpSpPr/>
            <p:nvPr/>
          </p:nvGrpSpPr>
          <p:grpSpPr>
            <a:xfrm>
              <a:off x="2255503" y="5448584"/>
              <a:ext cx="900000" cy="938311"/>
              <a:chOff x="738231" y="536895"/>
              <a:chExt cx="900000" cy="938311"/>
            </a:xfrm>
          </p:grpSpPr>
          <p:sp>
            <p:nvSpPr>
              <p:cNvPr id="93" name="Elipse 92">
                <a:extLst>
                  <a:ext uri="{FF2B5EF4-FFF2-40B4-BE49-F238E27FC236}">
                    <a16:creationId xmlns:a16="http://schemas.microsoft.com/office/drawing/2014/main" id="{C0708CD2-9318-4C4A-9605-EB48FA8CEDEC}"/>
                  </a:ext>
                </a:extLst>
              </p:cNvPr>
              <p:cNvSpPr/>
              <p:nvPr/>
            </p:nvSpPr>
            <p:spPr>
              <a:xfrm>
                <a:off x="738231" y="536895"/>
                <a:ext cx="900000" cy="90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pt-BR" sz="6000" dirty="0">
                  <a:solidFill>
                    <a:schemeClr val="tx2">
                      <a:lumMod val="75000"/>
                    </a:schemeClr>
                  </a:solidFill>
                  <a:latin typeface="HP Simplified" panose="020B0604020204020204" pitchFamily="34" charset="0"/>
                </a:endParaRPr>
              </a:p>
            </p:txBody>
          </p:sp>
          <p:pic>
            <p:nvPicPr>
              <p:cNvPr id="94" name="Picture 7">
                <a:extLst>
                  <a:ext uri="{FF2B5EF4-FFF2-40B4-BE49-F238E27FC236}">
                    <a16:creationId xmlns:a16="http://schemas.microsoft.com/office/drawing/2014/main" id="{BF7EC74C-AC22-4528-93AE-F4DADE8CF8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-50000"/>
                        </a14:imgEffect>
                        <a14:imgEffect>
                          <a14:brightnessContrast bright="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1332" y="567445"/>
                <a:ext cx="373797" cy="373797"/>
              </a:xfrm>
              <a:prstGeom prst="rect">
                <a:avLst/>
              </a:prstGeom>
              <a:noFill/>
            </p:spPr>
          </p:pic>
          <p:sp>
            <p:nvSpPr>
              <p:cNvPr id="95" name="CaixaDeTexto 94">
                <a:extLst>
                  <a:ext uri="{FF2B5EF4-FFF2-40B4-BE49-F238E27FC236}">
                    <a16:creationId xmlns:a16="http://schemas.microsoft.com/office/drawing/2014/main" id="{7F3DE361-7ED1-4AD7-A6B4-14C08CB3C490}"/>
                  </a:ext>
                </a:extLst>
              </p:cNvPr>
              <p:cNvSpPr txBox="1"/>
              <p:nvPr/>
            </p:nvSpPr>
            <p:spPr>
              <a:xfrm>
                <a:off x="930787" y="644209"/>
                <a:ext cx="51488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800" b="1" dirty="0">
                    <a:solidFill>
                      <a:schemeClr val="tx2">
                        <a:lumMod val="75000"/>
                      </a:schemeClr>
                    </a:solidFill>
                    <a:latin typeface="HP Simplified" panose="020B0604020204020204" pitchFamily="34" charset="0"/>
                  </a:rPr>
                  <a:t>1</a:t>
                </a:r>
              </a:p>
            </p:txBody>
          </p:sp>
        </p:grpSp>
        <p:grpSp>
          <p:nvGrpSpPr>
            <p:cNvPr id="96" name="Agrupar 95">
              <a:extLst>
                <a:ext uri="{FF2B5EF4-FFF2-40B4-BE49-F238E27FC236}">
                  <a16:creationId xmlns:a16="http://schemas.microsoft.com/office/drawing/2014/main" id="{EC49CFB4-2991-42FF-851F-905E2F23A18A}"/>
                </a:ext>
              </a:extLst>
            </p:cNvPr>
            <p:cNvGrpSpPr/>
            <p:nvPr/>
          </p:nvGrpSpPr>
          <p:grpSpPr>
            <a:xfrm>
              <a:off x="2945210" y="2802426"/>
              <a:ext cx="900000" cy="938311"/>
              <a:chOff x="738231" y="536895"/>
              <a:chExt cx="900000" cy="938311"/>
            </a:xfrm>
          </p:grpSpPr>
          <p:sp>
            <p:nvSpPr>
              <p:cNvPr id="97" name="Elipse 96">
                <a:extLst>
                  <a:ext uri="{FF2B5EF4-FFF2-40B4-BE49-F238E27FC236}">
                    <a16:creationId xmlns:a16="http://schemas.microsoft.com/office/drawing/2014/main" id="{79C022FB-4A7C-460D-B375-FA04EF56E932}"/>
                  </a:ext>
                </a:extLst>
              </p:cNvPr>
              <p:cNvSpPr/>
              <p:nvPr/>
            </p:nvSpPr>
            <p:spPr>
              <a:xfrm>
                <a:off x="738231" y="536895"/>
                <a:ext cx="900000" cy="90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pt-BR" sz="6000" dirty="0">
                  <a:solidFill>
                    <a:schemeClr val="tx2">
                      <a:lumMod val="75000"/>
                    </a:schemeClr>
                  </a:solidFill>
                  <a:latin typeface="HP Simplified" panose="020B0604020204020204" pitchFamily="34" charset="0"/>
                </a:endParaRPr>
              </a:p>
            </p:txBody>
          </p:sp>
          <p:pic>
            <p:nvPicPr>
              <p:cNvPr id="98" name="Picture 7">
                <a:extLst>
                  <a:ext uri="{FF2B5EF4-FFF2-40B4-BE49-F238E27FC236}">
                    <a16:creationId xmlns:a16="http://schemas.microsoft.com/office/drawing/2014/main" id="{1299D754-863B-41E9-AFE4-8A32A82046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-50000"/>
                        </a14:imgEffect>
                        <a14:imgEffect>
                          <a14:brightnessContrast bright="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1332" y="567445"/>
                <a:ext cx="373797" cy="373797"/>
              </a:xfrm>
              <a:prstGeom prst="rect">
                <a:avLst/>
              </a:prstGeom>
              <a:noFill/>
            </p:spPr>
          </p:pic>
          <p:sp>
            <p:nvSpPr>
              <p:cNvPr id="99" name="CaixaDeTexto 98">
                <a:extLst>
                  <a:ext uri="{FF2B5EF4-FFF2-40B4-BE49-F238E27FC236}">
                    <a16:creationId xmlns:a16="http://schemas.microsoft.com/office/drawing/2014/main" id="{903C764E-1449-46FC-9477-C80BB3F45591}"/>
                  </a:ext>
                </a:extLst>
              </p:cNvPr>
              <p:cNvSpPr txBox="1"/>
              <p:nvPr/>
            </p:nvSpPr>
            <p:spPr>
              <a:xfrm>
                <a:off x="930787" y="644209"/>
                <a:ext cx="51488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800" b="1" dirty="0">
                    <a:solidFill>
                      <a:schemeClr val="tx2">
                        <a:lumMod val="75000"/>
                      </a:schemeClr>
                    </a:solidFill>
                    <a:latin typeface="HP Simplified" panose="020B0604020204020204" pitchFamily="34" charset="0"/>
                  </a:rPr>
                  <a:t>1</a:t>
                </a:r>
              </a:p>
            </p:txBody>
          </p:sp>
        </p:grpSp>
        <p:grpSp>
          <p:nvGrpSpPr>
            <p:cNvPr id="100" name="Agrupar 99">
              <a:extLst>
                <a:ext uri="{FF2B5EF4-FFF2-40B4-BE49-F238E27FC236}">
                  <a16:creationId xmlns:a16="http://schemas.microsoft.com/office/drawing/2014/main" id="{CB1A1D2B-347A-4AC8-9DF2-8164044CBE9B}"/>
                </a:ext>
              </a:extLst>
            </p:cNvPr>
            <p:cNvGrpSpPr/>
            <p:nvPr/>
          </p:nvGrpSpPr>
          <p:grpSpPr>
            <a:xfrm>
              <a:off x="3953516" y="1003496"/>
              <a:ext cx="900000" cy="941593"/>
              <a:chOff x="738231" y="536895"/>
              <a:chExt cx="900000" cy="941593"/>
            </a:xfrm>
          </p:grpSpPr>
          <p:sp>
            <p:nvSpPr>
              <p:cNvPr id="101" name="Elipse 100">
                <a:extLst>
                  <a:ext uri="{FF2B5EF4-FFF2-40B4-BE49-F238E27FC236}">
                    <a16:creationId xmlns:a16="http://schemas.microsoft.com/office/drawing/2014/main" id="{41990D1C-47B1-44A2-A815-45FDD9378036}"/>
                  </a:ext>
                </a:extLst>
              </p:cNvPr>
              <p:cNvSpPr/>
              <p:nvPr/>
            </p:nvSpPr>
            <p:spPr>
              <a:xfrm>
                <a:off x="738231" y="536895"/>
                <a:ext cx="900000" cy="9000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pt-BR" sz="6000" dirty="0">
                  <a:solidFill>
                    <a:schemeClr val="tx2">
                      <a:lumMod val="75000"/>
                    </a:schemeClr>
                  </a:solidFill>
                  <a:latin typeface="HP Simplified" panose="020B0604020204020204" pitchFamily="34" charset="0"/>
                </a:endParaRPr>
              </a:p>
            </p:txBody>
          </p:sp>
          <p:pic>
            <p:nvPicPr>
              <p:cNvPr id="102" name="Picture 7">
                <a:extLst>
                  <a:ext uri="{FF2B5EF4-FFF2-40B4-BE49-F238E27FC236}">
                    <a16:creationId xmlns:a16="http://schemas.microsoft.com/office/drawing/2014/main" id="{95D78001-2F3D-4AA9-A797-1CD16A275E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-50000"/>
                        </a14:imgEffect>
                        <a14:imgEffect>
                          <a14:brightnessContrast bright="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1332" y="567445"/>
                <a:ext cx="373797" cy="373797"/>
              </a:xfrm>
              <a:prstGeom prst="rect">
                <a:avLst/>
              </a:prstGeom>
              <a:noFill/>
            </p:spPr>
          </p:pic>
          <p:sp>
            <p:nvSpPr>
              <p:cNvPr id="103" name="CaixaDeTexto 102">
                <a:extLst>
                  <a:ext uri="{FF2B5EF4-FFF2-40B4-BE49-F238E27FC236}">
                    <a16:creationId xmlns:a16="http://schemas.microsoft.com/office/drawing/2014/main" id="{E2C554BA-F7E4-4172-B9A6-823B7BF1C7EA}"/>
                  </a:ext>
                </a:extLst>
              </p:cNvPr>
              <p:cNvSpPr txBox="1"/>
              <p:nvPr/>
            </p:nvSpPr>
            <p:spPr>
              <a:xfrm>
                <a:off x="926909" y="647491"/>
                <a:ext cx="51488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800" b="1" dirty="0">
                    <a:solidFill>
                      <a:schemeClr val="tx2">
                        <a:lumMod val="75000"/>
                      </a:schemeClr>
                    </a:solidFill>
                    <a:latin typeface="HP Simplified" panose="020B0604020204020204" pitchFamily="34" charset="0"/>
                  </a:rPr>
                  <a:t>5</a:t>
                </a:r>
              </a:p>
            </p:txBody>
          </p:sp>
        </p:grpSp>
        <p:grpSp>
          <p:nvGrpSpPr>
            <p:cNvPr id="104" name="Agrupar 103">
              <a:extLst>
                <a:ext uri="{FF2B5EF4-FFF2-40B4-BE49-F238E27FC236}">
                  <a16:creationId xmlns:a16="http://schemas.microsoft.com/office/drawing/2014/main" id="{32804B71-2A60-477A-886A-C36219A51309}"/>
                </a:ext>
              </a:extLst>
            </p:cNvPr>
            <p:cNvGrpSpPr/>
            <p:nvPr/>
          </p:nvGrpSpPr>
          <p:grpSpPr>
            <a:xfrm>
              <a:off x="2965339" y="1279261"/>
              <a:ext cx="900000" cy="938311"/>
              <a:chOff x="738231" y="536895"/>
              <a:chExt cx="900000" cy="938311"/>
            </a:xfrm>
          </p:grpSpPr>
          <p:sp>
            <p:nvSpPr>
              <p:cNvPr id="105" name="Elipse 104">
                <a:extLst>
                  <a:ext uri="{FF2B5EF4-FFF2-40B4-BE49-F238E27FC236}">
                    <a16:creationId xmlns:a16="http://schemas.microsoft.com/office/drawing/2014/main" id="{7DD8B2EE-77F1-4C82-90CA-D8A596C372EC}"/>
                  </a:ext>
                </a:extLst>
              </p:cNvPr>
              <p:cNvSpPr/>
              <p:nvPr/>
            </p:nvSpPr>
            <p:spPr>
              <a:xfrm>
                <a:off x="738231" y="536895"/>
                <a:ext cx="900000" cy="90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pt-BR" sz="6000" dirty="0">
                  <a:solidFill>
                    <a:schemeClr val="tx2">
                      <a:lumMod val="75000"/>
                    </a:schemeClr>
                  </a:solidFill>
                  <a:latin typeface="HP Simplified" panose="020B0604020204020204" pitchFamily="34" charset="0"/>
                </a:endParaRPr>
              </a:p>
            </p:txBody>
          </p:sp>
          <p:pic>
            <p:nvPicPr>
              <p:cNvPr id="106" name="Picture 7">
                <a:extLst>
                  <a:ext uri="{FF2B5EF4-FFF2-40B4-BE49-F238E27FC236}">
                    <a16:creationId xmlns:a16="http://schemas.microsoft.com/office/drawing/2014/main" id="{AD24E438-CE0A-4E6C-B2AC-77F24DC6D7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-50000"/>
                        </a14:imgEffect>
                        <a14:imgEffect>
                          <a14:brightnessContrast bright="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1332" y="567445"/>
                <a:ext cx="373797" cy="373797"/>
              </a:xfrm>
              <a:prstGeom prst="rect">
                <a:avLst/>
              </a:prstGeom>
              <a:noFill/>
            </p:spPr>
          </p:pic>
          <p:sp>
            <p:nvSpPr>
              <p:cNvPr id="107" name="CaixaDeTexto 106">
                <a:extLst>
                  <a:ext uri="{FF2B5EF4-FFF2-40B4-BE49-F238E27FC236}">
                    <a16:creationId xmlns:a16="http://schemas.microsoft.com/office/drawing/2014/main" id="{CAD24EC0-2330-4FDA-83F6-30D89E9D95A3}"/>
                  </a:ext>
                </a:extLst>
              </p:cNvPr>
              <p:cNvSpPr txBox="1"/>
              <p:nvPr/>
            </p:nvSpPr>
            <p:spPr>
              <a:xfrm>
                <a:off x="930787" y="644209"/>
                <a:ext cx="51488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800" b="1" dirty="0">
                    <a:solidFill>
                      <a:schemeClr val="tx2">
                        <a:lumMod val="75000"/>
                      </a:schemeClr>
                    </a:solidFill>
                    <a:latin typeface="HP Simplified" panose="020B0604020204020204" pitchFamily="34" charset="0"/>
                  </a:rPr>
                  <a:t>1</a:t>
                </a:r>
              </a:p>
            </p:txBody>
          </p:sp>
        </p:grpSp>
        <p:grpSp>
          <p:nvGrpSpPr>
            <p:cNvPr id="108" name="Agrupar 107">
              <a:extLst>
                <a:ext uri="{FF2B5EF4-FFF2-40B4-BE49-F238E27FC236}">
                  <a16:creationId xmlns:a16="http://schemas.microsoft.com/office/drawing/2014/main" id="{CDF075E7-E9C6-43CE-ADFD-E2B7023C03DA}"/>
                </a:ext>
              </a:extLst>
            </p:cNvPr>
            <p:cNvGrpSpPr/>
            <p:nvPr/>
          </p:nvGrpSpPr>
          <p:grpSpPr>
            <a:xfrm>
              <a:off x="2709386" y="4593319"/>
              <a:ext cx="900000" cy="938311"/>
              <a:chOff x="738231" y="536895"/>
              <a:chExt cx="900000" cy="938311"/>
            </a:xfrm>
          </p:grpSpPr>
          <p:sp>
            <p:nvSpPr>
              <p:cNvPr id="109" name="Elipse 108">
                <a:extLst>
                  <a:ext uri="{FF2B5EF4-FFF2-40B4-BE49-F238E27FC236}">
                    <a16:creationId xmlns:a16="http://schemas.microsoft.com/office/drawing/2014/main" id="{F2EEB2F0-3215-4437-A981-A98BF1DD6CD9}"/>
                  </a:ext>
                </a:extLst>
              </p:cNvPr>
              <p:cNvSpPr/>
              <p:nvPr/>
            </p:nvSpPr>
            <p:spPr>
              <a:xfrm>
                <a:off x="738231" y="536895"/>
                <a:ext cx="900000" cy="90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pt-BR" sz="6000" dirty="0">
                  <a:solidFill>
                    <a:schemeClr val="tx2">
                      <a:lumMod val="75000"/>
                    </a:schemeClr>
                  </a:solidFill>
                  <a:latin typeface="HP Simplified" panose="020B0604020204020204" pitchFamily="34" charset="0"/>
                </a:endParaRPr>
              </a:p>
            </p:txBody>
          </p:sp>
          <p:pic>
            <p:nvPicPr>
              <p:cNvPr id="110" name="Picture 7">
                <a:extLst>
                  <a:ext uri="{FF2B5EF4-FFF2-40B4-BE49-F238E27FC236}">
                    <a16:creationId xmlns:a16="http://schemas.microsoft.com/office/drawing/2014/main" id="{41B60E50-90F2-49BF-A684-832DCE7EAA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-50000"/>
                        </a14:imgEffect>
                        <a14:imgEffect>
                          <a14:brightnessContrast bright="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1332" y="567445"/>
                <a:ext cx="373797" cy="373797"/>
              </a:xfrm>
              <a:prstGeom prst="rect">
                <a:avLst/>
              </a:prstGeom>
              <a:noFill/>
            </p:spPr>
          </p:pic>
          <p:sp>
            <p:nvSpPr>
              <p:cNvPr id="111" name="CaixaDeTexto 110">
                <a:extLst>
                  <a:ext uri="{FF2B5EF4-FFF2-40B4-BE49-F238E27FC236}">
                    <a16:creationId xmlns:a16="http://schemas.microsoft.com/office/drawing/2014/main" id="{9D355C24-FB4E-4FC8-B155-192BB4081883}"/>
                  </a:ext>
                </a:extLst>
              </p:cNvPr>
              <p:cNvSpPr txBox="1"/>
              <p:nvPr/>
            </p:nvSpPr>
            <p:spPr>
              <a:xfrm>
                <a:off x="930787" y="644209"/>
                <a:ext cx="51488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800" b="1" dirty="0">
                    <a:solidFill>
                      <a:schemeClr val="tx2">
                        <a:lumMod val="75000"/>
                      </a:schemeClr>
                    </a:solidFill>
                    <a:latin typeface="HP Simplified" panose="020B0604020204020204" pitchFamily="34" charset="0"/>
                  </a:rPr>
                  <a:t>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813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D1A694-F671-424E-AF6A-948B87C479BA}"/>
              </a:ext>
            </a:extLst>
          </p:cNvPr>
          <p:cNvSpPr/>
          <p:nvPr/>
        </p:nvSpPr>
        <p:spPr>
          <a:xfrm>
            <a:off x="7681951" y="3869741"/>
            <a:ext cx="1656000" cy="2376000"/>
          </a:xfrm>
          <a:prstGeom prst="roundRect">
            <a:avLst>
              <a:gd name="adj" fmla="val 42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C3AEFC7-047F-4C51-B22E-E336F234E69E}"/>
              </a:ext>
            </a:extLst>
          </p:cNvPr>
          <p:cNvSpPr/>
          <p:nvPr/>
        </p:nvSpPr>
        <p:spPr>
          <a:xfrm>
            <a:off x="7681951" y="759562"/>
            <a:ext cx="1656000" cy="2376000"/>
          </a:xfrm>
          <a:prstGeom prst="roundRect">
            <a:avLst>
              <a:gd name="adj" fmla="val 42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3ED6DD-27E2-458F-BE02-69E7DF3EAD6F}"/>
              </a:ext>
            </a:extLst>
          </p:cNvPr>
          <p:cNvSpPr txBox="1"/>
          <p:nvPr/>
        </p:nvSpPr>
        <p:spPr>
          <a:xfrm>
            <a:off x="8187587" y="3500409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HP Simplified" panose="020B0604020204020204" pitchFamily="34" charset="0"/>
              </a:rPr>
              <a:t>Deck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C9CA12-AFFA-4EBE-A5D9-A8B64D477154}"/>
              </a:ext>
            </a:extLst>
          </p:cNvPr>
          <p:cNvSpPr txBox="1"/>
          <p:nvPr/>
        </p:nvSpPr>
        <p:spPr>
          <a:xfrm>
            <a:off x="7866217" y="339023"/>
            <a:ext cx="1287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HP Simplified" panose="020B0604020204020204" pitchFamily="34" charset="0"/>
              </a:rPr>
              <a:t>Discard Pile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C534F9A-F63A-48EC-8AE2-B4C021B9331D}"/>
              </a:ext>
            </a:extLst>
          </p:cNvPr>
          <p:cNvSpPr/>
          <p:nvPr/>
        </p:nvSpPr>
        <p:spPr>
          <a:xfrm>
            <a:off x="5273040" y="759562"/>
            <a:ext cx="1656000" cy="2376000"/>
          </a:xfrm>
          <a:prstGeom prst="roundRect">
            <a:avLst>
              <a:gd name="adj" fmla="val 42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9AAEBD7-CCC7-4C0B-9A7C-D76A0750CCCF}"/>
              </a:ext>
            </a:extLst>
          </p:cNvPr>
          <p:cNvSpPr/>
          <p:nvPr/>
        </p:nvSpPr>
        <p:spPr>
          <a:xfrm>
            <a:off x="3135783" y="759562"/>
            <a:ext cx="1656000" cy="2376000"/>
          </a:xfrm>
          <a:prstGeom prst="roundRect">
            <a:avLst>
              <a:gd name="adj" fmla="val 42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AB4C59E-4BEF-4127-9353-EBDC9039B213}"/>
              </a:ext>
            </a:extLst>
          </p:cNvPr>
          <p:cNvSpPr/>
          <p:nvPr/>
        </p:nvSpPr>
        <p:spPr>
          <a:xfrm>
            <a:off x="574243" y="759562"/>
            <a:ext cx="1656000" cy="2376000"/>
          </a:xfrm>
          <a:prstGeom prst="roundRect">
            <a:avLst>
              <a:gd name="adj" fmla="val 42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354F88-1DF5-4479-9304-7B45DCDCE36C}"/>
              </a:ext>
            </a:extLst>
          </p:cNvPr>
          <p:cNvSpPr txBox="1"/>
          <p:nvPr/>
        </p:nvSpPr>
        <p:spPr>
          <a:xfrm>
            <a:off x="726449" y="339023"/>
            <a:ext cx="135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HP Simplified" panose="020B0604020204020204" pitchFamily="34" charset="0"/>
              </a:rPr>
              <a:t>Printed Jobs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CC5868-D3BD-4887-92A7-9BFAA1CE34CB}"/>
              </a:ext>
            </a:extLst>
          </p:cNvPr>
          <p:cNvSpPr txBox="1"/>
          <p:nvPr/>
        </p:nvSpPr>
        <p:spPr>
          <a:xfrm>
            <a:off x="3545944" y="339023"/>
            <a:ext cx="835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HP Simplified" panose="020B0604020204020204" pitchFamily="34" charset="0"/>
              </a:rPr>
              <a:t>Printer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1127C2-972D-4E3E-B6B8-26BE3617AB71}"/>
              </a:ext>
            </a:extLst>
          </p:cNvPr>
          <p:cNvSpPr txBox="1"/>
          <p:nvPr/>
        </p:nvSpPr>
        <p:spPr>
          <a:xfrm>
            <a:off x="5798617" y="339023"/>
            <a:ext cx="60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HP Simplified" panose="020B0604020204020204" pitchFamily="34" charset="0"/>
              </a:rPr>
              <a:t>Plan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B92F59-3104-447E-ADEE-90FB12448C8C}"/>
              </a:ext>
            </a:extLst>
          </p:cNvPr>
          <p:cNvSpPr/>
          <p:nvPr/>
        </p:nvSpPr>
        <p:spPr>
          <a:xfrm>
            <a:off x="876315" y="3617741"/>
            <a:ext cx="504000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HP Simplified" panose="020B0604020204020204" pitchFamily="34" charset="0"/>
              </a:rPr>
              <a:t>0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1BC288-088E-4F8B-AF51-B46029299BFC}"/>
              </a:ext>
            </a:extLst>
          </p:cNvPr>
          <p:cNvGrpSpPr/>
          <p:nvPr/>
        </p:nvGrpSpPr>
        <p:grpSpPr>
          <a:xfrm>
            <a:off x="372315" y="3617741"/>
            <a:ext cx="504000" cy="504000"/>
            <a:chOff x="1302643" y="5795606"/>
            <a:chExt cx="504000" cy="504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00C7187-A62B-4BDC-9194-E6DF94DBAAC9}"/>
                </a:ext>
              </a:extLst>
            </p:cNvPr>
            <p:cNvSpPr/>
            <p:nvPr/>
          </p:nvSpPr>
          <p:spPr>
            <a:xfrm>
              <a:off x="1302643" y="5795606"/>
              <a:ext cx="504000" cy="50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14CACB2-9D05-41A5-8AE2-2CEE0A13D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2981" y="5852573"/>
              <a:ext cx="260522" cy="393168"/>
            </a:xfrm>
            <a:prstGeom prst="rect">
              <a:avLst/>
            </a:prstGeom>
          </p:spPr>
        </p:pic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E09E2047-0D8B-429B-B86C-ADC340F2E540}"/>
              </a:ext>
            </a:extLst>
          </p:cNvPr>
          <p:cNvSpPr/>
          <p:nvPr/>
        </p:nvSpPr>
        <p:spPr>
          <a:xfrm>
            <a:off x="1380315" y="3617741"/>
            <a:ext cx="504000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HP Simplified" panose="020B0604020204020204" pitchFamily="34" charset="0"/>
              </a:rPr>
              <a:t>10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FCD996-5B53-4BE1-A57F-8B79EE4D589F}"/>
              </a:ext>
            </a:extLst>
          </p:cNvPr>
          <p:cNvSpPr/>
          <p:nvPr/>
        </p:nvSpPr>
        <p:spPr>
          <a:xfrm>
            <a:off x="1884315" y="3617741"/>
            <a:ext cx="504000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HP Simplified" panose="020B0604020204020204" pitchFamily="34" charset="0"/>
              </a:rPr>
              <a:t>20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C203CF-EB2C-4406-A8D3-3E0410CCE192}"/>
              </a:ext>
            </a:extLst>
          </p:cNvPr>
          <p:cNvSpPr/>
          <p:nvPr/>
        </p:nvSpPr>
        <p:spPr>
          <a:xfrm>
            <a:off x="2388315" y="3617741"/>
            <a:ext cx="504000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HP Simplified" panose="020B0604020204020204" pitchFamily="34" charset="0"/>
              </a:rPr>
              <a:t>30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9DA374-717F-472E-96DE-C8BE7F0FB56E}"/>
              </a:ext>
            </a:extLst>
          </p:cNvPr>
          <p:cNvSpPr/>
          <p:nvPr/>
        </p:nvSpPr>
        <p:spPr>
          <a:xfrm>
            <a:off x="2892315" y="3617741"/>
            <a:ext cx="504000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HP Simplified" panose="020B0604020204020204" pitchFamily="34" charset="0"/>
              </a:rPr>
              <a:t>40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1CA7591-841B-49B3-97A0-F028497B0869}"/>
              </a:ext>
            </a:extLst>
          </p:cNvPr>
          <p:cNvSpPr/>
          <p:nvPr/>
        </p:nvSpPr>
        <p:spPr>
          <a:xfrm>
            <a:off x="3396315" y="3617741"/>
            <a:ext cx="504000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HP Simplified" panose="020B0604020204020204" pitchFamily="34" charset="0"/>
              </a:rPr>
              <a:t>50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A879F3-C401-42E3-B37B-6AB7D4B48D0D}"/>
              </a:ext>
            </a:extLst>
          </p:cNvPr>
          <p:cNvSpPr/>
          <p:nvPr/>
        </p:nvSpPr>
        <p:spPr>
          <a:xfrm>
            <a:off x="3900315" y="3617741"/>
            <a:ext cx="504000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HP Simplified" panose="020B0604020204020204" pitchFamily="34" charset="0"/>
              </a:rPr>
              <a:t>60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D973A99-F6B9-4663-9FFF-4AB4A2AB734E}"/>
              </a:ext>
            </a:extLst>
          </p:cNvPr>
          <p:cNvSpPr/>
          <p:nvPr/>
        </p:nvSpPr>
        <p:spPr>
          <a:xfrm>
            <a:off x="4404315" y="3617741"/>
            <a:ext cx="504000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HP Simplified" panose="020B0604020204020204" pitchFamily="34" charset="0"/>
              </a:rPr>
              <a:t>70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CE19FDE-DECA-42DE-B3FF-072C759E2458}"/>
              </a:ext>
            </a:extLst>
          </p:cNvPr>
          <p:cNvSpPr/>
          <p:nvPr/>
        </p:nvSpPr>
        <p:spPr>
          <a:xfrm>
            <a:off x="4908315" y="3617741"/>
            <a:ext cx="504000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HP Simplified" panose="020B0604020204020204" pitchFamily="34" charset="0"/>
              </a:rPr>
              <a:t>80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FF48BB-45A9-46F3-BAAD-0ED21AF66278}"/>
              </a:ext>
            </a:extLst>
          </p:cNvPr>
          <p:cNvSpPr/>
          <p:nvPr/>
        </p:nvSpPr>
        <p:spPr>
          <a:xfrm>
            <a:off x="5412315" y="3617741"/>
            <a:ext cx="504000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HP Simplified" panose="020B0604020204020204" pitchFamily="34" charset="0"/>
              </a:rPr>
              <a:t>90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84EAAE5-7343-4D9B-B6BD-AA22F12A48C3}"/>
              </a:ext>
            </a:extLst>
          </p:cNvPr>
          <p:cNvSpPr/>
          <p:nvPr/>
        </p:nvSpPr>
        <p:spPr>
          <a:xfrm>
            <a:off x="5916315" y="3617741"/>
            <a:ext cx="504000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pt-BR" dirty="0">
                <a:latin typeface="HP Simplified" panose="020B0604020204020204" pitchFamily="34" charset="0"/>
              </a:rPr>
              <a:t>100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61F8BF2-B3DA-44EA-B1F7-BEC2FC0DFADA}"/>
              </a:ext>
            </a:extLst>
          </p:cNvPr>
          <p:cNvSpPr/>
          <p:nvPr/>
        </p:nvSpPr>
        <p:spPr>
          <a:xfrm>
            <a:off x="6420315" y="3617741"/>
            <a:ext cx="504000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pt-BR" dirty="0">
                <a:latin typeface="HP Simplified" panose="020B0604020204020204" pitchFamily="34" charset="0"/>
              </a:rPr>
              <a:t>110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B291B7-3353-4085-9589-F53971BC28A6}"/>
              </a:ext>
            </a:extLst>
          </p:cNvPr>
          <p:cNvSpPr/>
          <p:nvPr/>
        </p:nvSpPr>
        <p:spPr>
          <a:xfrm>
            <a:off x="6924315" y="3617741"/>
            <a:ext cx="504000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pt-BR" dirty="0">
                <a:latin typeface="HP Simplified" panose="020B0604020204020204" pitchFamily="34" charset="0"/>
              </a:rPr>
              <a:t>120</a:t>
            </a:r>
          </a:p>
        </p:txBody>
      </p:sp>
      <p:grpSp>
        <p:nvGrpSpPr>
          <p:cNvPr id="31" name="Agrupar 2">
            <a:extLst>
              <a:ext uri="{FF2B5EF4-FFF2-40B4-BE49-F238E27FC236}">
                <a16:creationId xmlns:a16="http://schemas.microsoft.com/office/drawing/2014/main" id="{33B5E472-0AB8-453F-83F2-1A2345F2B321}"/>
              </a:ext>
            </a:extLst>
          </p:cNvPr>
          <p:cNvGrpSpPr/>
          <p:nvPr/>
        </p:nvGrpSpPr>
        <p:grpSpPr>
          <a:xfrm>
            <a:off x="2498097" y="4769380"/>
            <a:ext cx="234166" cy="286092"/>
            <a:chOff x="1249813" y="1018217"/>
            <a:chExt cx="234166" cy="286092"/>
          </a:xfrm>
        </p:grpSpPr>
        <p:sp>
          <p:nvSpPr>
            <p:cNvPr id="32" name="Retângulo 1">
              <a:extLst>
                <a:ext uri="{FF2B5EF4-FFF2-40B4-BE49-F238E27FC236}">
                  <a16:creationId xmlns:a16="http://schemas.microsoft.com/office/drawing/2014/main" id="{0EFB02AC-792F-4587-9E73-D997356DE8F2}"/>
                </a:ext>
              </a:extLst>
            </p:cNvPr>
            <p:cNvSpPr/>
            <p:nvPr/>
          </p:nvSpPr>
          <p:spPr>
            <a:xfrm>
              <a:off x="1249813" y="1018218"/>
              <a:ext cx="127777" cy="19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33" name="Retângulo 7">
              <a:extLst>
                <a:ext uri="{FF2B5EF4-FFF2-40B4-BE49-F238E27FC236}">
                  <a16:creationId xmlns:a16="http://schemas.microsoft.com/office/drawing/2014/main" id="{AD211999-50BB-4F82-8BF6-32C090F21CA9}"/>
                </a:ext>
              </a:extLst>
            </p:cNvPr>
            <p:cNvSpPr/>
            <p:nvPr/>
          </p:nvSpPr>
          <p:spPr>
            <a:xfrm rot="603869">
              <a:off x="1278908" y="1018217"/>
              <a:ext cx="127777" cy="19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34" name="Retângulo 8">
              <a:extLst>
                <a:ext uri="{FF2B5EF4-FFF2-40B4-BE49-F238E27FC236}">
                  <a16:creationId xmlns:a16="http://schemas.microsoft.com/office/drawing/2014/main" id="{23B1FF1C-FDF5-4BC1-9563-F96FCA7BFD77}"/>
                </a:ext>
              </a:extLst>
            </p:cNvPr>
            <p:cNvSpPr/>
            <p:nvPr/>
          </p:nvSpPr>
          <p:spPr>
            <a:xfrm rot="1212142">
              <a:off x="1310053" y="1046174"/>
              <a:ext cx="127777" cy="19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35" name="Retângulo 9">
              <a:extLst>
                <a:ext uri="{FF2B5EF4-FFF2-40B4-BE49-F238E27FC236}">
                  <a16:creationId xmlns:a16="http://schemas.microsoft.com/office/drawing/2014/main" id="{A6DFC0F9-B92C-482A-991F-22320E73612F}"/>
                </a:ext>
              </a:extLst>
            </p:cNvPr>
            <p:cNvSpPr/>
            <p:nvPr/>
          </p:nvSpPr>
          <p:spPr>
            <a:xfrm rot="1790305">
              <a:off x="1342051" y="1079957"/>
              <a:ext cx="127777" cy="19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36" name="Retângulo 12">
              <a:extLst>
                <a:ext uri="{FF2B5EF4-FFF2-40B4-BE49-F238E27FC236}">
                  <a16:creationId xmlns:a16="http://schemas.microsoft.com/office/drawing/2014/main" id="{E6ADDDD1-0EB1-4034-B472-B0EA32E0622D}"/>
                </a:ext>
              </a:extLst>
            </p:cNvPr>
            <p:cNvSpPr/>
            <p:nvPr/>
          </p:nvSpPr>
          <p:spPr>
            <a:xfrm rot="2675644">
              <a:off x="1356202" y="1112644"/>
              <a:ext cx="127777" cy="19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grpSp>
        <p:nvGrpSpPr>
          <p:cNvPr id="37" name="Agrupar 5">
            <a:extLst>
              <a:ext uri="{FF2B5EF4-FFF2-40B4-BE49-F238E27FC236}">
                <a16:creationId xmlns:a16="http://schemas.microsoft.com/office/drawing/2014/main" id="{AA8BCE75-3390-40B9-B7E2-818AF9002660}"/>
              </a:ext>
            </a:extLst>
          </p:cNvPr>
          <p:cNvGrpSpPr/>
          <p:nvPr/>
        </p:nvGrpSpPr>
        <p:grpSpPr>
          <a:xfrm>
            <a:off x="2908836" y="4770758"/>
            <a:ext cx="282589" cy="285145"/>
            <a:chOff x="1015140" y="821259"/>
            <a:chExt cx="282589" cy="285145"/>
          </a:xfrm>
          <a:solidFill>
            <a:schemeClr val="bg2">
              <a:lumMod val="90000"/>
            </a:schemeClr>
          </a:solidFill>
        </p:grpSpPr>
        <p:sp>
          <p:nvSpPr>
            <p:cNvPr id="38" name="Rectangle 10">
              <a:extLst>
                <a:ext uri="{FF2B5EF4-FFF2-40B4-BE49-F238E27FC236}">
                  <a16:creationId xmlns:a16="http://schemas.microsoft.com/office/drawing/2014/main" id="{E06A9966-71E9-490C-A6E3-426F170355C3}"/>
                </a:ext>
              </a:extLst>
            </p:cNvPr>
            <p:cNvSpPr/>
            <p:nvPr/>
          </p:nvSpPr>
          <p:spPr>
            <a:xfrm>
              <a:off x="1015140" y="821259"/>
              <a:ext cx="282589" cy="2851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>
                <a:solidFill>
                  <a:schemeClr val="tx1"/>
                </a:solidFill>
                <a:latin typeface="HP Simplified" panose="020B0604020204020204" pitchFamily="34" charset="0"/>
              </a:endParaRPr>
            </a:p>
          </p:txBody>
        </p:sp>
        <p:pic>
          <p:nvPicPr>
            <p:cNvPr id="39" name="Picture 12">
              <a:extLst>
                <a:ext uri="{FF2B5EF4-FFF2-40B4-BE49-F238E27FC236}">
                  <a16:creationId xmlns:a16="http://schemas.microsoft.com/office/drawing/2014/main" id="{B8BF13BF-BFA1-4085-9030-61E5713CC6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645" y="884635"/>
              <a:ext cx="192336" cy="154726"/>
            </a:xfrm>
            <a:prstGeom prst="rect">
              <a:avLst/>
            </a:prstGeom>
            <a:grpFill/>
          </p:spPr>
        </p:pic>
      </p:grpSp>
      <p:grpSp>
        <p:nvGrpSpPr>
          <p:cNvPr id="40" name="Agrupar 6">
            <a:extLst>
              <a:ext uri="{FF2B5EF4-FFF2-40B4-BE49-F238E27FC236}">
                <a16:creationId xmlns:a16="http://schemas.microsoft.com/office/drawing/2014/main" id="{95E98E78-2CF3-4DB2-ACE2-1BBE18E48039}"/>
              </a:ext>
            </a:extLst>
          </p:cNvPr>
          <p:cNvGrpSpPr/>
          <p:nvPr/>
        </p:nvGrpSpPr>
        <p:grpSpPr>
          <a:xfrm>
            <a:off x="3341515" y="4770758"/>
            <a:ext cx="281519" cy="284065"/>
            <a:chOff x="1443463" y="708841"/>
            <a:chExt cx="281519" cy="284065"/>
          </a:xfrm>
          <a:solidFill>
            <a:srgbClr val="7030A0"/>
          </a:solidFill>
        </p:grpSpPr>
        <p:sp>
          <p:nvSpPr>
            <p:cNvPr id="41" name="Rectangle 10">
              <a:extLst>
                <a:ext uri="{FF2B5EF4-FFF2-40B4-BE49-F238E27FC236}">
                  <a16:creationId xmlns:a16="http://schemas.microsoft.com/office/drawing/2014/main" id="{7DFB2F34-0A9C-4021-9A42-289675B4B45F}"/>
                </a:ext>
              </a:extLst>
            </p:cNvPr>
            <p:cNvSpPr/>
            <p:nvPr/>
          </p:nvSpPr>
          <p:spPr>
            <a:xfrm>
              <a:off x="1443463" y="708841"/>
              <a:ext cx="281519" cy="2840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>
                <a:solidFill>
                  <a:schemeClr val="tx1"/>
                </a:solidFill>
                <a:latin typeface="HP Simplified" panose="020B0604020204020204" pitchFamily="34" charset="0"/>
              </a:endParaRPr>
            </a:p>
          </p:txBody>
        </p:sp>
        <p:pic>
          <p:nvPicPr>
            <p:cNvPr id="42" name="Picture 16">
              <a:extLst>
                <a:ext uri="{FF2B5EF4-FFF2-40B4-BE49-F238E27FC236}">
                  <a16:creationId xmlns:a16="http://schemas.microsoft.com/office/drawing/2014/main" id="{510BDDC5-DC6A-4E70-A9AE-9385CD388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5872" y="765144"/>
              <a:ext cx="174399" cy="174399"/>
            </a:xfrm>
            <a:prstGeom prst="rect">
              <a:avLst/>
            </a:prstGeom>
            <a:grpFill/>
          </p:spPr>
        </p:pic>
      </p:grpSp>
      <p:sp>
        <p:nvSpPr>
          <p:cNvPr id="43" name="CaixaDeTexto 73">
            <a:extLst>
              <a:ext uri="{FF2B5EF4-FFF2-40B4-BE49-F238E27FC236}">
                <a16:creationId xmlns:a16="http://schemas.microsoft.com/office/drawing/2014/main" id="{D07936A8-0DE5-41C2-8ACF-70482B92CD18}"/>
              </a:ext>
            </a:extLst>
          </p:cNvPr>
          <p:cNvSpPr txBox="1"/>
          <p:nvPr/>
        </p:nvSpPr>
        <p:spPr>
          <a:xfrm>
            <a:off x="3033252" y="4483882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b="1" dirty="0">
                <a:latin typeface="HP Simplified" panose="020B0604020204020204" pitchFamily="34" charset="0"/>
              </a:rPr>
              <a:t>Setup</a:t>
            </a:r>
          </a:p>
        </p:txBody>
      </p:sp>
      <p:sp>
        <p:nvSpPr>
          <p:cNvPr id="44" name="CaixaDeTexto 77">
            <a:extLst>
              <a:ext uri="{FF2B5EF4-FFF2-40B4-BE49-F238E27FC236}">
                <a16:creationId xmlns:a16="http://schemas.microsoft.com/office/drawing/2014/main" id="{F50DDD22-6DB8-420E-8670-E3C09DD633E6}"/>
              </a:ext>
            </a:extLst>
          </p:cNvPr>
          <p:cNvSpPr txBox="1"/>
          <p:nvPr/>
        </p:nvSpPr>
        <p:spPr>
          <a:xfrm>
            <a:off x="2399905" y="4922288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>
                <a:latin typeface="HP Simplified" panose="020B0604020204020204" pitchFamily="34" charset="0"/>
              </a:rPr>
              <a:t>5</a:t>
            </a:r>
          </a:p>
        </p:txBody>
      </p:sp>
      <p:sp>
        <p:nvSpPr>
          <p:cNvPr id="45" name="CaixaDeTexto 78">
            <a:extLst>
              <a:ext uri="{FF2B5EF4-FFF2-40B4-BE49-F238E27FC236}">
                <a16:creationId xmlns:a16="http://schemas.microsoft.com/office/drawing/2014/main" id="{BC59D369-911B-45B4-AA9D-0BC9BF5B6420}"/>
              </a:ext>
            </a:extLst>
          </p:cNvPr>
          <p:cNvSpPr txBox="1"/>
          <p:nvPr/>
        </p:nvSpPr>
        <p:spPr>
          <a:xfrm>
            <a:off x="3614934" y="4746530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b="1" dirty="0">
                <a:latin typeface="HP Simplified" panose="020B0604020204020204" pitchFamily="34" charset="0"/>
              </a:rPr>
              <a:t>play 4</a:t>
            </a:r>
          </a:p>
          <a:p>
            <a:pPr algn="ctr"/>
            <a:r>
              <a:rPr lang="pt-BR" sz="800" b="1" dirty="0" err="1">
                <a:latin typeface="HP Simplified" panose="020B0604020204020204" pitchFamily="34" charset="0"/>
              </a:rPr>
              <a:t>months</a:t>
            </a:r>
            <a:endParaRPr lang="pt-BR" sz="800" b="1" dirty="0">
              <a:latin typeface="HP Simplified" panose="020B0604020204020204" pitchFamily="34" charset="0"/>
            </a:endParaRPr>
          </a:p>
        </p:txBody>
      </p:sp>
      <p:grpSp>
        <p:nvGrpSpPr>
          <p:cNvPr id="46" name="Agrupar 20">
            <a:extLst>
              <a:ext uri="{FF2B5EF4-FFF2-40B4-BE49-F238E27FC236}">
                <a16:creationId xmlns:a16="http://schemas.microsoft.com/office/drawing/2014/main" id="{EB8B16FD-0B37-489B-B305-BE3AF438141E}"/>
              </a:ext>
            </a:extLst>
          </p:cNvPr>
          <p:cNvGrpSpPr/>
          <p:nvPr/>
        </p:nvGrpSpPr>
        <p:grpSpPr>
          <a:xfrm>
            <a:off x="4928156" y="4723519"/>
            <a:ext cx="285307" cy="287887"/>
            <a:chOff x="853809" y="1209307"/>
            <a:chExt cx="438224" cy="442187"/>
          </a:xfrm>
          <a:solidFill>
            <a:srgbClr val="FF0000"/>
          </a:solidFill>
        </p:grpSpPr>
        <p:sp>
          <p:nvSpPr>
            <p:cNvPr id="47" name="Rectangle 10">
              <a:extLst>
                <a:ext uri="{FF2B5EF4-FFF2-40B4-BE49-F238E27FC236}">
                  <a16:creationId xmlns:a16="http://schemas.microsoft.com/office/drawing/2014/main" id="{D8F84422-264B-4795-98C4-61209D3A6EF5}"/>
                </a:ext>
              </a:extLst>
            </p:cNvPr>
            <p:cNvSpPr/>
            <p:nvPr/>
          </p:nvSpPr>
          <p:spPr>
            <a:xfrm>
              <a:off x="853809" y="1209307"/>
              <a:ext cx="438224" cy="44218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>
                <a:solidFill>
                  <a:schemeClr val="tx1"/>
                </a:solidFill>
                <a:latin typeface="HP Simplified" panose="020B0604020204020204" pitchFamily="34" charset="0"/>
              </a:endParaRPr>
            </a:p>
          </p:txBody>
        </p:sp>
        <p:pic>
          <p:nvPicPr>
            <p:cNvPr id="48" name="Picture 7">
              <a:extLst>
                <a:ext uri="{FF2B5EF4-FFF2-40B4-BE49-F238E27FC236}">
                  <a16:creationId xmlns:a16="http://schemas.microsoft.com/office/drawing/2014/main" id="{5033FAA2-8FDF-40C0-805B-6AC98C463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266" y="1294745"/>
              <a:ext cx="271310" cy="271310"/>
            </a:xfrm>
            <a:prstGeom prst="rect">
              <a:avLst/>
            </a:prstGeom>
            <a:grpFill/>
          </p:spPr>
        </p:pic>
      </p:grpSp>
      <p:grpSp>
        <p:nvGrpSpPr>
          <p:cNvPr id="49" name="Agrupar 21">
            <a:extLst>
              <a:ext uri="{FF2B5EF4-FFF2-40B4-BE49-F238E27FC236}">
                <a16:creationId xmlns:a16="http://schemas.microsoft.com/office/drawing/2014/main" id="{673CD13C-03E0-4B5F-BF70-79C85ECE5B79}"/>
              </a:ext>
            </a:extLst>
          </p:cNvPr>
          <p:cNvGrpSpPr/>
          <p:nvPr/>
        </p:nvGrpSpPr>
        <p:grpSpPr>
          <a:xfrm>
            <a:off x="5129403" y="4916525"/>
            <a:ext cx="129119" cy="130287"/>
            <a:chOff x="1443463" y="708841"/>
            <a:chExt cx="281519" cy="284065"/>
          </a:xfrm>
          <a:solidFill>
            <a:srgbClr val="7030A0"/>
          </a:solidFill>
        </p:grpSpPr>
        <p:sp>
          <p:nvSpPr>
            <p:cNvPr id="50" name="Rectangle 10">
              <a:extLst>
                <a:ext uri="{FF2B5EF4-FFF2-40B4-BE49-F238E27FC236}">
                  <a16:creationId xmlns:a16="http://schemas.microsoft.com/office/drawing/2014/main" id="{69678DB6-519D-44C3-B421-AEFCED83AEF9}"/>
                </a:ext>
              </a:extLst>
            </p:cNvPr>
            <p:cNvSpPr/>
            <p:nvPr/>
          </p:nvSpPr>
          <p:spPr>
            <a:xfrm>
              <a:off x="1443463" y="708841"/>
              <a:ext cx="281519" cy="2840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>
                <a:solidFill>
                  <a:schemeClr val="tx1"/>
                </a:solidFill>
                <a:latin typeface="HP Simplified" panose="020B0604020204020204" pitchFamily="34" charset="0"/>
              </a:endParaRPr>
            </a:p>
          </p:txBody>
        </p:sp>
        <p:pic>
          <p:nvPicPr>
            <p:cNvPr id="51" name="Picture 16">
              <a:extLst>
                <a:ext uri="{FF2B5EF4-FFF2-40B4-BE49-F238E27FC236}">
                  <a16:creationId xmlns:a16="http://schemas.microsoft.com/office/drawing/2014/main" id="{9FEB5FF1-C179-4C4B-96D9-1A288B2EA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5872" y="765144"/>
              <a:ext cx="174399" cy="174399"/>
            </a:xfrm>
            <a:prstGeom prst="rect">
              <a:avLst/>
            </a:prstGeom>
            <a:grpFill/>
          </p:spPr>
        </p:pic>
      </p:grpSp>
      <p:grpSp>
        <p:nvGrpSpPr>
          <p:cNvPr id="52" name="Agrupar 26">
            <a:extLst>
              <a:ext uri="{FF2B5EF4-FFF2-40B4-BE49-F238E27FC236}">
                <a16:creationId xmlns:a16="http://schemas.microsoft.com/office/drawing/2014/main" id="{6EB4F374-11ED-4BFB-BCB5-3CE794385A5A}"/>
              </a:ext>
            </a:extLst>
          </p:cNvPr>
          <p:cNvGrpSpPr/>
          <p:nvPr/>
        </p:nvGrpSpPr>
        <p:grpSpPr>
          <a:xfrm>
            <a:off x="5365851" y="4726081"/>
            <a:ext cx="289642" cy="292261"/>
            <a:chOff x="956782" y="106536"/>
            <a:chExt cx="438224" cy="442187"/>
          </a:xfrm>
        </p:grpSpPr>
        <p:sp>
          <p:nvSpPr>
            <p:cNvPr id="53" name="Rectangle 10">
              <a:extLst>
                <a:ext uri="{FF2B5EF4-FFF2-40B4-BE49-F238E27FC236}">
                  <a16:creationId xmlns:a16="http://schemas.microsoft.com/office/drawing/2014/main" id="{0D30171E-5962-4B8D-BF27-46FBEBE87D18}"/>
                </a:ext>
              </a:extLst>
            </p:cNvPr>
            <p:cNvSpPr/>
            <p:nvPr/>
          </p:nvSpPr>
          <p:spPr>
            <a:xfrm>
              <a:off x="956782" y="106536"/>
              <a:ext cx="438224" cy="4421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GB" sz="1600" b="1" dirty="0">
                <a:solidFill>
                  <a:schemeClr val="tx1"/>
                </a:solidFill>
                <a:latin typeface="HP Simplified" panose="020B0604020204020204" pitchFamily="34" charset="0"/>
              </a:endParaRPr>
            </a:p>
          </p:txBody>
        </p:sp>
        <p:pic>
          <p:nvPicPr>
            <p:cNvPr id="54" name="Picture 17">
              <a:extLst>
                <a:ext uri="{FF2B5EF4-FFF2-40B4-BE49-F238E27FC236}">
                  <a16:creationId xmlns:a16="http://schemas.microsoft.com/office/drawing/2014/main" id="{1213A16C-4164-49BF-B0F4-41F066F8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1044" y="181405"/>
              <a:ext cx="229700" cy="300434"/>
            </a:xfrm>
            <a:prstGeom prst="rect">
              <a:avLst/>
            </a:prstGeom>
          </p:spPr>
        </p:pic>
      </p:grpSp>
      <p:grpSp>
        <p:nvGrpSpPr>
          <p:cNvPr id="55" name="Agrupar 29">
            <a:extLst>
              <a:ext uri="{FF2B5EF4-FFF2-40B4-BE49-F238E27FC236}">
                <a16:creationId xmlns:a16="http://schemas.microsoft.com/office/drawing/2014/main" id="{F0843DD4-E5A4-4D55-8521-3BF856314544}"/>
              </a:ext>
            </a:extLst>
          </p:cNvPr>
          <p:cNvGrpSpPr/>
          <p:nvPr/>
        </p:nvGrpSpPr>
        <p:grpSpPr>
          <a:xfrm>
            <a:off x="5556923" y="4916148"/>
            <a:ext cx="129119" cy="130287"/>
            <a:chOff x="1443463" y="708841"/>
            <a:chExt cx="281519" cy="284065"/>
          </a:xfrm>
          <a:solidFill>
            <a:srgbClr val="7030A0"/>
          </a:solidFill>
        </p:grpSpPr>
        <p:sp>
          <p:nvSpPr>
            <p:cNvPr id="56" name="Rectangle 10">
              <a:extLst>
                <a:ext uri="{FF2B5EF4-FFF2-40B4-BE49-F238E27FC236}">
                  <a16:creationId xmlns:a16="http://schemas.microsoft.com/office/drawing/2014/main" id="{1F627FBE-213D-4226-AAF5-2FE824D878EF}"/>
                </a:ext>
              </a:extLst>
            </p:cNvPr>
            <p:cNvSpPr/>
            <p:nvPr/>
          </p:nvSpPr>
          <p:spPr>
            <a:xfrm>
              <a:off x="1443463" y="708841"/>
              <a:ext cx="281519" cy="2840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>
                <a:solidFill>
                  <a:schemeClr val="tx1"/>
                </a:solidFill>
                <a:latin typeface="HP Simplified" panose="020B0604020204020204" pitchFamily="34" charset="0"/>
              </a:endParaRPr>
            </a:p>
          </p:txBody>
        </p:sp>
        <p:pic>
          <p:nvPicPr>
            <p:cNvPr id="57" name="Picture 16">
              <a:extLst>
                <a:ext uri="{FF2B5EF4-FFF2-40B4-BE49-F238E27FC236}">
                  <a16:creationId xmlns:a16="http://schemas.microsoft.com/office/drawing/2014/main" id="{4BCF1E4E-F870-4030-87AD-B9EBF0469A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5872" y="765144"/>
              <a:ext cx="174399" cy="174399"/>
            </a:xfrm>
            <a:prstGeom prst="rect">
              <a:avLst/>
            </a:prstGeom>
            <a:grpFill/>
          </p:spPr>
        </p:pic>
      </p:grpSp>
      <p:grpSp>
        <p:nvGrpSpPr>
          <p:cNvPr id="58" name="Agrupar 32">
            <a:extLst>
              <a:ext uri="{FF2B5EF4-FFF2-40B4-BE49-F238E27FC236}">
                <a16:creationId xmlns:a16="http://schemas.microsoft.com/office/drawing/2014/main" id="{58965484-513C-4C9A-969D-AF0B00882F68}"/>
              </a:ext>
            </a:extLst>
          </p:cNvPr>
          <p:cNvGrpSpPr/>
          <p:nvPr/>
        </p:nvGrpSpPr>
        <p:grpSpPr>
          <a:xfrm>
            <a:off x="6184418" y="4772292"/>
            <a:ext cx="234166" cy="286092"/>
            <a:chOff x="1249813" y="1018217"/>
            <a:chExt cx="234166" cy="286092"/>
          </a:xfrm>
        </p:grpSpPr>
        <p:sp>
          <p:nvSpPr>
            <p:cNvPr id="59" name="Retângulo 33">
              <a:extLst>
                <a:ext uri="{FF2B5EF4-FFF2-40B4-BE49-F238E27FC236}">
                  <a16:creationId xmlns:a16="http://schemas.microsoft.com/office/drawing/2014/main" id="{28AE0FF7-098D-4E16-B899-C75C3AF0180F}"/>
                </a:ext>
              </a:extLst>
            </p:cNvPr>
            <p:cNvSpPr/>
            <p:nvPr/>
          </p:nvSpPr>
          <p:spPr>
            <a:xfrm>
              <a:off x="1249813" y="1018218"/>
              <a:ext cx="127777" cy="19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60" name="Retângulo 34">
              <a:extLst>
                <a:ext uri="{FF2B5EF4-FFF2-40B4-BE49-F238E27FC236}">
                  <a16:creationId xmlns:a16="http://schemas.microsoft.com/office/drawing/2014/main" id="{E6000D4C-3D4A-4377-9212-A6C46875958A}"/>
                </a:ext>
              </a:extLst>
            </p:cNvPr>
            <p:cNvSpPr/>
            <p:nvPr/>
          </p:nvSpPr>
          <p:spPr>
            <a:xfrm rot="603869">
              <a:off x="1278908" y="1018217"/>
              <a:ext cx="127777" cy="19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61" name="Retângulo 35">
              <a:extLst>
                <a:ext uri="{FF2B5EF4-FFF2-40B4-BE49-F238E27FC236}">
                  <a16:creationId xmlns:a16="http://schemas.microsoft.com/office/drawing/2014/main" id="{16481E45-166F-43BD-A6F4-7A2BBF68A736}"/>
                </a:ext>
              </a:extLst>
            </p:cNvPr>
            <p:cNvSpPr/>
            <p:nvPr/>
          </p:nvSpPr>
          <p:spPr>
            <a:xfrm rot="1212142">
              <a:off x="1310053" y="1046174"/>
              <a:ext cx="127777" cy="19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62" name="Retângulo 36">
              <a:extLst>
                <a:ext uri="{FF2B5EF4-FFF2-40B4-BE49-F238E27FC236}">
                  <a16:creationId xmlns:a16="http://schemas.microsoft.com/office/drawing/2014/main" id="{3503AEE4-25AD-47D7-9DD7-7A6ECDCE84FD}"/>
                </a:ext>
              </a:extLst>
            </p:cNvPr>
            <p:cNvSpPr/>
            <p:nvPr/>
          </p:nvSpPr>
          <p:spPr>
            <a:xfrm rot="1790305">
              <a:off x="1342051" y="1079957"/>
              <a:ext cx="127777" cy="19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63" name="Retângulo 37">
              <a:extLst>
                <a:ext uri="{FF2B5EF4-FFF2-40B4-BE49-F238E27FC236}">
                  <a16:creationId xmlns:a16="http://schemas.microsoft.com/office/drawing/2014/main" id="{AADBC9C7-0E45-4236-B75C-FE4672E3C848}"/>
                </a:ext>
              </a:extLst>
            </p:cNvPr>
            <p:cNvSpPr/>
            <p:nvPr/>
          </p:nvSpPr>
          <p:spPr>
            <a:xfrm rot="2675644">
              <a:off x="1356202" y="1112644"/>
              <a:ext cx="127777" cy="19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sp>
        <p:nvSpPr>
          <p:cNvPr id="64" name="CaixaDeTexto 74">
            <a:extLst>
              <a:ext uri="{FF2B5EF4-FFF2-40B4-BE49-F238E27FC236}">
                <a16:creationId xmlns:a16="http://schemas.microsoft.com/office/drawing/2014/main" id="{2151B590-9B70-40BA-8BD8-0C56D2CCAC7D}"/>
              </a:ext>
            </a:extLst>
          </p:cNvPr>
          <p:cNvSpPr txBox="1"/>
          <p:nvPr/>
        </p:nvSpPr>
        <p:spPr>
          <a:xfrm>
            <a:off x="5463429" y="4483955"/>
            <a:ext cx="5020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b="1" dirty="0" err="1">
                <a:latin typeface="HP Simplified" panose="020B0604020204020204" pitchFamily="34" charset="0"/>
              </a:rPr>
              <a:t>Month</a:t>
            </a:r>
            <a:endParaRPr lang="pt-BR" sz="900" b="1" dirty="0">
              <a:latin typeface="HP Simplified" panose="020B0604020204020204" pitchFamily="34" charset="0"/>
            </a:endParaRPr>
          </a:p>
        </p:txBody>
      </p:sp>
      <p:sp>
        <p:nvSpPr>
          <p:cNvPr id="65" name="CaixaDeTexto 79">
            <a:extLst>
              <a:ext uri="{FF2B5EF4-FFF2-40B4-BE49-F238E27FC236}">
                <a16:creationId xmlns:a16="http://schemas.microsoft.com/office/drawing/2014/main" id="{46CBA8C3-4B9C-4D6F-A2F5-AFDD2BEC6F8E}"/>
              </a:ext>
            </a:extLst>
          </p:cNvPr>
          <p:cNvSpPr txBox="1"/>
          <p:nvPr/>
        </p:nvSpPr>
        <p:spPr>
          <a:xfrm>
            <a:off x="5696685" y="4714856"/>
            <a:ext cx="461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b="1" dirty="0">
                <a:latin typeface="HP Simplified" panose="020B0604020204020204" pitchFamily="34" charset="0"/>
              </a:rPr>
              <a:t>play 4</a:t>
            </a:r>
          </a:p>
          <a:p>
            <a:pPr algn="ctr"/>
            <a:r>
              <a:rPr lang="pt-BR" sz="800" b="1" dirty="0" err="1">
                <a:latin typeface="HP Simplified" panose="020B0604020204020204" pitchFamily="34" charset="0"/>
              </a:rPr>
              <a:t>weeks</a:t>
            </a:r>
            <a:endParaRPr lang="pt-BR" sz="800" b="1" dirty="0">
              <a:latin typeface="HP Simplified" panose="020B0604020204020204" pitchFamily="34" charset="0"/>
            </a:endParaRPr>
          </a:p>
        </p:txBody>
      </p:sp>
      <p:sp>
        <p:nvSpPr>
          <p:cNvPr id="66" name="CaixaDeTexto 80">
            <a:extLst>
              <a:ext uri="{FF2B5EF4-FFF2-40B4-BE49-F238E27FC236}">
                <a16:creationId xmlns:a16="http://schemas.microsoft.com/office/drawing/2014/main" id="{4E7059E2-03C1-4EDB-AE83-5992417025AC}"/>
              </a:ext>
            </a:extLst>
          </p:cNvPr>
          <p:cNvSpPr txBox="1"/>
          <p:nvPr/>
        </p:nvSpPr>
        <p:spPr>
          <a:xfrm>
            <a:off x="6308199" y="4588583"/>
            <a:ext cx="341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" b="1" dirty="0" err="1">
                <a:latin typeface="HP Simplified" panose="020B0604020204020204" pitchFamily="34" charset="0"/>
              </a:rPr>
              <a:t>up</a:t>
            </a:r>
            <a:r>
              <a:rPr lang="pt-BR" sz="500" b="1" dirty="0">
                <a:latin typeface="HP Simplified" panose="020B0604020204020204" pitchFamily="34" charset="0"/>
              </a:rPr>
              <a:t> </a:t>
            </a:r>
            <a:r>
              <a:rPr lang="pt-BR" sz="500" b="1" dirty="0" err="1">
                <a:latin typeface="HP Simplified" panose="020B0604020204020204" pitchFamily="34" charset="0"/>
              </a:rPr>
              <a:t>to</a:t>
            </a:r>
            <a:r>
              <a:rPr lang="pt-BR" sz="500" b="1" dirty="0">
                <a:latin typeface="HP Simplified" panose="020B0604020204020204" pitchFamily="34" charset="0"/>
              </a:rPr>
              <a:t> </a:t>
            </a:r>
          </a:p>
          <a:p>
            <a:pPr algn="ctr"/>
            <a:r>
              <a:rPr lang="pt-BR" sz="500" b="1" dirty="0">
                <a:latin typeface="HP Simplified" panose="020B0604020204020204" pitchFamily="34" charset="0"/>
              </a:rPr>
              <a:t>5</a:t>
            </a:r>
          </a:p>
        </p:txBody>
      </p:sp>
      <p:grpSp>
        <p:nvGrpSpPr>
          <p:cNvPr id="67" name="Agrupar 45">
            <a:extLst>
              <a:ext uri="{FF2B5EF4-FFF2-40B4-BE49-F238E27FC236}">
                <a16:creationId xmlns:a16="http://schemas.microsoft.com/office/drawing/2014/main" id="{F9B9A27F-5DF4-4FC7-A801-3A877AF80D68}"/>
              </a:ext>
            </a:extLst>
          </p:cNvPr>
          <p:cNvGrpSpPr/>
          <p:nvPr/>
        </p:nvGrpSpPr>
        <p:grpSpPr>
          <a:xfrm>
            <a:off x="5556923" y="5978281"/>
            <a:ext cx="220511" cy="222505"/>
            <a:chOff x="2971170" y="976008"/>
            <a:chExt cx="438224" cy="442187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68" name="Rectangle 10">
              <a:extLst>
                <a:ext uri="{FF2B5EF4-FFF2-40B4-BE49-F238E27FC236}">
                  <a16:creationId xmlns:a16="http://schemas.microsoft.com/office/drawing/2014/main" id="{BA94BA5F-EC4A-4F9B-A0AA-46E4BDD0221B}"/>
                </a:ext>
              </a:extLst>
            </p:cNvPr>
            <p:cNvSpPr/>
            <p:nvPr/>
          </p:nvSpPr>
          <p:spPr>
            <a:xfrm>
              <a:off x="2971170" y="976008"/>
              <a:ext cx="438224" cy="44218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>
                <a:solidFill>
                  <a:schemeClr val="tx1"/>
                </a:solidFill>
                <a:latin typeface="HP Simplified" panose="020B0604020204020204" pitchFamily="34" charset="0"/>
              </a:endParaRPr>
            </a:p>
          </p:txBody>
        </p:sp>
        <p:pic>
          <p:nvPicPr>
            <p:cNvPr id="69" name="Picture 8">
              <a:extLst>
                <a:ext uri="{FF2B5EF4-FFF2-40B4-BE49-F238E27FC236}">
                  <a16:creationId xmlns:a16="http://schemas.microsoft.com/office/drawing/2014/main" id="{E5143F45-0387-48E6-81F6-43F295ED2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851" y="1047003"/>
              <a:ext cx="282861" cy="300195"/>
            </a:xfrm>
            <a:prstGeom prst="rect">
              <a:avLst/>
            </a:prstGeom>
            <a:grpFill/>
          </p:spPr>
        </p:pic>
      </p:grpSp>
      <p:grpSp>
        <p:nvGrpSpPr>
          <p:cNvPr id="70" name="Agrupar 44">
            <a:extLst>
              <a:ext uri="{FF2B5EF4-FFF2-40B4-BE49-F238E27FC236}">
                <a16:creationId xmlns:a16="http://schemas.microsoft.com/office/drawing/2014/main" id="{F0D4DE67-6126-41C8-A1E1-786C0BEEE139}"/>
              </a:ext>
            </a:extLst>
          </p:cNvPr>
          <p:cNvGrpSpPr/>
          <p:nvPr/>
        </p:nvGrpSpPr>
        <p:grpSpPr>
          <a:xfrm>
            <a:off x="6054720" y="5981136"/>
            <a:ext cx="213726" cy="215659"/>
            <a:chOff x="2966103" y="1506561"/>
            <a:chExt cx="438224" cy="442187"/>
          </a:xfrm>
          <a:solidFill>
            <a:srgbClr val="FFC000"/>
          </a:solidFill>
        </p:grpSpPr>
        <p:sp>
          <p:nvSpPr>
            <p:cNvPr id="71" name="Rectangle 10">
              <a:extLst>
                <a:ext uri="{FF2B5EF4-FFF2-40B4-BE49-F238E27FC236}">
                  <a16:creationId xmlns:a16="http://schemas.microsoft.com/office/drawing/2014/main" id="{758414A0-1051-4AF9-8860-84A686ACEF89}"/>
                </a:ext>
              </a:extLst>
            </p:cNvPr>
            <p:cNvSpPr/>
            <p:nvPr/>
          </p:nvSpPr>
          <p:spPr>
            <a:xfrm>
              <a:off x="2966103" y="1506561"/>
              <a:ext cx="438224" cy="44218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>
                <a:solidFill>
                  <a:schemeClr val="tx1"/>
                </a:solidFill>
                <a:latin typeface="HP Simplified" panose="020B0604020204020204" pitchFamily="34" charset="0"/>
              </a:endParaRPr>
            </a:p>
          </p:txBody>
        </p:sp>
        <p:pic>
          <p:nvPicPr>
            <p:cNvPr id="72" name="Picture 6">
              <a:extLst>
                <a:ext uri="{FF2B5EF4-FFF2-40B4-BE49-F238E27FC236}">
                  <a16:creationId xmlns:a16="http://schemas.microsoft.com/office/drawing/2014/main" id="{900851DC-E3F9-4A33-9FBB-243C51524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2028" y="1597678"/>
              <a:ext cx="314677" cy="259951"/>
            </a:xfrm>
            <a:prstGeom prst="rect">
              <a:avLst/>
            </a:prstGeom>
            <a:grpFill/>
          </p:spPr>
        </p:pic>
      </p:grpSp>
      <p:grpSp>
        <p:nvGrpSpPr>
          <p:cNvPr id="73" name="Agrupar 46">
            <a:extLst>
              <a:ext uri="{FF2B5EF4-FFF2-40B4-BE49-F238E27FC236}">
                <a16:creationId xmlns:a16="http://schemas.microsoft.com/office/drawing/2014/main" id="{6A3A971D-592B-4D75-8E0E-A7B0A97D0B2C}"/>
              </a:ext>
            </a:extLst>
          </p:cNvPr>
          <p:cNvGrpSpPr/>
          <p:nvPr/>
        </p:nvGrpSpPr>
        <p:grpSpPr>
          <a:xfrm>
            <a:off x="6046843" y="5678746"/>
            <a:ext cx="221603" cy="223607"/>
            <a:chOff x="2966103" y="2029377"/>
            <a:chExt cx="438224" cy="442187"/>
          </a:xfrm>
          <a:solidFill>
            <a:srgbClr val="92D050"/>
          </a:solidFill>
        </p:grpSpPr>
        <p:sp>
          <p:nvSpPr>
            <p:cNvPr id="74" name="Rectangle 10">
              <a:extLst>
                <a:ext uri="{FF2B5EF4-FFF2-40B4-BE49-F238E27FC236}">
                  <a16:creationId xmlns:a16="http://schemas.microsoft.com/office/drawing/2014/main" id="{0E8E1848-B433-4441-8226-64D8D8780CAF}"/>
                </a:ext>
              </a:extLst>
            </p:cNvPr>
            <p:cNvSpPr/>
            <p:nvPr/>
          </p:nvSpPr>
          <p:spPr>
            <a:xfrm>
              <a:off x="2966103" y="2029377"/>
              <a:ext cx="438224" cy="44218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>
                <a:solidFill>
                  <a:schemeClr val="tx1"/>
                </a:solidFill>
                <a:latin typeface="HP Simplified" panose="020B0604020204020204" pitchFamily="34" charset="0"/>
              </a:endParaRPr>
            </a:p>
          </p:txBody>
        </p:sp>
        <p:pic>
          <p:nvPicPr>
            <p:cNvPr id="75" name="Picture 6">
              <a:extLst>
                <a:ext uri="{FF2B5EF4-FFF2-40B4-BE49-F238E27FC236}">
                  <a16:creationId xmlns:a16="http://schemas.microsoft.com/office/drawing/2014/main" id="{24E69674-B4D0-43F2-8112-C2FDDED17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9591" y="2110004"/>
              <a:ext cx="331248" cy="280931"/>
            </a:xfrm>
            <a:prstGeom prst="rect">
              <a:avLst/>
            </a:prstGeom>
            <a:grpFill/>
          </p:spPr>
        </p:pic>
      </p:grpSp>
      <p:grpSp>
        <p:nvGrpSpPr>
          <p:cNvPr id="76" name="Agrupar 49">
            <a:extLst>
              <a:ext uri="{FF2B5EF4-FFF2-40B4-BE49-F238E27FC236}">
                <a16:creationId xmlns:a16="http://schemas.microsoft.com/office/drawing/2014/main" id="{D2F5CA9C-BE27-46BB-A1E3-FA26A5E657D9}"/>
              </a:ext>
            </a:extLst>
          </p:cNvPr>
          <p:cNvGrpSpPr/>
          <p:nvPr/>
        </p:nvGrpSpPr>
        <p:grpSpPr>
          <a:xfrm>
            <a:off x="6520040" y="5981303"/>
            <a:ext cx="215772" cy="217723"/>
            <a:chOff x="2510479" y="1862894"/>
            <a:chExt cx="438224" cy="442187"/>
          </a:xfrm>
        </p:grpSpPr>
        <p:sp>
          <p:nvSpPr>
            <p:cNvPr id="77" name="Rectangle 10">
              <a:extLst>
                <a:ext uri="{FF2B5EF4-FFF2-40B4-BE49-F238E27FC236}">
                  <a16:creationId xmlns:a16="http://schemas.microsoft.com/office/drawing/2014/main" id="{5784F1E8-7D47-4455-ADC1-3863F455E816}"/>
                </a:ext>
              </a:extLst>
            </p:cNvPr>
            <p:cNvSpPr/>
            <p:nvPr/>
          </p:nvSpPr>
          <p:spPr>
            <a:xfrm>
              <a:off x="2510479" y="1862894"/>
              <a:ext cx="438224" cy="44218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>
                <a:solidFill>
                  <a:schemeClr val="tx1"/>
                </a:solidFill>
                <a:latin typeface="HP Simplified" panose="020B0604020204020204" pitchFamily="34" charset="0"/>
              </a:endParaRPr>
            </a:p>
          </p:txBody>
        </p:sp>
        <p:pic>
          <p:nvPicPr>
            <p:cNvPr id="78" name="Picture 12">
              <a:extLst>
                <a:ext uri="{FF2B5EF4-FFF2-40B4-BE49-F238E27FC236}">
                  <a16:creationId xmlns:a16="http://schemas.microsoft.com/office/drawing/2014/main" id="{AEDDF0D2-1B0A-4CB3-AE74-727CA11C1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8991" y="1952857"/>
              <a:ext cx="301199" cy="273751"/>
            </a:xfrm>
            <a:prstGeom prst="rect">
              <a:avLst/>
            </a:prstGeom>
            <a:solidFill>
              <a:srgbClr val="00B0F0"/>
            </a:solidFill>
          </p:spPr>
        </p:pic>
      </p:grpSp>
      <p:sp>
        <p:nvSpPr>
          <p:cNvPr id="79" name="CaixaDeTexto 75">
            <a:extLst>
              <a:ext uri="{FF2B5EF4-FFF2-40B4-BE49-F238E27FC236}">
                <a16:creationId xmlns:a16="http://schemas.microsoft.com/office/drawing/2014/main" id="{B6437504-5ED5-4EB7-8C1E-F85F8319197A}"/>
              </a:ext>
            </a:extLst>
          </p:cNvPr>
          <p:cNvSpPr txBox="1"/>
          <p:nvPr/>
        </p:nvSpPr>
        <p:spPr>
          <a:xfrm>
            <a:off x="5480540" y="5412490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b="1" dirty="0">
                <a:latin typeface="HP Simplified" panose="020B0604020204020204" pitchFamily="34" charset="0"/>
              </a:rPr>
              <a:t>Week</a:t>
            </a:r>
          </a:p>
        </p:txBody>
      </p:sp>
      <p:sp>
        <p:nvSpPr>
          <p:cNvPr id="80" name="Retângulo 55">
            <a:extLst>
              <a:ext uri="{FF2B5EF4-FFF2-40B4-BE49-F238E27FC236}">
                <a16:creationId xmlns:a16="http://schemas.microsoft.com/office/drawing/2014/main" id="{3231AD28-0EC7-4A1A-92F5-6AFF10EBAA6C}"/>
              </a:ext>
            </a:extLst>
          </p:cNvPr>
          <p:cNvSpPr/>
          <p:nvPr/>
        </p:nvSpPr>
        <p:spPr>
          <a:xfrm rot="10013946">
            <a:off x="4973985" y="5889342"/>
            <a:ext cx="127777" cy="19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81" name="CaixaDeTexto 77">
            <a:extLst>
              <a:ext uri="{FF2B5EF4-FFF2-40B4-BE49-F238E27FC236}">
                <a16:creationId xmlns:a16="http://schemas.microsoft.com/office/drawing/2014/main" id="{28493BFF-6CA5-4D01-A5AF-BF40FAAC5814}"/>
              </a:ext>
            </a:extLst>
          </p:cNvPr>
          <p:cNvSpPr txBox="1"/>
          <p:nvPr/>
        </p:nvSpPr>
        <p:spPr>
          <a:xfrm>
            <a:off x="4883898" y="5650315"/>
            <a:ext cx="293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>
                <a:latin typeface="HP Simplified" panose="020B0604020204020204" pitchFamily="34" charset="0"/>
              </a:rPr>
              <a:t>+1</a:t>
            </a:r>
          </a:p>
        </p:txBody>
      </p:sp>
      <p:sp>
        <p:nvSpPr>
          <p:cNvPr id="82" name="CaixaDeTexto 77">
            <a:extLst>
              <a:ext uri="{FF2B5EF4-FFF2-40B4-BE49-F238E27FC236}">
                <a16:creationId xmlns:a16="http://schemas.microsoft.com/office/drawing/2014/main" id="{3A7A04AA-77F9-40C7-BA33-582AAAB9ADF1}"/>
              </a:ext>
            </a:extLst>
          </p:cNvPr>
          <p:cNvSpPr txBox="1"/>
          <p:nvPr/>
        </p:nvSpPr>
        <p:spPr>
          <a:xfrm>
            <a:off x="6297174" y="5678477"/>
            <a:ext cx="2776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>
                <a:latin typeface="HP Simplified" panose="020B0604020204020204" pitchFamily="34" charset="0"/>
              </a:rPr>
              <a:t>or</a:t>
            </a:r>
          </a:p>
        </p:txBody>
      </p:sp>
      <p:sp>
        <p:nvSpPr>
          <p:cNvPr id="83" name="CaixaDeTexto 77">
            <a:extLst>
              <a:ext uri="{FF2B5EF4-FFF2-40B4-BE49-F238E27FC236}">
                <a16:creationId xmlns:a16="http://schemas.microsoft.com/office/drawing/2014/main" id="{E748B1BE-C7C8-4715-972E-85662865960F}"/>
              </a:ext>
            </a:extLst>
          </p:cNvPr>
          <p:cNvSpPr txBox="1"/>
          <p:nvPr/>
        </p:nvSpPr>
        <p:spPr>
          <a:xfrm>
            <a:off x="5577072" y="5671792"/>
            <a:ext cx="4491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err="1">
                <a:latin typeface="HP Simplified" panose="020B0604020204020204" pitchFamily="34" charset="0"/>
              </a:rPr>
              <a:t>either</a:t>
            </a:r>
            <a:endParaRPr lang="pt-BR" sz="800" b="1" dirty="0">
              <a:latin typeface="HP Simplified" panose="020B0604020204020204" pitchFamily="34" charset="0"/>
            </a:endParaRPr>
          </a:p>
        </p:txBody>
      </p:sp>
      <p:sp>
        <p:nvSpPr>
          <p:cNvPr id="84" name="Seta: para a Direita 24">
            <a:extLst>
              <a:ext uri="{FF2B5EF4-FFF2-40B4-BE49-F238E27FC236}">
                <a16:creationId xmlns:a16="http://schemas.microsoft.com/office/drawing/2014/main" id="{4A7209E7-22D3-4F53-8D6D-190D1A928B73}"/>
              </a:ext>
            </a:extLst>
          </p:cNvPr>
          <p:cNvSpPr/>
          <p:nvPr/>
        </p:nvSpPr>
        <p:spPr>
          <a:xfrm>
            <a:off x="6334673" y="6038532"/>
            <a:ext cx="114729" cy="103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Seta: para a Direita 95">
            <a:extLst>
              <a:ext uri="{FF2B5EF4-FFF2-40B4-BE49-F238E27FC236}">
                <a16:creationId xmlns:a16="http://schemas.microsoft.com/office/drawing/2014/main" id="{E14366DB-6760-4BAB-896B-8F8E8C9B4166}"/>
              </a:ext>
            </a:extLst>
          </p:cNvPr>
          <p:cNvSpPr/>
          <p:nvPr/>
        </p:nvSpPr>
        <p:spPr>
          <a:xfrm>
            <a:off x="5853442" y="6034758"/>
            <a:ext cx="114729" cy="103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6" name="Agrupar 56">
            <a:extLst>
              <a:ext uri="{FF2B5EF4-FFF2-40B4-BE49-F238E27FC236}">
                <a16:creationId xmlns:a16="http://schemas.microsoft.com/office/drawing/2014/main" id="{A7279398-34BE-4B4B-961A-F21BBB5C8CAD}"/>
              </a:ext>
            </a:extLst>
          </p:cNvPr>
          <p:cNvGrpSpPr/>
          <p:nvPr/>
        </p:nvGrpSpPr>
        <p:grpSpPr>
          <a:xfrm>
            <a:off x="3425988" y="5803398"/>
            <a:ext cx="240619" cy="242795"/>
            <a:chOff x="1015140" y="821259"/>
            <a:chExt cx="282589" cy="285145"/>
          </a:xfrm>
          <a:solidFill>
            <a:schemeClr val="bg2">
              <a:lumMod val="90000"/>
            </a:schemeClr>
          </a:solidFill>
        </p:grpSpPr>
        <p:sp>
          <p:nvSpPr>
            <p:cNvPr id="87" name="Rectangle 10">
              <a:extLst>
                <a:ext uri="{FF2B5EF4-FFF2-40B4-BE49-F238E27FC236}">
                  <a16:creationId xmlns:a16="http://schemas.microsoft.com/office/drawing/2014/main" id="{7D6E98B3-FC48-425A-A99B-98DFEAFAE123}"/>
                </a:ext>
              </a:extLst>
            </p:cNvPr>
            <p:cNvSpPr/>
            <p:nvPr/>
          </p:nvSpPr>
          <p:spPr>
            <a:xfrm>
              <a:off x="1015140" y="821259"/>
              <a:ext cx="282589" cy="2851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>
                <a:solidFill>
                  <a:schemeClr val="tx1"/>
                </a:solidFill>
                <a:latin typeface="HP Simplified" panose="020B0604020204020204" pitchFamily="34" charset="0"/>
              </a:endParaRPr>
            </a:p>
          </p:txBody>
        </p:sp>
        <p:pic>
          <p:nvPicPr>
            <p:cNvPr id="88" name="Picture 12">
              <a:extLst>
                <a:ext uri="{FF2B5EF4-FFF2-40B4-BE49-F238E27FC236}">
                  <a16:creationId xmlns:a16="http://schemas.microsoft.com/office/drawing/2014/main" id="{EABAA917-7FD7-4AB0-A831-45D6D7D64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645" y="884635"/>
              <a:ext cx="192336" cy="154726"/>
            </a:xfrm>
            <a:prstGeom prst="rect">
              <a:avLst/>
            </a:prstGeom>
            <a:grpFill/>
          </p:spPr>
        </p:pic>
      </p:grpSp>
      <p:grpSp>
        <p:nvGrpSpPr>
          <p:cNvPr id="89" name="Agrupar 59">
            <a:extLst>
              <a:ext uri="{FF2B5EF4-FFF2-40B4-BE49-F238E27FC236}">
                <a16:creationId xmlns:a16="http://schemas.microsoft.com/office/drawing/2014/main" id="{441B6A87-FC5E-48B7-8905-BC469D4DA334}"/>
              </a:ext>
            </a:extLst>
          </p:cNvPr>
          <p:cNvGrpSpPr/>
          <p:nvPr/>
        </p:nvGrpSpPr>
        <p:grpSpPr>
          <a:xfrm>
            <a:off x="3587754" y="5945902"/>
            <a:ext cx="152872" cy="154254"/>
            <a:chOff x="853809" y="1209307"/>
            <a:chExt cx="438224" cy="442187"/>
          </a:xfrm>
          <a:solidFill>
            <a:srgbClr val="FF0000"/>
          </a:solidFill>
        </p:grpSpPr>
        <p:sp>
          <p:nvSpPr>
            <p:cNvPr id="90" name="Rectangle 10">
              <a:extLst>
                <a:ext uri="{FF2B5EF4-FFF2-40B4-BE49-F238E27FC236}">
                  <a16:creationId xmlns:a16="http://schemas.microsoft.com/office/drawing/2014/main" id="{E1CB897D-7B90-4E8F-B948-683D513618FE}"/>
                </a:ext>
              </a:extLst>
            </p:cNvPr>
            <p:cNvSpPr/>
            <p:nvPr/>
          </p:nvSpPr>
          <p:spPr>
            <a:xfrm>
              <a:off x="853809" y="1209307"/>
              <a:ext cx="438224" cy="44218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>
                <a:solidFill>
                  <a:schemeClr val="tx1"/>
                </a:solidFill>
                <a:latin typeface="HP Simplified" panose="020B0604020204020204" pitchFamily="34" charset="0"/>
              </a:endParaRPr>
            </a:p>
          </p:txBody>
        </p:sp>
        <p:pic>
          <p:nvPicPr>
            <p:cNvPr id="91" name="Picture 7">
              <a:extLst>
                <a:ext uri="{FF2B5EF4-FFF2-40B4-BE49-F238E27FC236}">
                  <a16:creationId xmlns:a16="http://schemas.microsoft.com/office/drawing/2014/main" id="{128269DC-C992-46C1-BC9F-4155BFDC3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266" y="1294745"/>
              <a:ext cx="271310" cy="271310"/>
            </a:xfrm>
            <a:prstGeom prst="rect">
              <a:avLst/>
            </a:prstGeom>
            <a:grpFill/>
          </p:spPr>
        </p:pic>
      </p:grpSp>
      <p:grpSp>
        <p:nvGrpSpPr>
          <p:cNvPr id="92" name="Agrupar 62">
            <a:extLst>
              <a:ext uri="{FF2B5EF4-FFF2-40B4-BE49-F238E27FC236}">
                <a16:creationId xmlns:a16="http://schemas.microsoft.com/office/drawing/2014/main" id="{D4435C82-8368-4390-9FB6-FB32540BB351}"/>
              </a:ext>
            </a:extLst>
          </p:cNvPr>
          <p:cNvGrpSpPr/>
          <p:nvPr/>
        </p:nvGrpSpPr>
        <p:grpSpPr>
          <a:xfrm>
            <a:off x="3895796" y="5813054"/>
            <a:ext cx="214805" cy="216747"/>
            <a:chOff x="853809" y="1209307"/>
            <a:chExt cx="438224" cy="442187"/>
          </a:xfrm>
          <a:solidFill>
            <a:srgbClr val="FF0000"/>
          </a:solidFill>
        </p:grpSpPr>
        <p:sp>
          <p:nvSpPr>
            <p:cNvPr id="93" name="Rectangle 10">
              <a:extLst>
                <a:ext uri="{FF2B5EF4-FFF2-40B4-BE49-F238E27FC236}">
                  <a16:creationId xmlns:a16="http://schemas.microsoft.com/office/drawing/2014/main" id="{EEB8A325-FEA5-4E58-AD1C-F5AFA450A209}"/>
                </a:ext>
              </a:extLst>
            </p:cNvPr>
            <p:cNvSpPr/>
            <p:nvPr/>
          </p:nvSpPr>
          <p:spPr>
            <a:xfrm>
              <a:off x="853809" y="1209307"/>
              <a:ext cx="438224" cy="44218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>
                <a:solidFill>
                  <a:schemeClr val="tx1"/>
                </a:solidFill>
                <a:latin typeface="HP Simplified" panose="020B0604020204020204" pitchFamily="34" charset="0"/>
              </a:endParaRPr>
            </a:p>
          </p:txBody>
        </p:sp>
        <p:pic>
          <p:nvPicPr>
            <p:cNvPr id="94" name="Picture 7">
              <a:extLst>
                <a:ext uri="{FF2B5EF4-FFF2-40B4-BE49-F238E27FC236}">
                  <a16:creationId xmlns:a16="http://schemas.microsoft.com/office/drawing/2014/main" id="{8CBA4DB7-5ECD-4569-B559-786D4ACAD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266" y="1294745"/>
              <a:ext cx="271310" cy="271310"/>
            </a:xfrm>
            <a:prstGeom prst="rect">
              <a:avLst/>
            </a:prstGeom>
            <a:grpFill/>
          </p:spPr>
        </p:pic>
      </p:grpSp>
      <p:grpSp>
        <p:nvGrpSpPr>
          <p:cNvPr id="95" name="Agrupar 69">
            <a:extLst>
              <a:ext uri="{FF2B5EF4-FFF2-40B4-BE49-F238E27FC236}">
                <a16:creationId xmlns:a16="http://schemas.microsoft.com/office/drawing/2014/main" id="{9B794FE1-DCAA-4A05-8ECD-096AE193488A}"/>
              </a:ext>
            </a:extLst>
          </p:cNvPr>
          <p:cNvGrpSpPr/>
          <p:nvPr/>
        </p:nvGrpSpPr>
        <p:grpSpPr>
          <a:xfrm>
            <a:off x="2962465" y="5804642"/>
            <a:ext cx="238153" cy="240306"/>
            <a:chOff x="2884383" y="2306058"/>
            <a:chExt cx="289642" cy="292261"/>
          </a:xfrm>
        </p:grpSpPr>
        <p:sp>
          <p:nvSpPr>
            <p:cNvPr id="96" name="Rectangle 10">
              <a:extLst>
                <a:ext uri="{FF2B5EF4-FFF2-40B4-BE49-F238E27FC236}">
                  <a16:creationId xmlns:a16="http://schemas.microsoft.com/office/drawing/2014/main" id="{9D09D85B-080C-4695-9052-D4E3CE724F15}"/>
                </a:ext>
              </a:extLst>
            </p:cNvPr>
            <p:cNvSpPr/>
            <p:nvPr/>
          </p:nvSpPr>
          <p:spPr>
            <a:xfrm>
              <a:off x="2884383" y="2306058"/>
              <a:ext cx="289642" cy="29226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GB" sz="1600" b="1" dirty="0">
                <a:solidFill>
                  <a:schemeClr val="tx1"/>
                </a:solidFill>
                <a:latin typeface="HP Simplified" panose="020B0604020204020204" pitchFamily="34" charset="0"/>
              </a:endParaRPr>
            </a:p>
          </p:txBody>
        </p:sp>
        <p:pic>
          <p:nvPicPr>
            <p:cNvPr id="97" name="Picture 16">
              <a:extLst>
                <a:ext uri="{FF2B5EF4-FFF2-40B4-BE49-F238E27FC236}">
                  <a16:creationId xmlns:a16="http://schemas.microsoft.com/office/drawing/2014/main" id="{0C72998B-082E-40AE-9FF8-B5FCD77C9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4364" y="2331135"/>
              <a:ext cx="137665" cy="226574"/>
            </a:xfrm>
            <a:prstGeom prst="rect">
              <a:avLst/>
            </a:prstGeom>
          </p:spPr>
        </p:pic>
      </p:grpSp>
      <p:grpSp>
        <p:nvGrpSpPr>
          <p:cNvPr id="98" name="Agrupar 70">
            <a:extLst>
              <a:ext uri="{FF2B5EF4-FFF2-40B4-BE49-F238E27FC236}">
                <a16:creationId xmlns:a16="http://schemas.microsoft.com/office/drawing/2014/main" id="{9314B641-E82F-4CBE-92DF-158462A9F803}"/>
              </a:ext>
            </a:extLst>
          </p:cNvPr>
          <p:cNvGrpSpPr/>
          <p:nvPr/>
        </p:nvGrpSpPr>
        <p:grpSpPr>
          <a:xfrm>
            <a:off x="3137295" y="5945293"/>
            <a:ext cx="153913" cy="155306"/>
            <a:chOff x="2510479" y="1862894"/>
            <a:chExt cx="438224" cy="442187"/>
          </a:xfrm>
        </p:grpSpPr>
        <p:sp>
          <p:nvSpPr>
            <p:cNvPr id="99" name="Rectangle 10">
              <a:extLst>
                <a:ext uri="{FF2B5EF4-FFF2-40B4-BE49-F238E27FC236}">
                  <a16:creationId xmlns:a16="http://schemas.microsoft.com/office/drawing/2014/main" id="{3085C1E5-8A48-4947-8BC8-D1C6C58EF1BD}"/>
                </a:ext>
              </a:extLst>
            </p:cNvPr>
            <p:cNvSpPr/>
            <p:nvPr/>
          </p:nvSpPr>
          <p:spPr>
            <a:xfrm>
              <a:off x="2510479" y="1862894"/>
              <a:ext cx="438224" cy="44218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>
                <a:solidFill>
                  <a:schemeClr val="tx1"/>
                </a:solidFill>
                <a:latin typeface="HP Simplified" panose="020B0604020204020204" pitchFamily="34" charset="0"/>
              </a:endParaRPr>
            </a:p>
          </p:txBody>
        </p:sp>
        <p:pic>
          <p:nvPicPr>
            <p:cNvPr id="100" name="Picture 12">
              <a:extLst>
                <a:ext uri="{FF2B5EF4-FFF2-40B4-BE49-F238E27FC236}">
                  <a16:creationId xmlns:a16="http://schemas.microsoft.com/office/drawing/2014/main" id="{C9E8F2E2-EB39-4E0E-BDE4-A4416AF28A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8991" y="1952857"/>
              <a:ext cx="301199" cy="273751"/>
            </a:xfrm>
            <a:prstGeom prst="rect">
              <a:avLst/>
            </a:prstGeom>
            <a:solidFill>
              <a:srgbClr val="00B0F0"/>
            </a:solidFill>
          </p:spPr>
        </p:pic>
      </p:grpSp>
      <p:sp>
        <p:nvSpPr>
          <p:cNvPr id="101" name="CaixaDeTexto 76">
            <a:extLst>
              <a:ext uri="{FF2B5EF4-FFF2-40B4-BE49-F238E27FC236}">
                <a16:creationId xmlns:a16="http://schemas.microsoft.com/office/drawing/2014/main" id="{509B9972-585F-4AA9-AD2C-9A9E8473F228}"/>
              </a:ext>
            </a:extLst>
          </p:cNvPr>
          <p:cNvSpPr txBox="1"/>
          <p:nvPr/>
        </p:nvSpPr>
        <p:spPr>
          <a:xfrm>
            <a:off x="2411683" y="5675616"/>
            <a:ext cx="61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>
                <a:latin typeface="HP Simplified" panose="020B0604020204020204" pitchFamily="34" charset="0"/>
              </a:rPr>
              <a:t>End Score:  +</a:t>
            </a:r>
          </a:p>
        </p:txBody>
      </p:sp>
      <p:sp>
        <p:nvSpPr>
          <p:cNvPr id="102" name="CaixaDeTexto 81">
            <a:extLst>
              <a:ext uri="{FF2B5EF4-FFF2-40B4-BE49-F238E27FC236}">
                <a16:creationId xmlns:a16="http://schemas.microsoft.com/office/drawing/2014/main" id="{651B67B4-6F3F-466A-915E-4CB4A5986B47}"/>
              </a:ext>
            </a:extLst>
          </p:cNvPr>
          <p:cNvSpPr txBox="1"/>
          <p:nvPr/>
        </p:nvSpPr>
        <p:spPr>
          <a:xfrm>
            <a:off x="3232500" y="5809636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>
                <a:latin typeface="HP Simplified" panose="020B0604020204020204" pitchFamily="34" charset="0"/>
              </a:rPr>
              <a:t>–</a:t>
            </a:r>
          </a:p>
        </p:txBody>
      </p:sp>
      <p:sp>
        <p:nvSpPr>
          <p:cNvPr id="103" name="CaixaDeTexto 81">
            <a:extLst>
              <a:ext uri="{FF2B5EF4-FFF2-40B4-BE49-F238E27FC236}">
                <a16:creationId xmlns:a16="http://schemas.microsoft.com/office/drawing/2014/main" id="{86CCB00E-6923-4BA9-A4E8-E869B8013660}"/>
              </a:ext>
            </a:extLst>
          </p:cNvPr>
          <p:cNvSpPr txBox="1"/>
          <p:nvPr/>
        </p:nvSpPr>
        <p:spPr>
          <a:xfrm>
            <a:off x="3688455" y="5816370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>
                <a:latin typeface="HP Simplified" panose="020B0604020204020204" pitchFamily="34" charset="0"/>
              </a:rPr>
              <a:t>–</a:t>
            </a:r>
          </a:p>
        </p:txBody>
      </p:sp>
      <p:sp>
        <p:nvSpPr>
          <p:cNvPr id="104" name="CaixaDeTexto 77">
            <a:extLst>
              <a:ext uri="{FF2B5EF4-FFF2-40B4-BE49-F238E27FC236}">
                <a16:creationId xmlns:a16="http://schemas.microsoft.com/office/drawing/2014/main" id="{0BE910D8-55A0-4DE2-A016-0B9B307A27C0}"/>
              </a:ext>
            </a:extLst>
          </p:cNvPr>
          <p:cNvSpPr txBox="1"/>
          <p:nvPr/>
        </p:nvSpPr>
        <p:spPr>
          <a:xfrm>
            <a:off x="4553276" y="6116186"/>
            <a:ext cx="990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b="1" dirty="0">
                <a:latin typeface="HP Simplified" panose="020B0604020204020204" pitchFamily="34" charset="0"/>
              </a:rPr>
              <a:t>Deck or </a:t>
            </a:r>
          </a:p>
          <a:p>
            <a:pPr algn="ctr"/>
            <a:r>
              <a:rPr lang="pt-BR" sz="800" b="1" dirty="0">
                <a:latin typeface="HP Simplified" panose="020B0604020204020204" pitchFamily="34" charset="0"/>
              </a:rPr>
              <a:t>Shared Resources</a:t>
            </a:r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4B91AC58-729A-412C-8E29-2ED5D6C81A6F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07" y="4717078"/>
            <a:ext cx="1678863" cy="126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955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D1A694-F671-424E-AF6A-948B87C479BA}"/>
              </a:ext>
            </a:extLst>
          </p:cNvPr>
          <p:cNvSpPr/>
          <p:nvPr/>
        </p:nvSpPr>
        <p:spPr>
          <a:xfrm>
            <a:off x="7205968" y="3917367"/>
            <a:ext cx="1656000" cy="2376000"/>
          </a:xfrm>
          <a:prstGeom prst="roundRect">
            <a:avLst>
              <a:gd name="adj" fmla="val 42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3ED6DD-27E2-458F-BE02-69E7DF3EAD6F}"/>
              </a:ext>
            </a:extLst>
          </p:cNvPr>
          <p:cNvSpPr txBox="1"/>
          <p:nvPr/>
        </p:nvSpPr>
        <p:spPr>
          <a:xfrm>
            <a:off x="7390234" y="3495275"/>
            <a:ext cx="1361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HP Simplified" panose="020B0604020204020204" pitchFamily="34" charset="0"/>
              </a:rPr>
              <a:t>Shared Deck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C534F9A-F63A-48EC-8AE2-B4C021B9331D}"/>
              </a:ext>
            </a:extLst>
          </p:cNvPr>
          <p:cNvSpPr/>
          <p:nvPr/>
        </p:nvSpPr>
        <p:spPr>
          <a:xfrm>
            <a:off x="7205968" y="636634"/>
            <a:ext cx="1584000" cy="2304000"/>
          </a:xfrm>
          <a:prstGeom prst="roundRect">
            <a:avLst>
              <a:gd name="adj" fmla="val 42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56A66F8C-9074-42C1-9A3E-F78F6D1FEC15}"/>
              </a:ext>
            </a:extLst>
          </p:cNvPr>
          <p:cNvSpPr/>
          <p:nvPr/>
        </p:nvSpPr>
        <p:spPr>
          <a:xfrm>
            <a:off x="5621968" y="636634"/>
            <a:ext cx="1584000" cy="2304000"/>
          </a:xfrm>
          <a:prstGeom prst="roundRect">
            <a:avLst>
              <a:gd name="adj" fmla="val 42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A031F7FD-F3CA-4743-82E8-44DDF1789EBD}"/>
              </a:ext>
            </a:extLst>
          </p:cNvPr>
          <p:cNvSpPr/>
          <p:nvPr/>
        </p:nvSpPr>
        <p:spPr>
          <a:xfrm>
            <a:off x="4037968" y="636634"/>
            <a:ext cx="1584000" cy="2304000"/>
          </a:xfrm>
          <a:prstGeom prst="roundRect">
            <a:avLst>
              <a:gd name="adj" fmla="val 42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8743AC75-4DA2-4846-96A2-67240D9D6A7B}"/>
              </a:ext>
            </a:extLst>
          </p:cNvPr>
          <p:cNvSpPr/>
          <p:nvPr/>
        </p:nvSpPr>
        <p:spPr>
          <a:xfrm>
            <a:off x="2453968" y="636634"/>
            <a:ext cx="1584000" cy="2304000"/>
          </a:xfrm>
          <a:prstGeom prst="roundRect">
            <a:avLst>
              <a:gd name="adj" fmla="val 42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9A04A291-36E6-4DD4-98BA-F968968A8177}"/>
              </a:ext>
            </a:extLst>
          </p:cNvPr>
          <p:cNvSpPr/>
          <p:nvPr/>
        </p:nvSpPr>
        <p:spPr>
          <a:xfrm>
            <a:off x="883951" y="636634"/>
            <a:ext cx="1584000" cy="2304000"/>
          </a:xfrm>
          <a:prstGeom prst="roundRect">
            <a:avLst>
              <a:gd name="adj" fmla="val 42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8CF96D7-97F5-4758-B2DE-60D608DA8B08}"/>
              </a:ext>
            </a:extLst>
          </p:cNvPr>
          <p:cNvSpPr txBox="1"/>
          <p:nvPr/>
        </p:nvSpPr>
        <p:spPr>
          <a:xfrm>
            <a:off x="3895834" y="267302"/>
            <a:ext cx="1868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HP Simplified" panose="020B0604020204020204" pitchFamily="34" charset="0"/>
              </a:rPr>
              <a:t>Shared Resources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541C17A-9F58-40E0-ADDC-B821BBEF6E6D}"/>
              </a:ext>
            </a:extLst>
          </p:cNvPr>
          <p:cNvSpPr/>
          <p:nvPr/>
        </p:nvSpPr>
        <p:spPr>
          <a:xfrm>
            <a:off x="1696985" y="3150620"/>
            <a:ext cx="504000" cy="50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HP Simplified" panose="020B0604020204020204" pitchFamily="34" charset="0"/>
              </a:rPr>
              <a:t>1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3AACE28-E858-4117-B656-47E95F6D8EB6}"/>
              </a:ext>
            </a:extLst>
          </p:cNvPr>
          <p:cNvSpPr/>
          <p:nvPr/>
        </p:nvSpPr>
        <p:spPr>
          <a:xfrm>
            <a:off x="883951" y="3150620"/>
            <a:ext cx="813034" cy="50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HP Simplified" panose="020B0604020204020204" pitchFamily="34" charset="0"/>
              </a:rPr>
              <a:t>month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93DD248-231C-408C-8069-38AD8C1496E9}"/>
              </a:ext>
            </a:extLst>
          </p:cNvPr>
          <p:cNvSpPr/>
          <p:nvPr/>
        </p:nvSpPr>
        <p:spPr>
          <a:xfrm>
            <a:off x="2200985" y="3150620"/>
            <a:ext cx="504000" cy="50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HP Simplified" panose="020B0604020204020204" pitchFamily="34" charset="0"/>
              </a:rPr>
              <a:t>2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EE3B793-A05B-4A72-A5D0-69D036AD0A39}"/>
              </a:ext>
            </a:extLst>
          </p:cNvPr>
          <p:cNvSpPr/>
          <p:nvPr/>
        </p:nvSpPr>
        <p:spPr>
          <a:xfrm>
            <a:off x="2704985" y="3150620"/>
            <a:ext cx="504000" cy="50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HP Simplified" panose="020B0604020204020204" pitchFamily="34" charset="0"/>
              </a:rPr>
              <a:t>3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37EF0E1-771C-4249-A990-504FB7F02887}"/>
              </a:ext>
            </a:extLst>
          </p:cNvPr>
          <p:cNvSpPr/>
          <p:nvPr/>
        </p:nvSpPr>
        <p:spPr>
          <a:xfrm>
            <a:off x="3208985" y="3150620"/>
            <a:ext cx="504000" cy="50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HP Simplified" panose="020B0604020204020204" pitchFamily="34" charset="0"/>
              </a:rPr>
              <a:t>4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5FC75FF-D16A-4C50-9CB9-11E1833EB31D}"/>
              </a:ext>
            </a:extLst>
          </p:cNvPr>
          <p:cNvSpPr/>
          <p:nvPr/>
        </p:nvSpPr>
        <p:spPr>
          <a:xfrm>
            <a:off x="4851002" y="3150620"/>
            <a:ext cx="504000" cy="50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HP Simplified" panose="020B0604020204020204" pitchFamily="34" charset="0"/>
              </a:rPr>
              <a:t>1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D2A11ED-7FC9-4EDC-99EC-2F3BD54C54C4}"/>
              </a:ext>
            </a:extLst>
          </p:cNvPr>
          <p:cNvSpPr/>
          <p:nvPr/>
        </p:nvSpPr>
        <p:spPr>
          <a:xfrm>
            <a:off x="4037968" y="3150620"/>
            <a:ext cx="813034" cy="50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HP Simplified" panose="020B0604020204020204" pitchFamily="34" charset="0"/>
              </a:rPr>
              <a:t>week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040B4A82-660E-4E0F-8D29-6751EE97E4A5}"/>
              </a:ext>
            </a:extLst>
          </p:cNvPr>
          <p:cNvSpPr/>
          <p:nvPr/>
        </p:nvSpPr>
        <p:spPr>
          <a:xfrm>
            <a:off x="5355002" y="3150620"/>
            <a:ext cx="504000" cy="50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HP Simplified" panose="020B0604020204020204" pitchFamily="34" charset="0"/>
              </a:rPr>
              <a:t>2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559ED05-6255-4A13-9413-1E70E17A5C6A}"/>
              </a:ext>
            </a:extLst>
          </p:cNvPr>
          <p:cNvSpPr/>
          <p:nvPr/>
        </p:nvSpPr>
        <p:spPr>
          <a:xfrm>
            <a:off x="5859002" y="3150620"/>
            <a:ext cx="504000" cy="50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HP Simplified" panose="020B0604020204020204" pitchFamily="34" charset="0"/>
              </a:rPr>
              <a:t>3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F3705B6-70AA-41DB-8EE4-E2544BA6969A}"/>
              </a:ext>
            </a:extLst>
          </p:cNvPr>
          <p:cNvSpPr/>
          <p:nvPr/>
        </p:nvSpPr>
        <p:spPr>
          <a:xfrm>
            <a:off x="6363002" y="3150620"/>
            <a:ext cx="504000" cy="50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HP Simplified" panose="020B0604020204020204" pitchFamily="34" charset="0"/>
              </a:rPr>
              <a:t>4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24B870C0-2434-48AC-BFFE-C48BC3D39645}"/>
              </a:ext>
            </a:extLst>
          </p:cNvPr>
          <p:cNvSpPr/>
          <p:nvPr/>
        </p:nvSpPr>
        <p:spPr>
          <a:xfrm>
            <a:off x="3175828" y="3917367"/>
            <a:ext cx="1656000" cy="2376000"/>
          </a:xfrm>
          <a:prstGeom prst="roundRect">
            <a:avLst>
              <a:gd name="adj" fmla="val 42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8961B5A2-B51F-4C7F-86C2-1BDD404DA361}"/>
              </a:ext>
            </a:extLst>
          </p:cNvPr>
          <p:cNvSpPr/>
          <p:nvPr/>
        </p:nvSpPr>
        <p:spPr>
          <a:xfrm>
            <a:off x="4985171" y="3917367"/>
            <a:ext cx="1656000" cy="2376000"/>
          </a:xfrm>
          <a:prstGeom prst="roundRect">
            <a:avLst>
              <a:gd name="adj" fmla="val 42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790F019C-90E3-4CED-BE24-C3C63CE10C07}"/>
              </a:ext>
            </a:extLst>
          </p:cNvPr>
          <p:cNvSpPr/>
          <p:nvPr/>
        </p:nvSpPr>
        <p:spPr>
          <a:xfrm>
            <a:off x="1366485" y="3917367"/>
            <a:ext cx="1656000" cy="2376000"/>
          </a:xfrm>
          <a:prstGeom prst="roundRect">
            <a:avLst>
              <a:gd name="adj" fmla="val 42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ADAF569-477A-4702-B8EC-5DFD2B0243AE}"/>
              </a:ext>
            </a:extLst>
          </p:cNvPr>
          <p:cNvSpPr txBox="1"/>
          <p:nvPr/>
        </p:nvSpPr>
        <p:spPr>
          <a:xfrm rot="16200000">
            <a:off x="276339" y="4867940"/>
            <a:ext cx="1609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HP Simplified" panose="020B0604020204020204" pitchFamily="34" charset="0"/>
              </a:rPr>
              <a:t>Common Goals</a:t>
            </a:r>
          </a:p>
        </p:txBody>
      </p:sp>
    </p:spTree>
    <p:extLst>
      <p:ext uri="{BB962C8B-B14F-4D97-AF65-F5344CB8AC3E}">
        <p14:creationId xmlns:p14="http://schemas.microsoft.com/office/powerpoint/2010/main" val="3220168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Box 108">
            <a:extLst>
              <a:ext uri="{FF2B5EF4-FFF2-40B4-BE49-F238E27FC236}">
                <a16:creationId xmlns:a16="http://schemas.microsoft.com/office/drawing/2014/main" id="{B8CF96D7-97F5-4758-B2DE-60D608DA8B08}"/>
              </a:ext>
            </a:extLst>
          </p:cNvPr>
          <p:cNvSpPr txBox="1"/>
          <p:nvPr/>
        </p:nvSpPr>
        <p:spPr>
          <a:xfrm>
            <a:off x="7650356" y="262704"/>
            <a:ext cx="1868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HP Simplified" panose="020B0604020204020204" pitchFamily="34" charset="0"/>
              </a:rPr>
              <a:t>Shared Resources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5BB944-5F32-4BA2-8ECA-43C2240FB83D}"/>
              </a:ext>
            </a:extLst>
          </p:cNvPr>
          <p:cNvGrpSpPr/>
          <p:nvPr/>
        </p:nvGrpSpPr>
        <p:grpSpPr>
          <a:xfrm>
            <a:off x="5999898" y="5090093"/>
            <a:ext cx="2829034" cy="504000"/>
            <a:chOff x="883951" y="3150620"/>
            <a:chExt cx="2829034" cy="504000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541C17A-9F58-40E0-ADDC-B821BBEF6E6D}"/>
                </a:ext>
              </a:extLst>
            </p:cNvPr>
            <p:cNvSpPr/>
            <p:nvPr/>
          </p:nvSpPr>
          <p:spPr>
            <a:xfrm>
              <a:off x="1696985" y="3150620"/>
              <a:ext cx="504000" cy="504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HP Simplified" panose="020B0604020204020204" pitchFamily="34" charset="0"/>
                </a:rPr>
                <a:t>1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E3AACE28-E858-4117-B656-47E95F6D8EB6}"/>
                </a:ext>
              </a:extLst>
            </p:cNvPr>
            <p:cNvSpPr/>
            <p:nvPr/>
          </p:nvSpPr>
          <p:spPr>
            <a:xfrm>
              <a:off x="883951" y="3150620"/>
              <a:ext cx="813034" cy="504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HP Simplified" panose="020B0604020204020204" pitchFamily="34" charset="0"/>
                </a:rPr>
                <a:t>month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793DD248-231C-408C-8069-38AD8C1496E9}"/>
                </a:ext>
              </a:extLst>
            </p:cNvPr>
            <p:cNvSpPr/>
            <p:nvPr/>
          </p:nvSpPr>
          <p:spPr>
            <a:xfrm>
              <a:off x="2200985" y="3150620"/>
              <a:ext cx="504000" cy="504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HP Simplified" panose="020B0604020204020204" pitchFamily="34" charset="0"/>
                </a:rPr>
                <a:t>2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9EE3B793-A05B-4A72-A5D0-69D036AD0A39}"/>
                </a:ext>
              </a:extLst>
            </p:cNvPr>
            <p:cNvSpPr/>
            <p:nvPr/>
          </p:nvSpPr>
          <p:spPr>
            <a:xfrm>
              <a:off x="2704985" y="3150620"/>
              <a:ext cx="504000" cy="504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HP Simplified" panose="020B0604020204020204" pitchFamily="34" charset="0"/>
                </a:rPr>
                <a:t>3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637EF0E1-771C-4249-A990-504FB7F02887}"/>
                </a:ext>
              </a:extLst>
            </p:cNvPr>
            <p:cNvSpPr/>
            <p:nvPr/>
          </p:nvSpPr>
          <p:spPr>
            <a:xfrm>
              <a:off x="3208985" y="3150620"/>
              <a:ext cx="504000" cy="504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HP Simplified" panose="020B0604020204020204" pitchFamily="34" charset="0"/>
                </a:rPr>
                <a:t>4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DD924CB-90C3-446F-B677-BE1AA015EA22}"/>
              </a:ext>
            </a:extLst>
          </p:cNvPr>
          <p:cNvSpPr txBox="1"/>
          <p:nvPr/>
        </p:nvSpPr>
        <p:spPr>
          <a:xfrm>
            <a:off x="662435" y="262704"/>
            <a:ext cx="1361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HP Simplified" panose="020B0604020204020204" pitchFamily="34" charset="0"/>
              </a:rPr>
              <a:t>Shared Deck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45845F8-B4C7-4D2A-BA9B-AFFBF5C1E112}"/>
              </a:ext>
            </a:extLst>
          </p:cNvPr>
          <p:cNvSpPr/>
          <p:nvPr/>
        </p:nvSpPr>
        <p:spPr>
          <a:xfrm>
            <a:off x="191038" y="698711"/>
            <a:ext cx="2304000" cy="3204000"/>
          </a:xfrm>
          <a:prstGeom prst="roundRect">
            <a:avLst>
              <a:gd name="adj" fmla="val 42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CADD564-A4B3-463A-8997-B3E02DFEDD20}"/>
              </a:ext>
            </a:extLst>
          </p:cNvPr>
          <p:cNvSpPr/>
          <p:nvPr/>
        </p:nvSpPr>
        <p:spPr>
          <a:xfrm>
            <a:off x="2824490" y="698711"/>
            <a:ext cx="2304000" cy="3204000"/>
          </a:xfrm>
          <a:prstGeom prst="roundRect">
            <a:avLst>
              <a:gd name="adj" fmla="val 42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8185DFC-2BB0-4C7D-8480-031EF73B6500}"/>
              </a:ext>
            </a:extLst>
          </p:cNvPr>
          <p:cNvSpPr/>
          <p:nvPr/>
        </p:nvSpPr>
        <p:spPr>
          <a:xfrm>
            <a:off x="5128490" y="698711"/>
            <a:ext cx="2304000" cy="3204000"/>
          </a:xfrm>
          <a:prstGeom prst="roundRect">
            <a:avLst>
              <a:gd name="adj" fmla="val 42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DE9F585-33EC-4D66-81A7-053622763F1E}"/>
              </a:ext>
            </a:extLst>
          </p:cNvPr>
          <p:cNvSpPr/>
          <p:nvPr/>
        </p:nvSpPr>
        <p:spPr>
          <a:xfrm>
            <a:off x="7432490" y="698711"/>
            <a:ext cx="2304000" cy="3204000"/>
          </a:xfrm>
          <a:prstGeom prst="roundRect">
            <a:avLst>
              <a:gd name="adj" fmla="val 42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2728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9A04A291-36E6-4DD4-98BA-F968968A8177}"/>
              </a:ext>
            </a:extLst>
          </p:cNvPr>
          <p:cNvSpPr/>
          <p:nvPr/>
        </p:nvSpPr>
        <p:spPr>
          <a:xfrm>
            <a:off x="520490" y="698711"/>
            <a:ext cx="2304000" cy="3204000"/>
          </a:xfrm>
          <a:prstGeom prst="roundRect">
            <a:avLst>
              <a:gd name="adj" fmla="val 42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ADAF569-477A-4702-B8EC-5DFD2B0243AE}"/>
              </a:ext>
            </a:extLst>
          </p:cNvPr>
          <p:cNvSpPr txBox="1"/>
          <p:nvPr/>
        </p:nvSpPr>
        <p:spPr>
          <a:xfrm rot="5400000">
            <a:off x="8450180" y="3244334"/>
            <a:ext cx="1609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HP Simplified" panose="020B0604020204020204" pitchFamily="34" charset="0"/>
              </a:rPr>
              <a:t>Common Goals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B968EAC-B399-4E0C-9155-F17B0C3DA06E}"/>
              </a:ext>
            </a:extLst>
          </p:cNvPr>
          <p:cNvSpPr/>
          <p:nvPr/>
        </p:nvSpPr>
        <p:spPr>
          <a:xfrm>
            <a:off x="2824490" y="698711"/>
            <a:ext cx="2304000" cy="3204000"/>
          </a:xfrm>
          <a:prstGeom prst="roundRect">
            <a:avLst>
              <a:gd name="adj" fmla="val 42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77B38ED-B8F7-4E13-9A3D-6EFA0494CC33}"/>
              </a:ext>
            </a:extLst>
          </p:cNvPr>
          <p:cNvSpPr/>
          <p:nvPr/>
        </p:nvSpPr>
        <p:spPr>
          <a:xfrm rot="5400000">
            <a:off x="6267777" y="-437287"/>
            <a:ext cx="2238911" cy="3113485"/>
          </a:xfrm>
          <a:prstGeom prst="roundRect">
            <a:avLst>
              <a:gd name="adj" fmla="val 42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F6179EB-BF5C-4E31-BDB2-1D11CC95F795}"/>
              </a:ext>
            </a:extLst>
          </p:cNvPr>
          <p:cNvSpPr/>
          <p:nvPr/>
        </p:nvSpPr>
        <p:spPr>
          <a:xfrm rot="5400000">
            <a:off x="6267777" y="1866713"/>
            <a:ext cx="2238911" cy="3113485"/>
          </a:xfrm>
          <a:prstGeom prst="roundRect">
            <a:avLst>
              <a:gd name="adj" fmla="val 42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E52C0C7-BA7A-4DBF-87C4-2E19C43FA476}"/>
              </a:ext>
            </a:extLst>
          </p:cNvPr>
          <p:cNvSpPr/>
          <p:nvPr/>
        </p:nvSpPr>
        <p:spPr>
          <a:xfrm rot="5400000">
            <a:off x="6267777" y="4173338"/>
            <a:ext cx="2238911" cy="3113485"/>
          </a:xfrm>
          <a:prstGeom prst="roundRect">
            <a:avLst>
              <a:gd name="adj" fmla="val 42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04C6C76-0054-4520-9D26-BE3E38D20FD0}"/>
              </a:ext>
            </a:extLst>
          </p:cNvPr>
          <p:cNvGrpSpPr/>
          <p:nvPr/>
        </p:nvGrpSpPr>
        <p:grpSpPr>
          <a:xfrm>
            <a:off x="1437423" y="5090093"/>
            <a:ext cx="2829034" cy="504000"/>
            <a:chOff x="4037968" y="3150620"/>
            <a:chExt cx="2829034" cy="5040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70E0BFF-88D2-472B-B0A5-4EF3665520AD}"/>
                </a:ext>
              </a:extLst>
            </p:cNvPr>
            <p:cNvSpPr/>
            <p:nvPr/>
          </p:nvSpPr>
          <p:spPr>
            <a:xfrm>
              <a:off x="4851002" y="3150620"/>
              <a:ext cx="504000" cy="504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HP Simplified" panose="020B0604020204020204" pitchFamily="34" charset="0"/>
                </a:rPr>
                <a:t>1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DCAAF72-7F32-4706-861E-068C7D4DF5DF}"/>
                </a:ext>
              </a:extLst>
            </p:cNvPr>
            <p:cNvSpPr/>
            <p:nvPr/>
          </p:nvSpPr>
          <p:spPr>
            <a:xfrm>
              <a:off x="4037968" y="3150620"/>
              <a:ext cx="813034" cy="504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HP Simplified" panose="020B0604020204020204" pitchFamily="34" charset="0"/>
                </a:rPr>
                <a:t>week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C6C827B-2353-4FF6-BA14-9CC3E62DFE1D}"/>
                </a:ext>
              </a:extLst>
            </p:cNvPr>
            <p:cNvSpPr/>
            <p:nvPr/>
          </p:nvSpPr>
          <p:spPr>
            <a:xfrm>
              <a:off x="5355002" y="3150620"/>
              <a:ext cx="504000" cy="504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HP Simplified" panose="020B0604020204020204" pitchFamily="34" charset="0"/>
                </a:rPr>
                <a:t>2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7BE2FA7-207A-417A-9649-231E1A71053A}"/>
                </a:ext>
              </a:extLst>
            </p:cNvPr>
            <p:cNvSpPr/>
            <p:nvPr/>
          </p:nvSpPr>
          <p:spPr>
            <a:xfrm>
              <a:off x="5859002" y="3150620"/>
              <a:ext cx="504000" cy="504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HP Simplified" panose="020B0604020204020204" pitchFamily="34" charset="0"/>
                </a:rPr>
                <a:t>3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C4B3836-5C77-4F5B-8DC1-6C5EFE191F2E}"/>
                </a:ext>
              </a:extLst>
            </p:cNvPr>
            <p:cNvSpPr/>
            <p:nvPr/>
          </p:nvSpPr>
          <p:spPr>
            <a:xfrm>
              <a:off x="6363002" y="3150620"/>
              <a:ext cx="504000" cy="504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HP Simplified" panose="020B0604020204020204" pitchFamily="34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3177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A2D2032-A156-415B-8D80-8056C20C2E52}"/>
              </a:ext>
            </a:extLst>
          </p:cNvPr>
          <p:cNvGrpSpPr/>
          <p:nvPr/>
        </p:nvGrpSpPr>
        <p:grpSpPr>
          <a:xfrm>
            <a:off x="669000" y="4998170"/>
            <a:ext cx="8568000" cy="504000"/>
            <a:chOff x="1116200" y="4826720"/>
            <a:chExt cx="8568000" cy="504000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2350A7D0-0ECF-4AC6-A146-C939988DAF71}"/>
                </a:ext>
              </a:extLst>
            </p:cNvPr>
            <p:cNvGrpSpPr/>
            <p:nvPr/>
          </p:nvGrpSpPr>
          <p:grpSpPr>
            <a:xfrm>
              <a:off x="1116200" y="4826720"/>
              <a:ext cx="7056000" cy="504000"/>
              <a:chOff x="372315" y="3617741"/>
              <a:chExt cx="7056000" cy="504000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45945DAE-0448-419E-833C-CBC2AE12F8AB}"/>
                  </a:ext>
                </a:extLst>
              </p:cNvPr>
              <p:cNvSpPr/>
              <p:nvPr/>
            </p:nvSpPr>
            <p:spPr>
              <a:xfrm>
                <a:off x="876315" y="3617741"/>
                <a:ext cx="504000" cy="50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HP Simplified" panose="020B0604020204020204" pitchFamily="34" charset="0"/>
                  </a:rPr>
                  <a:t>0</a:t>
                </a:r>
              </a:p>
            </p:txBody>
          </p: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3DB64EDC-202B-41DA-865A-17945B7F7317}"/>
                  </a:ext>
                </a:extLst>
              </p:cNvPr>
              <p:cNvGrpSpPr/>
              <p:nvPr/>
            </p:nvGrpSpPr>
            <p:grpSpPr>
              <a:xfrm>
                <a:off x="372315" y="3617741"/>
                <a:ext cx="504000" cy="504000"/>
                <a:chOff x="1302643" y="5795606"/>
                <a:chExt cx="504000" cy="504000"/>
              </a:xfrm>
            </p:grpSpPr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823D8A86-7E75-470E-99A0-0D2FA6FB50BE}"/>
                    </a:ext>
                  </a:extLst>
                </p:cNvPr>
                <p:cNvSpPr/>
                <p:nvPr/>
              </p:nvSpPr>
              <p:spPr>
                <a:xfrm>
                  <a:off x="1302643" y="5795606"/>
                  <a:ext cx="504000" cy="504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24" name="Picture 123">
                  <a:extLst>
                    <a:ext uri="{FF2B5EF4-FFF2-40B4-BE49-F238E27FC236}">
                      <a16:creationId xmlns:a16="http://schemas.microsoft.com/office/drawing/2014/main" id="{F295CF83-8046-458D-B312-89F31DE36F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22981" y="5852573"/>
                  <a:ext cx="260522" cy="393168"/>
                </a:xfrm>
                <a:prstGeom prst="rect">
                  <a:avLst/>
                </a:prstGeom>
              </p:spPr>
            </p:pic>
          </p:grp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9CE72D6C-0FD1-4EC8-8609-27BD5EB2A9AE}"/>
                  </a:ext>
                </a:extLst>
              </p:cNvPr>
              <p:cNvSpPr/>
              <p:nvPr/>
            </p:nvSpPr>
            <p:spPr>
              <a:xfrm>
                <a:off x="1380315" y="3617741"/>
                <a:ext cx="504000" cy="50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HP Simplified" panose="020B0604020204020204" pitchFamily="34" charset="0"/>
                  </a:rPr>
                  <a:t>10</a:t>
                </a: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2EE971C2-D9EA-404F-908D-5E9901EA2FE9}"/>
                  </a:ext>
                </a:extLst>
              </p:cNvPr>
              <p:cNvSpPr/>
              <p:nvPr/>
            </p:nvSpPr>
            <p:spPr>
              <a:xfrm>
                <a:off x="1884315" y="3617741"/>
                <a:ext cx="504000" cy="50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HP Simplified" panose="020B0604020204020204" pitchFamily="34" charset="0"/>
                  </a:rPr>
                  <a:t>20</a:t>
                </a: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C5B82907-E8C9-4870-B817-7B52FE206DBD}"/>
                  </a:ext>
                </a:extLst>
              </p:cNvPr>
              <p:cNvSpPr/>
              <p:nvPr/>
            </p:nvSpPr>
            <p:spPr>
              <a:xfrm>
                <a:off x="2388315" y="3617741"/>
                <a:ext cx="504000" cy="50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HP Simplified" panose="020B0604020204020204" pitchFamily="34" charset="0"/>
                  </a:rPr>
                  <a:t>30</a:t>
                </a: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7B156C05-3CB7-458D-B1F7-047515F040F1}"/>
                  </a:ext>
                </a:extLst>
              </p:cNvPr>
              <p:cNvSpPr/>
              <p:nvPr/>
            </p:nvSpPr>
            <p:spPr>
              <a:xfrm>
                <a:off x="2892315" y="3617741"/>
                <a:ext cx="504000" cy="50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HP Simplified" panose="020B0604020204020204" pitchFamily="34" charset="0"/>
                  </a:rPr>
                  <a:t>40</a:t>
                </a: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D57805AD-D74C-417D-A1A6-245C9DF90BD9}"/>
                  </a:ext>
                </a:extLst>
              </p:cNvPr>
              <p:cNvSpPr/>
              <p:nvPr/>
            </p:nvSpPr>
            <p:spPr>
              <a:xfrm>
                <a:off x="3396315" y="3617741"/>
                <a:ext cx="504000" cy="50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HP Simplified" panose="020B0604020204020204" pitchFamily="34" charset="0"/>
                  </a:rPr>
                  <a:t>50</a:t>
                </a: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6390A251-2C22-4D22-B744-ED54B35B462C}"/>
                  </a:ext>
                </a:extLst>
              </p:cNvPr>
              <p:cNvSpPr/>
              <p:nvPr/>
            </p:nvSpPr>
            <p:spPr>
              <a:xfrm>
                <a:off x="3900315" y="3617741"/>
                <a:ext cx="504000" cy="50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HP Simplified" panose="020B0604020204020204" pitchFamily="34" charset="0"/>
                  </a:rPr>
                  <a:t>60</a:t>
                </a: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2B4A73C8-40B8-47C5-8977-559F1EFE96E0}"/>
                  </a:ext>
                </a:extLst>
              </p:cNvPr>
              <p:cNvSpPr/>
              <p:nvPr/>
            </p:nvSpPr>
            <p:spPr>
              <a:xfrm>
                <a:off x="4404315" y="3617741"/>
                <a:ext cx="504000" cy="50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HP Simplified" panose="020B0604020204020204" pitchFamily="34" charset="0"/>
                  </a:rPr>
                  <a:t>70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8D0C6EDD-27E2-455B-BD6D-524E65FECCDE}"/>
                  </a:ext>
                </a:extLst>
              </p:cNvPr>
              <p:cNvSpPr/>
              <p:nvPr/>
            </p:nvSpPr>
            <p:spPr>
              <a:xfrm>
                <a:off x="4908315" y="3617741"/>
                <a:ext cx="504000" cy="50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HP Simplified" panose="020B0604020204020204" pitchFamily="34" charset="0"/>
                  </a:rPr>
                  <a:t>80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7A323585-4EE7-47E8-B0A8-6A74F3FBCA82}"/>
                  </a:ext>
                </a:extLst>
              </p:cNvPr>
              <p:cNvSpPr/>
              <p:nvPr/>
            </p:nvSpPr>
            <p:spPr>
              <a:xfrm>
                <a:off x="5412315" y="3617741"/>
                <a:ext cx="504000" cy="50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HP Simplified" panose="020B0604020204020204" pitchFamily="34" charset="0"/>
                  </a:rPr>
                  <a:t>90</a:t>
                </a: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AB5745BD-E20E-40FB-9DAE-DA36CCCE8027}"/>
                  </a:ext>
                </a:extLst>
              </p:cNvPr>
              <p:cNvSpPr/>
              <p:nvPr/>
            </p:nvSpPr>
            <p:spPr>
              <a:xfrm>
                <a:off x="5916315" y="3617741"/>
                <a:ext cx="504000" cy="50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pt-BR" dirty="0">
                    <a:latin typeface="HP Simplified" panose="020B0604020204020204" pitchFamily="34" charset="0"/>
                  </a:rPr>
                  <a:t>100</a:t>
                </a: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5ACA6814-D2DF-4DDA-BC30-3941E6E04B95}"/>
                  </a:ext>
                </a:extLst>
              </p:cNvPr>
              <p:cNvSpPr/>
              <p:nvPr/>
            </p:nvSpPr>
            <p:spPr>
              <a:xfrm>
                <a:off x="6420315" y="3617741"/>
                <a:ext cx="504000" cy="50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pt-BR" dirty="0">
                    <a:latin typeface="HP Simplified" panose="020B0604020204020204" pitchFamily="34" charset="0"/>
                  </a:rPr>
                  <a:t>110</a:t>
                </a: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D6AF1353-7177-4D58-A157-DC9B0A9B78E7}"/>
                  </a:ext>
                </a:extLst>
              </p:cNvPr>
              <p:cNvSpPr/>
              <p:nvPr/>
            </p:nvSpPr>
            <p:spPr>
              <a:xfrm>
                <a:off x="6924315" y="3617741"/>
                <a:ext cx="504000" cy="50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pt-BR" dirty="0">
                    <a:latin typeface="HP Simplified" panose="020B0604020204020204" pitchFamily="34" charset="0"/>
                  </a:rPr>
                  <a:t>120</a:t>
                </a:r>
              </a:p>
            </p:txBody>
          </p:sp>
        </p:grp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2E77A6FC-F9F9-4FD3-97CD-CC865200B7FD}"/>
                </a:ext>
              </a:extLst>
            </p:cNvPr>
            <p:cNvSpPr/>
            <p:nvPr/>
          </p:nvSpPr>
          <p:spPr>
            <a:xfrm>
              <a:off x="8172200" y="4826720"/>
              <a:ext cx="504000" cy="50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pt-BR" dirty="0">
                  <a:latin typeface="HP Simplified" panose="020B0604020204020204" pitchFamily="34" charset="0"/>
                </a:rPr>
                <a:t>130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FE7935D0-E020-40E4-9516-9D0BB53421D2}"/>
                </a:ext>
              </a:extLst>
            </p:cNvPr>
            <p:cNvSpPr/>
            <p:nvPr/>
          </p:nvSpPr>
          <p:spPr>
            <a:xfrm>
              <a:off x="8676200" y="4826720"/>
              <a:ext cx="504000" cy="50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pt-BR" dirty="0">
                  <a:latin typeface="HP Simplified" panose="020B0604020204020204" pitchFamily="34" charset="0"/>
                </a:rPr>
                <a:t>140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C24422BB-8EBF-4063-BB82-DDFFE0BFFAB7}"/>
                </a:ext>
              </a:extLst>
            </p:cNvPr>
            <p:cNvSpPr/>
            <p:nvPr/>
          </p:nvSpPr>
          <p:spPr>
            <a:xfrm>
              <a:off x="9180200" y="4826720"/>
              <a:ext cx="504000" cy="50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pt-BR" dirty="0">
                  <a:latin typeface="HP Simplified" panose="020B0604020204020204" pitchFamily="34" charset="0"/>
                </a:rPr>
                <a:t>150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7D5D5E2C-4CE5-4B44-B35A-3B520DC54FF9}"/>
              </a:ext>
            </a:extLst>
          </p:cNvPr>
          <p:cNvSpPr txBox="1"/>
          <p:nvPr/>
        </p:nvSpPr>
        <p:spPr>
          <a:xfrm>
            <a:off x="8089266" y="336365"/>
            <a:ext cx="1287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HP Simplified" panose="020B0604020204020204" pitchFamily="34" charset="0"/>
              </a:rPr>
              <a:t>Discard Pile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9AC7AC1-2888-4DA4-8581-4269226CADAC}"/>
              </a:ext>
            </a:extLst>
          </p:cNvPr>
          <p:cNvSpPr/>
          <p:nvPr/>
        </p:nvSpPr>
        <p:spPr>
          <a:xfrm>
            <a:off x="9134" y="759562"/>
            <a:ext cx="2340000" cy="3240000"/>
          </a:xfrm>
          <a:prstGeom prst="roundRect">
            <a:avLst>
              <a:gd name="adj" fmla="val 42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DEEB7B-1C33-4D2E-ACCA-364D963D0CC9}"/>
              </a:ext>
            </a:extLst>
          </p:cNvPr>
          <p:cNvSpPr txBox="1"/>
          <p:nvPr/>
        </p:nvSpPr>
        <p:spPr>
          <a:xfrm>
            <a:off x="841322" y="336365"/>
            <a:ext cx="835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HP Simplified" panose="020B0604020204020204" pitchFamily="34" charset="0"/>
              </a:rPr>
              <a:t>Printer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F6953ED-415E-4E98-83DA-3313AA490238}"/>
              </a:ext>
            </a:extLst>
          </p:cNvPr>
          <p:cNvSpPr txBox="1"/>
          <p:nvPr/>
        </p:nvSpPr>
        <p:spPr>
          <a:xfrm>
            <a:off x="5961000" y="336365"/>
            <a:ext cx="60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HP Simplified" panose="020B0604020204020204" pitchFamily="34" charset="0"/>
              </a:rPr>
              <a:t>Plan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DB0F106-9053-49FF-B32E-BB17749F6BE6}"/>
              </a:ext>
            </a:extLst>
          </p:cNvPr>
          <p:cNvSpPr/>
          <p:nvPr/>
        </p:nvSpPr>
        <p:spPr>
          <a:xfrm>
            <a:off x="2523000" y="759562"/>
            <a:ext cx="2340000" cy="3240000"/>
          </a:xfrm>
          <a:prstGeom prst="roundRect">
            <a:avLst>
              <a:gd name="adj" fmla="val 42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0ACDFA5-E6A1-4E21-BC52-2FF78FC3434E}"/>
              </a:ext>
            </a:extLst>
          </p:cNvPr>
          <p:cNvSpPr/>
          <p:nvPr/>
        </p:nvSpPr>
        <p:spPr>
          <a:xfrm>
            <a:off x="5029230" y="759562"/>
            <a:ext cx="2340000" cy="3240000"/>
          </a:xfrm>
          <a:prstGeom prst="roundRect">
            <a:avLst>
              <a:gd name="adj" fmla="val 42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7DFB492-7511-42FE-A38F-E76ADC2DB1A3}"/>
              </a:ext>
            </a:extLst>
          </p:cNvPr>
          <p:cNvSpPr/>
          <p:nvPr/>
        </p:nvSpPr>
        <p:spPr>
          <a:xfrm>
            <a:off x="7543096" y="759562"/>
            <a:ext cx="2340000" cy="3240000"/>
          </a:xfrm>
          <a:prstGeom prst="roundRect">
            <a:avLst>
              <a:gd name="adj" fmla="val 42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059834-3D57-41F6-B920-3F2D3BFB2FE7}"/>
              </a:ext>
            </a:extLst>
          </p:cNvPr>
          <p:cNvSpPr txBox="1"/>
          <p:nvPr/>
        </p:nvSpPr>
        <p:spPr>
          <a:xfrm>
            <a:off x="2763130" y="336365"/>
            <a:ext cx="1859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HP Simplified" panose="020B0604020204020204" pitchFamily="34" charset="0"/>
              </a:rPr>
              <a:t>Replace Cartridge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852DEEE-4A7C-45CD-940E-560094CB42D6}"/>
              </a:ext>
            </a:extLst>
          </p:cNvPr>
          <p:cNvSpPr txBox="1"/>
          <p:nvPr/>
        </p:nvSpPr>
        <p:spPr>
          <a:xfrm>
            <a:off x="669000" y="4574973"/>
            <a:ext cx="1743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HP Simplified" panose="020B0604020204020204" pitchFamily="34" charset="0"/>
              </a:rPr>
              <a:t>Ink Level tracker</a:t>
            </a:r>
          </a:p>
        </p:txBody>
      </p:sp>
    </p:spTree>
    <p:extLst>
      <p:ext uri="{BB962C8B-B14F-4D97-AF65-F5344CB8AC3E}">
        <p14:creationId xmlns:p14="http://schemas.microsoft.com/office/powerpoint/2010/main" val="188265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DC9CA12-AFFA-4EBE-A5D9-A8B64D477154}"/>
              </a:ext>
            </a:extLst>
          </p:cNvPr>
          <p:cNvSpPr txBox="1"/>
          <p:nvPr/>
        </p:nvSpPr>
        <p:spPr>
          <a:xfrm>
            <a:off x="8089266" y="336365"/>
            <a:ext cx="1287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HP Simplified" panose="020B0604020204020204" pitchFamily="34" charset="0"/>
              </a:rPr>
              <a:t>Discard Pile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AB4C59E-4BEF-4127-9353-EBDC9039B213}"/>
              </a:ext>
            </a:extLst>
          </p:cNvPr>
          <p:cNvSpPr/>
          <p:nvPr/>
        </p:nvSpPr>
        <p:spPr>
          <a:xfrm>
            <a:off x="9134" y="759562"/>
            <a:ext cx="2340000" cy="3240000"/>
          </a:xfrm>
          <a:prstGeom prst="roundRect">
            <a:avLst>
              <a:gd name="adj" fmla="val 42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CC5868-D3BD-4887-92A7-9BFAA1CE34CB}"/>
              </a:ext>
            </a:extLst>
          </p:cNvPr>
          <p:cNvSpPr txBox="1"/>
          <p:nvPr/>
        </p:nvSpPr>
        <p:spPr>
          <a:xfrm>
            <a:off x="841322" y="336365"/>
            <a:ext cx="835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HP Simplified" panose="020B0604020204020204" pitchFamily="34" charset="0"/>
              </a:rPr>
              <a:t>Printer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1127C2-972D-4E3E-B6B8-26BE3617AB71}"/>
              </a:ext>
            </a:extLst>
          </p:cNvPr>
          <p:cNvSpPr txBox="1"/>
          <p:nvPr/>
        </p:nvSpPr>
        <p:spPr>
          <a:xfrm>
            <a:off x="5961000" y="336365"/>
            <a:ext cx="60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HP Simplified" panose="020B0604020204020204" pitchFamily="34" charset="0"/>
              </a:rPr>
              <a:t>Plan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3229F526-9205-41BD-A8FA-BFD0710602F1}"/>
              </a:ext>
            </a:extLst>
          </p:cNvPr>
          <p:cNvSpPr/>
          <p:nvPr/>
        </p:nvSpPr>
        <p:spPr>
          <a:xfrm>
            <a:off x="2523000" y="759562"/>
            <a:ext cx="2340000" cy="3240000"/>
          </a:xfrm>
          <a:prstGeom prst="roundRect">
            <a:avLst>
              <a:gd name="adj" fmla="val 42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A2D2032-A156-415B-8D80-8056C20C2E52}"/>
              </a:ext>
            </a:extLst>
          </p:cNvPr>
          <p:cNvGrpSpPr/>
          <p:nvPr/>
        </p:nvGrpSpPr>
        <p:grpSpPr>
          <a:xfrm>
            <a:off x="669000" y="4998170"/>
            <a:ext cx="8568000" cy="504000"/>
            <a:chOff x="1116200" y="4826720"/>
            <a:chExt cx="8568000" cy="504000"/>
          </a:xfrm>
          <a:solidFill>
            <a:srgbClr val="990000"/>
          </a:solidFill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2350A7D0-0ECF-4AC6-A146-C939988DAF71}"/>
                </a:ext>
              </a:extLst>
            </p:cNvPr>
            <p:cNvGrpSpPr/>
            <p:nvPr/>
          </p:nvGrpSpPr>
          <p:grpSpPr>
            <a:xfrm>
              <a:off x="1116200" y="4826720"/>
              <a:ext cx="7056000" cy="504000"/>
              <a:chOff x="372315" y="3617741"/>
              <a:chExt cx="7056000" cy="504000"/>
            </a:xfrm>
            <a:grpFill/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45945DAE-0448-419E-833C-CBC2AE12F8AB}"/>
                  </a:ext>
                </a:extLst>
              </p:cNvPr>
              <p:cNvSpPr/>
              <p:nvPr/>
            </p:nvSpPr>
            <p:spPr>
              <a:xfrm>
                <a:off x="876315" y="3617741"/>
                <a:ext cx="504000" cy="504000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HP Simplified" panose="020B0604020204020204" pitchFamily="34" charset="0"/>
                  </a:rPr>
                  <a:t>0</a:t>
                </a:r>
              </a:p>
            </p:txBody>
          </p: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3DB64EDC-202B-41DA-865A-17945B7F7317}"/>
                  </a:ext>
                </a:extLst>
              </p:cNvPr>
              <p:cNvGrpSpPr/>
              <p:nvPr/>
            </p:nvGrpSpPr>
            <p:grpSpPr>
              <a:xfrm>
                <a:off x="372315" y="3617741"/>
                <a:ext cx="504000" cy="504000"/>
                <a:chOff x="1302643" y="5795606"/>
                <a:chExt cx="504000" cy="504000"/>
              </a:xfrm>
              <a:grpFill/>
            </p:grpSpPr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823D8A86-7E75-470E-99A0-0D2FA6FB50BE}"/>
                    </a:ext>
                  </a:extLst>
                </p:cNvPr>
                <p:cNvSpPr/>
                <p:nvPr/>
              </p:nvSpPr>
              <p:spPr>
                <a:xfrm>
                  <a:off x="1302643" y="5795606"/>
                  <a:ext cx="504000" cy="504000"/>
                </a:xfrm>
                <a:prstGeom prst="rect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24" name="Picture 123">
                  <a:extLst>
                    <a:ext uri="{FF2B5EF4-FFF2-40B4-BE49-F238E27FC236}">
                      <a16:creationId xmlns:a16="http://schemas.microsoft.com/office/drawing/2014/main" id="{F295CF83-8046-458D-B312-89F31DE36F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22981" y="5852573"/>
                  <a:ext cx="260522" cy="393168"/>
                </a:xfrm>
                <a:prstGeom prst="rect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</p:pic>
          </p:grp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9CE72D6C-0FD1-4EC8-8609-27BD5EB2A9AE}"/>
                  </a:ext>
                </a:extLst>
              </p:cNvPr>
              <p:cNvSpPr/>
              <p:nvPr/>
            </p:nvSpPr>
            <p:spPr>
              <a:xfrm>
                <a:off x="1380315" y="3617741"/>
                <a:ext cx="504000" cy="504000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HP Simplified" panose="020B0604020204020204" pitchFamily="34" charset="0"/>
                  </a:rPr>
                  <a:t>10</a:t>
                </a: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2EE971C2-D9EA-404F-908D-5E9901EA2FE9}"/>
                  </a:ext>
                </a:extLst>
              </p:cNvPr>
              <p:cNvSpPr/>
              <p:nvPr/>
            </p:nvSpPr>
            <p:spPr>
              <a:xfrm>
                <a:off x="1884315" y="3617741"/>
                <a:ext cx="504000" cy="504000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HP Simplified" panose="020B0604020204020204" pitchFamily="34" charset="0"/>
                  </a:rPr>
                  <a:t>20</a:t>
                </a: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C5B82907-E8C9-4870-B817-7B52FE206DBD}"/>
                  </a:ext>
                </a:extLst>
              </p:cNvPr>
              <p:cNvSpPr/>
              <p:nvPr/>
            </p:nvSpPr>
            <p:spPr>
              <a:xfrm>
                <a:off x="2388315" y="3617741"/>
                <a:ext cx="504000" cy="504000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HP Simplified" panose="020B0604020204020204" pitchFamily="34" charset="0"/>
                  </a:rPr>
                  <a:t>30</a:t>
                </a: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7B156C05-3CB7-458D-B1F7-047515F040F1}"/>
                  </a:ext>
                </a:extLst>
              </p:cNvPr>
              <p:cNvSpPr/>
              <p:nvPr/>
            </p:nvSpPr>
            <p:spPr>
              <a:xfrm>
                <a:off x="2892315" y="3617741"/>
                <a:ext cx="504000" cy="504000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HP Simplified" panose="020B0604020204020204" pitchFamily="34" charset="0"/>
                  </a:rPr>
                  <a:t>40</a:t>
                </a: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D57805AD-D74C-417D-A1A6-245C9DF90BD9}"/>
                  </a:ext>
                </a:extLst>
              </p:cNvPr>
              <p:cNvSpPr/>
              <p:nvPr/>
            </p:nvSpPr>
            <p:spPr>
              <a:xfrm>
                <a:off x="3396315" y="3617741"/>
                <a:ext cx="504000" cy="504000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HP Simplified" panose="020B0604020204020204" pitchFamily="34" charset="0"/>
                  </a:rPr>
                  <a:t>50</a:t>
                </a: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6390A251-2C22-4D22-B744-ED54B35B462C}"/>
                  </a:ext>
                </a:extLst>
              </p:cNvPr>
              <p:cNvSpPr/>
              <p:nvPr/>
            </p:nvSpPr>
            <p:spPr>
              <a:xfrm>
                <a:off x="3900315" y="3617741"/>
                <a:ext cx="504000" cy="504000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HP Simplified" panose="020B0604020204020204" pitchFamily="34" charset="0"/>
                  </a:rPr>
                  <a:t>60</a:t>
                </a: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2B4A73C8-40B8-47C5-8977-559F1EFE96E0}"/>
                  </a:ext>
                </a:extLst>
              </p:cNvPr>
              <p:cNvSpPr/>
              <p:nvPr/>
            </p:nvSpPr>
            <p:spPr>
              <a:xfrm>
                <a:off x="4404315" y="3617741"/>
                <a:ext cx="504000" cy="504000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HP Simplified" panose="020B0604020204020204" pitchFamily="34" charset="0"/>
                  </a:rPr>
                  <a:t>70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8D0C6EDD-27E2-455B-BD6D-524E65FECCDE}"/>
                  </a:ext>
                </a:extLst>
              </p:cNvPr>
              <p:cNvSpPr/>
              <p:nvPr/>
            </p:nvSpPr>
            <p:spPr>
              <a:xfrm>
                <a:off x="4908315" y="3617741"/>
                <a:ext cx="504000" cy="504000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HP Simplified" panose="020B0604020204020204" pitchFamily="34" charset="0"/>
                  </a:rPr>
                  <a:t>80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7A323585-4EE7-47E8-B0A8-6A74F3FBCA82}"/>
                  </a:ext>
                </a:extLst>
              </p:cNvPr>
              <p:cNvSpPr/>
              <p:nvPr/>
            </p:nvSpPr>
            <p:spPr>
              <a:xfrm>
                <a:off x="5412315" y="3617741"/>
                <a:ext cx="504000" cy="504000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HP Simplified" panose="020B0604020204020204" pitchFamily="34" charset="0"/>
                  </a:rPr>
                  <a:t>90</a:t>
                </a: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AB5745BD-E20E-40FB-9DAE-DA36CCCE8027}"/>
                  </a:ext>
                </a:extLst>
              </p:cNvPr>
              <p:cNvSpPr/>
              <p:nvPr/>
            </p:nvSpPr>
            <p:spPr>
              <a:xfrm>
                <a:off x="5916315" y="3617741"/>
                <a:ext cx="504000" cy="504000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pt-BR" dirty="0">
                    <a:latin typeface="HP Simplified" panose="020B0604020204020204" pitchFamily="34" charset="0"/>
                  </a:rPr>
                  <a:t>100</a:t>
                </a: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5ACA6814-D2DF-4DDA-BC30-3941E6E04B95}"/>
                  </a:ext>
                </a:extLst>
              </p:cNvPr>
              <p:cNvSpPr/>
              <p:nvPr/>
            </p:nvSpPr>
            <p:spPr>
              <a:xfrm>
                <a:off x="6420315" y="3617741"/>
                <a:ext cx="504000" cy="504000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pt-BR" dirty="0">
                    <a:latin typeface="HP Simplified" panose="020B0604020204020204" pitchFamily="34" charset="0"/>
                  </a:rPr>
                  <a:t>110</a:t>
                </a: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D6AF1353-7177-4D58-A157-DC9B0A9B78E7}"/>
                  </a:ext>
                </a:extLst>
              </p:cNvPr>
              <p:cNvSpPr/>
              <p:nvPr/>
            </p:nvSpPr>
            <p:spPr>
              <a:xfrm>
                <a:off x="6924315" y="3617741"/>
                <a:ext cx="504000" cy="504000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pt-BR" dirty="0">
                    <a:latin typeface="HP Simplified" panose="020B0604020204020204" pitchFamily="34" charset="0"/>
                  </a:rPr>
                  <a:t>120</a:t>
                </a:r>
              </a:p>
            </p:txBody>
          </p:sp>
        </p:grp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2E77A6FC-F9F9-4FD3-97CD-CC865200B7FD}"/>
                </a:ext>
              </a:extLst>
            </p:cNvPr>
            <p:cNvSpPr/>
            <p:nvPr/>
          </p:nvSpPr>
          <p:spPr>
            <a:xfrm>
              <a:off x="8172200" y="4826720"/>
              <a:ext cx="504000" cy="504000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pt-BR" dirty="0">
                  <a:latin typeface="HP Simplified" panose="020B0604020204020204" pitchFamily="34" charset="0"/>
                </a:rPr>
                <a:t>130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FE7935D0-E020-40E4-9516-9D0BB53421D2}"/>
                </a:ext>
              </a:extLst>
            </p:cNvPr>
            <p:cNvSpPr/>
            <p:nvPr/>
          </p:nvSpPr>
          <p:spPr>
            <a:xfrm>
              <a:off x="8676200" y="4826720"/>
              <a:ext cx="504000" cy="504000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pt-BR" dirty="0">
                  <a:latin typeface="HP Simplified" panose="020B0604020204020204" pitchFamily="34" charset="0"/>
                </a:rPr>
                <a:t>140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C24422BB-8EBF-4063-BB82-DDFFE0BFFAB7}"/>
                </a:ext>
              </a:extLst>
            </p:cNvPr>
            <p:cNvSpPr/>
            <p:nvPr/>
          </p:nvSpPr>
          <p:spPr>
            <a:xfrm>
              <a:off x="9180200" y="4826720"/>
              <a:ext cx="504000" cy="504000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pt-BR" dirty="0">
                  <a:latin typeface="HP Simplified" panose="020B0604020204020204" pitchFamily="34" charset="0"/>
                </a:rPr>
                <a:t>150</a:t>
              </a:r>
            </a:p>
          </p:txBody>
        </p:sp>
      </p:grp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17DAEDB-6831-4EAC-ACA9-4A8EF747AA34}"/>
              </a:ext>
            </a:extLst>
          </p:cNvPr>
          <p:cNvSpPr/>
          <p:nvPr/>
        </p:nvSpPr>
        <p:spPr>
          <a:xfrm>
            <a:off x="5029230" y="759562"/>
            <a:ext cx="2340000" cy="3240000"/>
          </a:xfrm>
          <a:prstGeom prst="roundRect">
            <a:avLst>
              <a:gd name="adj" fmla="val 42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B853E43-3DC1-4DA3-B27A-C8F4575B5D9C}"/>
              </a:ext>
            </a:extLst>
          </p:cNvPr>
          <p:cNvSpPr/>
          <p:nvPr/>
        </p:nvSpPr>
        <p:spPr>
          <a:xfrm>
            <a:off x="7543096" y="759562"/>
            <a:ext cx="2340000" cy="3240000"/>
          </a:xfrm>
          <a:prstGeom prst="roundRect">
            <a:avLst>
              <a:gd name="adj" fmla="val 42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A74C08-2788-45AB-B599-A87CC4AC2DDB}"/>
              </a:ext>
            </a:extLst>
          </p:cNvPr>
          <p:cNvSpPr txBox="1"/>
          <p:nvPr/>
        </p:nvSpPr>
        <p:spPr>
          <a:xfrm>
            <a:off x="2763130" y="336365"/>
            <a:ext cx="1859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HP Simplified" panose="020B0604020204020204" pitchFamily="34" charset="0"/>
              </a:rPr>
              <a:t>Replace Cartridge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BC3D2F2-AA79-4951-A9A1-6450B3AE9EF3}"/>
              </a:ext>
            </a:extLst>
          </p:cNvPr>
          <p:cNvSpPr txBox="1"/>
          <p:nvPr/>
        </p:nvSpPr>
        <p:spPr>
          <a:xfrm>
            <a:off x="669000" y="4574973"/>
            <a:ext cx="1743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HP Simplified" panose="020B0604020204020204" pitchFamily="34" charset="0"/>
              </a:rPr>
              <a:t>Ink Level tracker</a:t>
            </a:r>
          </a:p>
        </p:txBody>
      </p:sp>
    </p:spTree>
    <p:extLst>
      <p:ext uri="{BB962C8B-B14F-4D97-AF65-F5344CB8AC3E}">
        <p14:creationId xmlns:p14="http://schemas.microsoft.com/office/powerpoint/2010/main" val="3309006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33ED6DD-27E2-458F-BE02-69E7DF3EAD6F}"/>
              </a:ext>
            </a:extLst>
          </p:cNvPr>
          <p:cNvSpPr txBox="1"/>
          <p:nvPr/>
        </p:nvSpPr>
        <p:spPr>
          <a:xfrm>
            <a:off x="7918759" y="28164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HP Simplified" panose="020B0604020204020204" pitchFamily="34" charset="0"/>
              </a:rPr>
              <a:t>Deck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AB4C59E-4BEF-4127-9353-EBDC9039B213}"/>
              </a:ext>
            </a:extLst>
          </p:cNvPr>
          <p:cNvSpPr/>
          <p:nvPr/>
        </p:nvSpPr>
        <p:spPr>
          <a:xfrm>
            <a:off x="574243" y="759562"/>
            <a:ext cx="2340000" cy="3240000"/>
          </a:xfrm>
          <a:prstGeom prst="roundRect">
            <a:avLst>
              <a:gd name="adj" fmla="val 42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354F88-1DF5-4479-9304-7B45DCDCE36C}"/>
              </a:ext>
            </a:extLst>
          </p:cNvPr>
          <p:cNvSpPr txBox="1"/>
          <p:nvPr/>
        </p:nvSpPr>
        <p:spPr>
          <a:xfrm>
            <a:off x="1068449" y="313032"/>
            <a:ext cx="135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HP Simplified" panose="020B0604020204020204" pitchFamily="34" charset="0"/>
              </a:rPr>
              <a:t>Printed Jobs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39B1B23-ACA2-446D-BE34-1906E497658C}"/>
              </a:ext>
            </a:extLst>
          </p:cNvPr>
          <p:cNvGrpSpPr/>
          <p:nvPr/>
        </p:nvGrpSpPr>
        <p:grpSpPr>
          <a:xfrm>
            <a:off x="4128975" y="281648"/>
            <a:ext cx="1734723" cy="653850"/>
            <a:chOff x="2164895" y="4474357"/>
            <a:chExt cx="1734723" cy="653850"/>
          </a:xfrm>
        </p:grpSpPr>
        <p:grpSp>
          <p:nvGrpSpPr>
            <p:cNvPr id="31" name="Agrupar 2">
              <a:extLst>
                <a:ext uri="{FF2B5EF4-FFF2-40B4-BE49-F238E27FC236}">
                  <a16:creationId xmlns:a16="http://schemas.microsoft.com/office/drawing/2014/main" id="{33B5E472-0AB8-453F-83F2-1A2345F2B321}"/>
                </a:ext>
              </a:extLst>
            </p:cNvPr>
            <p:cNvGrpSpPr/>
            <p:nvPr/>
          </p:nvGrpSpPr>
          <p:grpSpPr>
            <a:xfrm>
              <a:off x="2263087" y="4759855"/>
              <a:ext cx="234166" cy="286092"/>
              <a:chOff x="1249813" y="1018217"/>
              <a:chExt cx="234166" cy="286092"/>
            </a:xfrm>
          </p:grpSpPr>
          <p:sp>
            <p:nvSpPr>
              <p:cNvPr id="32" name="Retângulo 1">
                <a:extLst>
                  <a:ext uri="{FF2B5EF4-FFF2-40B4-BE49-F238E27FC236}">
                    <a16:creationId xmlns:a16="http://schemas.microsoft.com/office/drawing/2014/main" id="{0EFB02AC-792F-4587-9E73-D997356DE8F2}"/>
                  </a:ext>
                </a:extLst>
              </p:cNvPr>
              <p:cNvSpPr/>
              <p:nvPr/>
            </p:nvSpPr>
            <p:spPr>
              <a:xfrm>
                <a:off x="1249813" y="1018218"/>
                <a:ext cx="127777" cy="1916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3" name="Retângulo 7">
                <a:extLst>
                  <a:ext uri="{FF2B5EF4-FFF2-40B4-BE49-F238E27FC236}">
                    <a16:creationId xmlns:a16="http://schemas.microsoft.com/office/drawing/2014/main" id="{AD211999-50BB-4F82-8BF6-32C090F21CA9}"/>
                  </a:ext>
                </a:extLst>
              </p:cNvPr>
              <p:cNvSpPr/>
              <p:nvPr/>
            </p:nvSpPr>
            <p:spPr>
              <a:xfrm rot="603869">
                <a:off x="1278908" y="1018217"/>
                <a:ext cx="127777" cy="1916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4" name="Retângulo 8">
                <a:extLst>
                  <a:ext uri="{FF2B5EF4-FFF2-40B4-BE49-F238E27FC236}">
                    <a16:creationId xmlns:a16="http://schemas.microsoft.com/office/drawing/2014/main" id="{23B1FF1C-FDF5-4BC1-9563-F96FCA7BFD77}"/>
                  </a:ext>
                </a:extLst>
              </p:cNvPr>
              <p:cNvSpPr/>
              <p:nvPr/>
            </p:nvSpPr>
            <p:spPr>
              <a:xfrm rot="1212142">
                <a:off x="1310053" y="1046174"/>
                <a:ext cx="127777" cy="1916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5" name="Retângulo 9">
                <a:extLst>
                  <a:ext uri="{FF2B5EF4-FFF2-40B4-BE49-F238E27FC236}">
                    <a16:creationId xmlns:a16="http://schemas.microsoft.com/office/drawing/2014/main" id="{A6DFC0F9-B92C-482A-991F-22320E73612F}"/>
                  </a:ext>
                </a:extLst>
              </p:cNvPr>
              <p:cNvSpPr/>
              <p:nvPr/>
            </p:nvSpPr>
            <p:spPr>
              <a:xfrm rot="1790305">
                <a:off x="1342051" y="1079957"/>
                <a:ext cx="127777" cy="1916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6" name="Retângulo 12">
                <a:extLst>
                  <a:ext uri="{FF2B5EF4-FFF2-40B4-BE49-F238E27FC236}">
                    <a16:creationId xmlns:a16="http://schemas.microsoft.com/office/drawing/2014/main" id="{E6ADDDD1-0EB1-4034-B472-B0EA32E0622D}"/>
                  </a:ext>
                </a:extLst>
              </p:cNvPr>
              <p:cNvSpPr/>
              <p:nvPr/>
            </p:nvSpPr>
            <p:spPr>
              <a:xfrm rot="2675644">
                <a:off x="1356202" y="1112644"/>
                <a:ext cx="127777" cy="1916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  <p:grpSp>
          <p:nvGrpSpPr>
            <p:cNvPr id="37" name="Agrupar 5">
              <a:extLst>
                <a:ext uri="{FF2B5EF4-FFF2-40B4-BE49-F238E27FC236}">
                  <a16:creationId xmlns:a16="http://schemas.microsoft.com/office/drawing/2014/main" id="{AA8BCE75-3390-40B9-B7E2-818AF9002660}"/>
                </a:ext>
              </a:extLst>
            </p:cNvPr>
            <p:cNvGrpSpPr/>
            <p:nvPr/>
          </p:nvGrpSpPr>
          <p:grpSpPr>
            <a:xfrm>
              <a:off x="2673826" y="4761233"/>
              <a:ext cx="282589" cy="285145"/>
              <a:chOff x="1015140" y="821259"/>
              <a:chExt cx="282589" cy="285145"/>
            </a:xfrm>
            <a:solidFill>
              <a:schemeClr val="bg2">
                <a:lumMod val="90000"/>
              </a:schemeClr>
            </a:solidFill>
          </p:grpSpPr>
          <p:sp>
            <p:nvSpPr>
              <p:cNvPr id="38" name="Rectangle 10">
                <a:extLst>
                  <a:ext uri="{FF2B5EF4-FFF2-40B4-BE49-F238E27FC236}">
                    <a16:creationId xmlns:a16="http://schemas.microsoft.com/office/drawing/2014/main" id="{E06A9966-71E9-490C-A6E3-426F170355C3}"/>
                  </a:ext>
                </a:extLst>
              </p:cNvPr>
              <p:cNvSpPr/>
              <p:nvPr/>
            </p:nvSpPr>
            <p:spPr>
              <a:xfrm>
                <a:off x="1015140" y="821259"/>
                <a:ext cx="282589" cy="28514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chemeClr val="tx1"/>
                  </a:solidFill>
                  <a:latin typeface="HP Simplified" panose="020B0604020204020204" pitchFamily="34" charset="0"/>
                </a:endParaRPr>
              </a:p>
            </p:txBody>
          </p:sp>
          <p:pic>
            <p:nvPicPr>
              <p:cNvPr id="39" name="Picture 12">
                <a:extLst>
                  <a:ext uri="{FF2B5EF4-FFF2-40B4-BE49-F238E27FC236}">
                    <a16:creationId xmlns:a16="http://schemas.microsoft.com/office/drawing/2014/main" id="{B8BF13BF-BFA1-4085-9030-61E5713CC6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2645" y="884635"/>
                <a:ext cx="192336" cy="154726"/>
              </a:xfrm>
              <a:prstGeom prst="rect">
                <a:avLst/>
              </a:prstGeom>
              <a:grpFill/>
            </p:spPr>
          </p:pic>
        </p:grpSp>
        <p:grpSp>
          <p:nvGrpSpPr>
            <p:cNvPr id="40" name="Agrupar 6">
              <a:extLst>
                <a:ext uri="{FF2B5EF4-FFF2-40B4-BE49-F238E27FC236}">
                  <a16:creationId xmlns:a16="http://schemas.microsoft.com/office/drawing/2014/main" id="{95E98E78-2CF3-4DB2-ACE2-1BBE18E48039}"/>
                </a:ext>
              </a:extLst>
            </p:cNvPr>
            <p:cNvGrpSpPr/>
            <p:nvPr/>
          </p:nvGrpSpPr>
          <p:grpSpPr>
            <a:xfrm>
              <a:off x="3106505" y="4761233"/>
              <a:ext cx="281519" cy="284065"/>
              <a:chOff x="1443463" y="708841"/>
              <a:chExt cx="281519" cy="284065"/>
            </a:xfrm>
            <a:solidFill>
              <a:srgbClr val="7030A0"/>
            </a:solidFill>
          </p:grpSpPr>
          <p:sp>
            <p:nvSpPr>
              <p:cNvPr id="41" name="Rectangle 10">
                <a:extLst>
                  <a:ext uri="{FF2B5EF4-FFF2-40B4-BE49-F238E27FC236}">
                    <a16:creationId xmlns:a16="http://schemas.microsoft.com/office/drawing/2014/main" id="{7DFB2F34-0A9C-4021-9A42-289675B4B45F}"/>
                  </a:ext>
                </a:extLst>
              </p:cNvPr>
              <p:cNvSpPr/>
              <p:nvPr/>
            </p:nvSpPr>
            <p:spPr>
              <a:xfrm>
                <a:off x="1443463" y="708841"/>
                <a:ext cx="281519" cy="28406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chemeClr val="tx1"/>
                  </a:solidFill>
                  <a:latin typeface="HP Simplified" panose="020B0604020204020204" pitchFamily="34" charset="0"/>
                </a:endParaRPr>
              </a:p>
            </p:txBody>
          </p:sp>
          <p:pic>
            <p:nvPicPr>
              <p:cNvPr id="42" name="Picture 16">
                <a:extLst>
                  <a:ext uri="{FF2B5EF4-FFF2-40B4-BE49-F238E27FC236}">
                    <a16:creationId xmlns:a16="http://schemas.microsoft.com/office/drawing/2014/main" id="{510BDDC5-DC6A-4E70-A9AE-9385CD3886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95872" y="765144"/>
                <a:ext cx="174399" cy="174399"/>
              </a:xfrm>
              <a:prstGeom prst="rect">
                <a:avLst/>
              </a:prstGeom>
              <a:grpFill/>
            </p:spPr>
          </p:pic>
        </p:grpSp>
        <p:sp>
          <p:nvSpPr>
            <p:cNvPr id="43" name="CaixaDeTexto 73">
              <a:extLst>
                <a:ext uri="{FF2B5EF4-FFF2-40B4-BE49-F238E27FC236}">
                  <a16:creationId xmlns:a16="http://schemas.microsoft.com/office/drawing/2014/main" id="{D07936A8-0DE5-41C2-8ACF-70482B92CD18}"/>
                </a:ext>
              </a:extLst>
            </p:cNvPr>
            <p:cNvSpPr txBox="1"/>
            <p:nvPr/>
          </p:nvSpPr>
          <p:spPr>
            <a:xfrm>
              <a:off x="2798242" y="4474357"/>
              <a:ext cx="4732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>
                  <a:latin typeface="HP Simplified" panose="020B0604020204020204" pitchFamily="34" charset="0"/>
                </a:rPr>
                <a:t>Setup</a:t>
              </a:r>
            </a:p>
          </p:txBody>
        </p:sp>
        <p:sp>
          <p:nvSpPr>
            <p:cNvPr id="44" name="CaixaDeTexto 77">
              <a:extLst>
                <a:ext uri="{FF2B5EF4-FFF2-40B4-BE49-F238E27FC236}">
                  <a16:creationId xmlns:a16="http://schemas.microsoft.com/office/drawing/2014/main" id="{F50DDD22-6DB8-420E-8670-E3C09DD633E6}"/>
                </a:ext>
              </a:extLst>
            </p:cNvPr>
            <p:cNvSpPr txBox="1"/>
            <p:nvPr/>
          </p:nvSpPr>
          <p:spPr>
            <a:xfrm>
              <a:off x="2164895" y="4912763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b="1" dirty="0">
                  <a:latin typeface="HP Simplified" panose="020B0604020204020204" pitchFamily="34" charset="0"/>
                </a:rPr>
                <a:t>5</a:t>
              </a:r>
            </a:p>
          </p:txBody>
        </p:sp>
        <p:sp>
          <p:nvSpPr>
            <p:cNvPr id="45" name="CaixaDeTexto 78">
              <a:extLst>
                <a:ext uri="{FF2B5EF4-FFF2-40B4-BE49-F238E27FC236}">
                  <a16:creationId xmlns:a16="http://schemas.microsoft.com/office/drawing/2014/main" id="{BC59D369-911B-45B4-AA9D-0BC9BF5B6420}"/>
                </a:ext>
              </a:extLst>
            </p:cNvPr>
            <p:cNvSpPr txBox="1"/>
            <p:nvPr/>
          </p:nvSpPr>
          <p:spPr>
            <a:xfrm>
              <a:off x="3379924" y="4737005"/>
              <a:ext cx="5196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b="1" dirty="0">
                  <a:latin typeface="HP Simplified" panose="020B0604020204020204" pitchFamily="34" charset="0"/>
                </a:rPr>
                <a:t>play 4</a:t>
              </a:r>
            </a:p>
            <a:p>
              <a:pPr algn="ctr"/>
              <a:r>
                <a:rPr lang="pt-BR" sz="800" b="1" dirty="0" err="1">
                  <a:latin typeface="HP Simplified" panose="020B0604020204020204" pitchFamily="34" charset="0"/>
                </a:rPr>
                <a:t>months</a:t>
              </a:r>
              <a:endParaRPr lang="pt-BR" sz="800" b="1" dirty="0">
                <a:latin typeface="HP Simplified" panose="020B060402020402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BB64BF2-5138-4608-A4AC-C8C111991E04}"/>
              </a:ext>
            </a:extLst>
          </p:cNvPr>
          <p:cNvGrpSpPr/>
          <p:nvPr/>
        </p:nvGrpSpPr>
        <p:grpSpPr>
          <a:xfrm>
            <a:off x="4209683" y="1195462"/>
            <a:ext cx="1721803" cy="574429"/>
            <a:chOff x="4693146" y="4474430"/>
            <a:chExt cx="1721803" cy="574429"/>
          </a:xfrm>
        </p:grpSpPr>
        <p:grpSp>
          <p:nvGrpSpPr>
            <p:cNvPr id="46" name="Agrupar 20">
              <a:extLst>
                <a:ext uri="{FF2B5EF4-FFF2-40B4-BE49-F238E27FC236}">
                  <a16:creationId xmlns:a16="http://schemas.microsoft.com/office/drawing/2014/main" id="{EB8B16FD-0B37-489B-B305-BE3AF438141E}"/>
                </a:ext>
              </a:extLst>
            </p:cNvPr>
            <p:cNvGrpSpPr/>
            <p:nvPr/>
          </p:nvGrpSpPr>
          <p:grpSpPr>
            <a:xfrm>
              <a:off x="4693146" y="4713994"/>
              <a:ext cx="285307" cy="287887"/>
              <a:chOff x="853809" y="1209307"/>
              <a:chExt cx="438224" cy="442187"/>
            </a:xfrm>
            <a:solidFill>
              <a:srgbClr val="FF0000"/>
            </a:solidFill>
          </p:grpSpPr>
          <p:sp>
            <p:nvSpPr>
              <p:cNvPr id="47" name="Rectangle 10">
                <a:extLst>
                  <a:ext uri="{FF2B5EF4-FFF2-40B4-BE49-F238E27FC236}">
                    <a16:creationId xmlns:a16="http://schemas.microsoft.com/office/drawing/2014/main" id="{D8F84422-264B-4795-98C4-61209D3A6EF5}"/>
                  </a:ext>
                </a:extLst>
              </p:cNvPr>
              <p:cNvSpPr/>
              <p:nvPr/>
            </p:nvSpPr>
            <p:spPr>
              <a:xfrm>
                <a:off x="853809" y="1209307"/>
                <a:ext cx="438224" cy="44218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chemeClr val="tx1"/>
                  </a:solidFill>
                  <a:latin typeface="HP Simplified" panose="020B0604020204020204" pitchFamily="34" charset="0"/>
                </a:endParaRPr>
              </a:p>
            </p:txBody>
          </p:sp>
          <p:pic>
            <p:nvPicPr>
              <p:cNvPr id="48" name="Picture 7">
                <a:extLst>
                  <a:ext uri="{FF2B5EF4-FFF2-40B4-BE49-F238E27FC236}">
                    <a16:creationId xmlns:a16="http://schemas.microsoft.com/office/drawing/2014/main" id="{5033FAA2-8FDF-40C0-805B-6AC98C4636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7266" y="1294745"/>
                <a:ext cx="271310" cy="271310"/>
              </a:xfrm>
              <a:prstGeom prst="rect">
                <a:avLst/>
              </a:prstGeom>
              <a:grpFill/>
            </p:spPr>
          </p:pic>
        </p:grpSp>
        <p:grpSp>
          <p:nvGrpSpPr>
            <p:cNvPr id="49" name="Agrupar 21">
              <a:extLst>
                <a:ext uri="{FF2B5EF4-FFF2-40B4-BE49-F238E27FC236}">
                  <a16:creationId xmlns:a16="http://schemas.microsoft.com/office/drawing/2014/main" id="{673CD13C-03E0-4B5F-BF70-79C85ECE5B79}"/>
                </a:ext>
              </a:extLst>
            </p:cNvPr>
            <p:cNvGrpSpPr/>
            <p:nvPr/>
          </p:nvGrpSpPr>
          <p:grpSpPr>
            <a:xfrm>
              <a:off x="4894393" y="4907000"/>
              <a:ext cx="129119" cy="130287"/>
              <a:chOff x="1443463" y="708841"/>
              <a:chExt cx="281519" cy="284065"/>
            </a:xfrm>
            <a:solidFill>
              <a:srgbClr val="7030A0"/>
            </a:solidFill>
          </p:grpSpPr>
          <p:sp>
            <p:nvSpPr>
              <p:cNvPr id="50" name="Rectangle 10">
                <a:extLst>
                  <a:ext uri="{FF2B5EF4-FFF2-40B4-BE49-F238E27FC236}">
                    <a16:creationId xmlns:a16="http://schemas.microsoft.com/office/drawing/2014/main" id="{69678DB6-519D-44C3-B421-AEFCED83AEF9}"/>
                  </a:ext>
                </a:extLst>
              </p:cNvPr>
              <p:cNvSpPr/>
              <p:nvPr/>
            </p:nvSpPr>
            <p:spPr>
              <a:xfrm>
                <a:off x="1443463" y="708841"/>
                <a:ext cx="281519" cy="28406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chemeClr val="tx1"/>
                  </a:solidFill>
                  <a:latin typeface="HP Simplified" panose="020B0604020204020204" pitchFamily="34" charset="0"/>
                </a:endParaRPr>
              </a:p>
            </p:txBody>
          </p:sp>
          <p:pic>
            <p:nvPicPr>
              <p:cNvPr id="51" name="Picture 16">
                <a:extLst>
                  <a:ext uri="{FF2B5EF4-FFF2-40B4-BE49-F238E27FC236}">
                    <a16:creationId xmlns:a16="http://schemas.microsoft.com/office/drawing/2014/main" id="{9FEB5FF1-C179-4C4B-96D9-1A288B2EAC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95872" y="765144"/>
                <a:ext cx="174399" cy="174399"/>
              </a:xfrm>
              <a:prstGeom prst="rect">
                <a:avLst/>
              </a:prstGeom>
              <a:grpFill/>
            </p:spPr>
          </p:pic>
        </p:grpSp>
        <p:grpSp>
          <p:nvGrpSpPr>
            <p:cNvPr id="52" name="Agrupar 26">
              <a:extLst>
                <a:ext uri="{FF2B5EF4-FFF2-40B4-BE49-F238E27FC236}">
                  <a16:creationId xmlns:a16="http://schemas.microsoft.com/office/drawing/2014/main" id="{6EB4F374-11ED-4BFB-BCB5-3CE794385A5A}"/>
                </a:ext>
              </a:extLst>
            </p:cNvPr>
            <p:cNvGrpSpPr/>
            <p:nvPr/>
          </p:nvGrpSpPr>
          <p:grpSpPr>
            <a:xfrm>
              <a:off x="5130841" y="4716556"/>
              <a:ext cx="289642" cy="292261"/>
              <a:chOff x="956782" y="106536"/>
              <a:chExt cx="438224" cy="442187"/>
            </a:xfrm>
          </p:grpSpPr>
          <p:sp>
            <p:nvSpPr>
              <p:cNvPr id="53" name="Rectangle 10">
                <a:extLst>
                  <a:ext uri="{FF2B5EF4-FFF2-40B4-BE49-F238E27FC236}">
                    <a16:creationId xmlns:a16="http://schemas.microsoft.com/office/drawing/2014/main" id="{0D30171E-5962-4B8D-BF27-46FBEBE87D18}"/>
                  </a:ext>
                </a:extLst>
              </p:cNvPr>
              <p:cNvSpPr/>
              <p:nvPr/>
            </p:nvSpPr>
            <p:spPr>
              <a:xfrm>
                <a:off x="956782" y="106536"/>
                <a:ext cx="438224" cy="44218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GB" sz="1600" b="1" dirty="0">
                  <a:solidFill>
                    <a:schemeClr val="tx1"/>
                  </a:solidFill>
                  <a:latin typeface="HP Simplified" panose="020B0604020204020204" pitchFamily="34" charset="0"/>
                </a:endParaRPr>
              </a:p>
            </p:txBody>
          </p:sp>
          <p:pic>
            <p:nvPicPr>
              <p:cNvPr id="54" name="Picture 17">
                <a:extLst>
                  <a:ext uri="{FF2B5EF4-FFF2-40B4-BE49-F238E27FC236}">
                    <a16:creationId xmlns:a16="http://schemas.microsoft.com/office/drawing/2014/main" id="{1213A16C-4164-49BF-B0F4-41F066F858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1044" y="181405"/>
                <a:ext cx="229700" cy="300434"/>
              </a:xfrm>
              <a:prstGeom prst="rect">
                <a:avLst/>
              </a:prstGeom>
            </p:spPr>
          </p:pic>
        </p:grpSp>
        <p:grpSp>
          <p:nvGrpSpPr>
            <p:cNvPr id="55" name="Agrupar 29">
              <a:extLst>
                <a:ext uri="{FF2B5EF4-FFF2-40B4-BE49-F238E27FC236}">
                  <a16:creationId xmlns:a16="http://schemas.microsoft.com/office/drawing/2014/main" id="{F0843DD4-E5A4-4D55-8521-3BF856314544}"/>
                </a:ext>
              </a:extLst>
            </p:cNvPr>
            <p:cNvGrpSpPr/>
            <p:nvPr/>
          </p:nvGrpSpPr>
          <p:grpSpPr>
            <a:xfrm>
              <a:off x="5321913" y="4906623"/>
              <a:ext cx="129119" cy="130287"/>
              <a:chOff x="1443463" y="708841"/>
              <a:chExt cx="281519" cy="284065"/>
            </a:xfrm>
            <a:solidFill>
              <a:srgbClr val="7030A0"/>
            </a:solidFill>
          </p:grpSpPr>
          <p:sp>
            <p:nvSpPr>
              <p:cNvPr id="56" name="Rectangle 10">
                <a:extLst>
                  <a:ext uri="{FF2B5EF4-FFF2-40B4-BE49-F238E27FC236}">
                    <a16:creationId xmlns:a16="http://schemas.microsoft.com/office/drawing/2014/main" id="{1F627FBE-213D-4226-AAF5-2FE824D878EF}"/>
                  </a:ext>
                </a:extLst>
              </p:cNvPr>
              <p:cNvSpPr/>
              <p:nvPr/>
            </p:nvSpPr>
            <p:spPr>
              <a:xfrm>
                <a:off x="1443463" y="708841"/>
                <a:ext cx="281519" cy="28406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chemeClr val="tx1"/>
                  </a:solidFill>
                  <a:latin typeface="HP Simplified" panose="020B0604020204020204" pitchFamily="34" charset="0"/>
                </a:endParaRPr>
              </a:p>
            </p:txBody>
          </p:sp>
          <p:pic>
            <p:nvPicPr>
              <p:cNvPr id="57" name="Picture 16">
                <a:extLst>
                  <a:ext uri="{FF2B5EF4-FFF2-40B4-BE49-F238E27FC236}">
                    <a16:creationId xmlns:a16="http://schemas.microsoft.com/office/drawing/2014/main" id="{4BCF1E4E-F870-4030-87AD-B9EBF0469A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95872" y="765144"/>
                <a:ext cx="174399" cy="174399"/>
              </a:xfrm>
              <a:prstGeom prst="rect">
                <a:avLst/>
              </a:prstGeom>
              <a:grpFill/>
            </p:spPr>
          </p:pic>
        </p:grpSp>
        <p:grpSp>
          <p:nvGrpSpPr>
            <p:cNvPr id="58" name="Agrupar 32">
              <a:extLst>
                <a:ext uri="{FF2B5EF4-FFF2-40B4-BE49-F238E27FC236}">
                  <a16:creationId xmlns:a16="http://schemas.microsoft.com/office/drawing/2014/main" id="{58965484-513C-4C9A-969D-AF0B00882F68}"/>
                </a:ext>
              </a:extLst>
            </p:cNvPr>
            <p:cNvGrpSpPr/>
            <p:nvPr/>
          </p:nvGrpSpPr>
          <p:grpSpPr>
            <a:xfrm>
              <a:off x="5949408" y="4762767"/>
              <a:ext cx="234166" cy="286092"/>
              <a:chOff x="1249813" y="1018217"/>
              <a:chExt cx="234166" cy="286092"/>
            </a:xfrm>
          </p:grpSpPr>
          <p:sp>
            <p:nvSpPr>
              <p:cNvPr id="59" name="Retângulo 33">
                <a:extLst>
                  <a:ext uri="{FF2B5EF4-FFF2-40B4-BE49-F238E27FC236}">
                    <a16:creationId xmlns:a16="http://schemas.microsoft.com/office/drawing/2014/main" id="{28AE0FF7-098D-4E16-B899-C75C3AF0180F}"/>
                  </a:ext>
                </a:extLst>
              </p:cNvPr>
              <p:cNvSpPr/>
              <p:nvPr/>
            </p:nvSpPr>
            <p:spPr>
              <a:xfrm>
                <a:off x="1249813" y="1018218"/>
                <a:ext cx="127777" cy="1916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60" name="Retângulo 34">
                <a:extLst>
                  <a:ext uri="{FF2B5EF4-FFF2-40B4-BE49-F238E27FC236}">
                    <a16:creationId xmlns:a16="http://schemas.microsoft.com/office/drawing/2014/main" id="{E6000D4C-3D4A-4377-9212-A6C46875958A}"/>
                  </a:ext>
                </a:extLst>
              </p:cNvPr>
              <p:cNvSpPr/>
              <p:nvPr/>
            </p:nvSpPr>
            <p:spPr>
              <a:xfrm rot="603869">
                <a:off x="1278908" y="1018217"/>
                <a:ext cx="127777" cy="1916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61" name="Retângulo 35">
                <a:extLst>
                  <a:ext uri="{FF2B5EF4-FFF2-40B4-BE49-F238E27FC236}">
                    <a16:creationId xmlns:a16="http://schemas.microsoft.com/office/drawing/2014/main" id="{16481E45-166F-43BD-A6F4-7A2BBF68A736}"/>
                  </a:ext>
                </a:extLst>
              </p:cNvPr>
              <p:cNvSpPr/>
              <p:nvPr/>
            </p:nvSpPr>
            <p:spPr>
              <a:xfrm rot="1212142">
                <a:off x="1310053" y="1046174"/>
                <a:ext cx="127777" cy="1916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62" name="Retângulo 36">
                <a:extLst>
                  <a:ext uri="{FF2B5EF4-FFF2-40B4-BE49-F238E27FC236}">
                    <a16:creationId xmlns:a16="http://schemas.microsoft.com/office/drawing/2014/main" id="{3503AEE4-25AD-47D7-9DD7-7A6ECDCE84FD}"/>
                  </a:ext>
                </a:extLst>
              </p:cNvPr>
              <p:cNvSpPr/>
              <p:nvPr/>
            </p:nvSpPr>
            <p:spPr>
              <a:xfrm rot="1790305">
                <a:off x="1342051" y="1079957"/>
                <a:ext cx="127777" cy="1916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63" name="Retângulo 37">
                <a:extLst>
                  <a:ext uri="{FF2B5EF4-FFF2-40B4-BE49-F238E27FC236}">
                    <a16:creationId xmlns:a16="http://schemas.microsoft.com/office/drawing/2014/main" id="{AADBC9C7-0E45-4236-B75C-FE4672E3C848}"/>
                  </a:ext>
                </a:extLst>
              </p:cNvPr>
              <p:cNvSpPr/>
              <p:nvPr/>
            </p:nvSpPr>
            <p:spPr>
              <a:xfrm rot="2675644">
                <a:off x="1356202" y="1112644"/>
                <a:ext cx="127777" cy="1916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  <p:sp>
          <p:nvSpPr>
            <p:cNvPr id="64" name="CaixaDeTexto 74">
              <a:extLst>
                <a:ext uri="{FF2B5EF4-FFF2-40B4-BE49-F238E27FC236}">
                  <a16:creationId xmlns:a16="http://schemas.microsoft.com/office/drawing/2014/main" id="{2151B590-9B70-40BA-8BD8-0C56D2CCAC7D}"/>
                </a:ext>
              </a:extLst>
            </p:cNvPr>
            <p:cNvSpPr txBox="1"/>
            <p:nvPr/>
          </p:nvSpPr>
          <p:spPr>
            <a:xfrm>
              <a:off x="5228419" y="4474430"/>
              <a:ext cx="50206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 err="1">
                  <a:latin typeface="HP Simplified" panose="020B0604020204020204" pitchFamily="34" charset="0"/>
                </a:rPr>
                <a:t>Month</a:t>
              </a:r>
              <a:endParaRPr lang="pt-BR" sz="900" b="1" dirty="0">
                <a:latin typeface="HP Simplified" panose="020B0604020204020204" pitchFamily="34" charset="0"/>
              </a:endParaRPr>
            </a:p>
          </p:txBody>
        </p:sp>
        <p:sp>
          <p:nvSpPr>
            <p:cNvPr id="65" name="CaixaDeTexto 79">
              <a:extLst>
                <a:ext uri="{FF2B5EF4-FFF2-40B4-BE49-F238E27FC236}">
                  <a16:creationId xmlns:a16="http://schemas.microsoft.com/office/drawing/2014/main" id="{46CBA8C3-4B9C-4D6F-A2F5-AFDD2BEC6F8E}"/>
                </a:ext>
              </a:extLst>
            </p:cNvPr>
            <p:cNvSpPr txBox="1"/>
            <p:nvPr/>
          </p:nvSpPr>
          <p:spPr>
            <a:xfrm>
              <a:off x="5461675" y="4705331"/>
              <a:ext cx="4619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b="1" dirty="0">
                  <a:latin typeface="HP Simplified" panose="020B0604020204020204" pitchFamily="34" charset="0"/>
                </a:rPr>
                <a:t>play 4</a:t>
              </a:r>
            </a:p>
            <a:p>
              <a:pPr algn="ctr"/>
              <a:r>
                <a:rPr lang="pt-BR" sz="800" b="1" dirty="0" err="1">
                  <a:latin typeface="HP Simplified" panose="020B0604020204020204" pitchFamily="34" charset="0"/>
                </a:rPr>
                <a:t>weeks</a:t>
              </a:r>
              <a:endParaRPr lang="pt-BR" sz="800" b="1" dirty="0">
                <a:latin typeface="HP Simplified" panose="020B0604020204020204" pitchFamily="34" charset="0"/>
              </a:endParaRPr>
            </a:p>
          </p:txBody>
        </p:sp>
        <p:sp>
          <p:nvSpPr>
            <p:cNvPr id="66" name="CaixaDeTexto 80">
              <a:extLst>
                <a:ext uri="{FF2B5EF4-FFF2-40B4-BE49-F238E27FC236}">
                  <a16:creationId xmlns:a16="http://schemas.microsoft.com/office/drawing/2014/main" id="{4E7059E2-03C1-4EDB-AE83-5992417025AC}"/>
                </a:ext>
              </a:extLst>
            </p:cNvPr>
            <p:cNvSpPr txBox="1"/>
            <p:nvPr/>
          </p:nvSpPr>
          <p:spPr>
            <a:xfrm>
              <a:off x="6073189" y="4579058"/>
              <a:ext cx="3417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00" b="1" dirty="0" err="1">
                  <a:latin typeface="HP Simplified" panose="020B0604020204020204" pitchFamily="34" charset="0"/>
                </a:rPr>
                <a:t>up</a:t>
              </a:r>
              <a:r>
                <a:rPr lang="pt-BR" sz="500" b="1" dirty="0">
                  <a:latin typeface="HP Simplified" panose="020B0604020204020204" pitchFamily="34" charset="0"/>
                </a:rPr>
                <a:t> </a:t>
              </a:r>
              <a:r>
                <a:rPr lang="pt-BR" sz="500" b="1" dirty="0" err="1">
                  <a:latin typeface="HP Simplified" panose="020B0604020204020204" pitchFamily="34" charset="0"/>
                </a:rPr>
                <a:t>to</a:t>
              </a:r>
              <a:r>
                <a:rPr lang="pt-BR" sz="500" b="1" dirty="0">
                  <a:latin typeface="HP Simplified" panose="020B0604020204020204" pitchFamily="34" charset="0"/>
                </a:rPr>
                <a:t> </a:t>
              </a:r>
            </a:p>
            <a:p>
              <a:pPr algn="ctr"/>
              <a:r>
                <a:rPr lang="pt-BR" sz="500" b="1" dirty="0">
                  <a:latin typeface="HP Simplified" panose="020B0604020204020204" pitchFamily="34" charset="0"/>
                </a:rPr>
                <a:t>5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7782E56-683E-48E8-88CC-4564215F0635}"/>
              </a:ext>
            </a:extLst>
          </p:cNvPr>
          <p:cNvGrpSpPr/>
          <p:nvPr/>
        </p:nvGrpSpPr>
        <p:grpSpPr>
          <a:xfrm>
            <a:off x="4113598" y="3546837"/>
            <a:ext cx="1698918" cy="424983"/>
            <a:chOff x="2176673" y="5666091"/>
            <a:chExt cx="1698918" cy="424983"/>
          </a:xfrm>
        </p:grpSpPr>
        <p:grpSp>
          <p:nvGrpSpPr>
            <p:cNvPr id="86" name="Agrupar 56">
              <a:extLst>
                <a:ext uri="{FF2B5EF4-FFF2-40B4-BE49-F238E27FC236}">
                  <a16:creationId xmlns:a16="http://schemas.microsoft.com/office/drawing/2014/main" id="{A7279398-34BE-4B4B-961A-F21BBB5C8CAD}"/>
                </a:ext>
              </a:extLst>
            </p:cNvPr>
            <p:cNvGrpSpPr/>
            <p:nvPr/>
          </p:nvGrpSpPr>
          <p:grpSpPr>
            <a:xfrm>
              <a:off x="3190978" y="5793873"/>
              <a:ext cx="240619" cy="242795"/>
              <a:chOff x="1015140" y="821259"/>
              <a:chExt cx="282589" cy="285145"/>
            </a:xfrm>
            <a:solidFill>
              <a:schemeClr val="bg2">
                <a:lumMod val="90000"/>
              </a:schemeClr>
            </a:solidFill>
          </p:grpSpPr>
          <p:sp>
            <p:nvSpPr>
              <p:cNvPr id="87" name="Rectangle 10">
                <a:extLst>
                  <a:ext uri="{FF2B5EF4-FFF2-40B4-BE49-F238E27FC236}">
                    <a16:creationId xmlns:a16="http://schemas.microsoft.com/office/drawing/2014/main" id="{7D6E98B3-FC48-425A-A99B-98DFEAFAE123}"/>
                  </a:ext>
                </a:extLst>
              </p:cNvPr>
              <p:cNvSpPr/>
              <p:nvPr/>
            </p:nvSpPr>
            <p:spPr>
              <a:xfrm>
                <a:off x="1015140" y="821259"/>
                <a:ext cx="282589" cy="28514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chemeClr val="tx1"/>
                  </a:solidFill>
                  <a:latin typeface="HP Simplified" panose="020B0604020204020204" pitchFamily="34" charset="0"/>
                </a:endParaRPr>
              </a:p>
            </p:txBody>
          </p:sp>
          <p:pic>
            <p:nvPicPr>
              <p:cNvPr id="88" name="Picture 12">
                <a:extLst>
                  <a:ext uri="{FF2B5EF4-FFF2-40B4-BE49-F238E27FC236}">
                    <a16:creationId xmlns:a16="http://schemas.microsoft.com/office/drawing/2014/main" id="{EABAA917-7FD7-4AB0-A831-45D6D7D64D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2645" y="884635"/>
                <a:ext cx="192336" cy="154726"/>
              </a:xfrm>
              <a:prstGeom prst="rect">
                <a:avLst/>
              </a:prstGeom>
              <a:grpFill/>
            </p:spPr>
          </p:pic>
        </p:grpSp>
        <p:grpSp>
          <p:nvGrpSpPr>
            <p:cNvPr id="89" name="Agrupar 59">
              <a:extLst>
                <a:ext uri="{FF2B5EF4-FFF2-40B4-BE49-F238E27FC236}">
                  <a16:creationId xmlns:a16="http://schemas.microsoft.com/office/drawing/2014/main" id="{441B6A87-FC5E-48B7-8905-BC469D4DA334}"/>
                </a:ext>
              </a:extLst>
            </p:cNvPr>
            <p:cNvGrpSpPr/>
            <p:nvPr/>
          </p:nvGrpSpPr>
          <p:grpSpPr>
            <a:xfrm>
              <a:off x="3352744" y="5936377"/>
              <a:ext cx="152872" cy="154254"/>
              <a:chOff x="853809" y="1209307"/>
              <a:chExt cx="438224" cy="442187"/>
            </a:xfrm>
            <a:solidFill>
              <a:srgbClr val="FF0000"/>
            </a:solidFill>
          </p:grpSpPr>
          <p:sp>
            <p:nvSpPr>
              <p:cNvPr id="90" name="Rectangle 10">
                <a:extLst>
                  <a:ext uri="{FF2B5EF4-FFF2-40B4-BE49-F238E27FC236}">
                    <a16:creationId xmlns:a16="http://schemas.microsoft.com/office/drawing/2014/main" id="{E1CB897D-7B90-4E8F-B948-683D513618FE}"/>
                  </a:ext>
                </a:extLst>
              </p:cNvPr>
              <p:cNvSpPr/>
              <p:nvPr/>
            </p:nvSpPr>
            <p:spPr>
              <a:xfrm>
                <a:off x="853809" y="1209307"/>
                <a:ext cx="438224" cy="44218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chemeClr val="tx1"/>
                  </a:solidFill>
                  <a:latin typeface="HP Simplified" panose="020B0604020204020204" pitchFamily="34" charset="0"/>
                </a:endParaRPr>
              </a:p>
            </p:txBody>
          </p:sp>
          <p:pic>
            <p:nvPicPr>
              <p:cNvPr id="91" name="Picture 7">
                <a:extLst>
                  <a:ext uri="{FF2B5EF4-FFF2-40B4-BE49-F238E27FC236}">
                    <a16:creationId xmlns:a16="http://schemas.microsoft.com/office/drawing/2014/main" id="{128269DC-C992-46C1-BC9F-4155BFDC3F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7266" y="1294745"/>
                <a:ext cx="271310" cy="271310"/>
              </a:xfrm>
              <a:prstGeom prst="rect">
                <a:avLst/>
              </a:prstGeom>
              <a:grpFill/>
            </p:spPr>
          </p:pic>
        </p:grpSp>
        <p:grpSp>
          <p:nvGrpSpPr>
            <p:cNvPr id="92" name="Agrupar 62">
              <a:extLst>
                <a:ext uri="{FF2B5EF4-FFF2-40B4-BE49-F238E27FC236}">
                  <a16:creationId xmlns:a16="http://schemas.microsoft.com/office/drawing/2014/main" id="{D4435C82-8368-4390-9FB6-FB32540BB351}"/>
                </a:ext>
              </a:extLst>
            </p:cNvPr>
            <p:cNvGrpSpPr/>
            <p:nvPr/>
          </p:nvGrpSpPr>
          <p:grpSpPr>
            <a:xfrm>
              <a:off x="3660786" y="5803529"/>
              <a:ext cx="214805" cy="216747"/>
              <a:chOff x="853809" y="1209307"/>
              <a:chExt cx="438224" cy="442187"/>
            </a:xfrm>
            <a:solidFill>
              <a:srgbClr val="FF0000"/>
            </a:solidFill>
          </p:grpSpPr>
          <p:sp>
            <p:nvSpPr>
              <p:cNvPr id="93" name="Rectangle 10">
                <a:extLst>
                  <a:ext uri="{FF2B5EF4-FFF2-40B4-BE49-F238E27FC236}">
                    <a16:creationId xmlns:a16="http://schemas.microsoft.com/office/drawing/2014/main" id="{EEB8A325-FEA5-4E58-AD1C-F5AFA450A209}"/>
                  </a:ext>
                </a:extLst>
              </p:cNvPr>
              <p:cNvSpPr/>
              <p:nvPr/>
            </p:nvSpPr>
            <p:spPr>
              <a:xfrm>
                <a:off x="853809" y="1209307"/>
                <a:ext cx="438224" cy="44218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chemeClr val="tx1"/>
                  </a:solidFill>
                  <a:latin typeface="HP Simplified" panose="020B0604020204020204" pitchFamily="34" charset="0"/>
                </a:endParaRPr>
              </a:p>
            </p:txBody>
          </p:sp>
          <p:pic>
            <p:nvPicPr>
              <p:cNvPr id="94" name="Picture 7">
                <a:extLst>
                  <a:ext uri="{FF2B5EF4-FFF2-40B4-BE49-F238E27FC236}">
                    <a16:creationId xmlns:a16="http://schemas.microsoft.com/office/drawing/2014/main" id="{8CBA4DB7-5ECD-4569-B559-786D4ACADF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7266" y="1294745"/>
                <a:ext cx="271310" cy="271310"/>
              </a:xfrm>
              <a:prstGeom prst="rect">
                <a:avLst/>
              </a:prstGeom>
              <a:grpFill/>
            </p:spPr>
          </p:pic>
        </p:grpSp>
        <p:grpSp>
          <p:nvGrpSpPr>
            <p:cNvPr id="95" name="Agrupar 69">
              <a:extLst>
                <a:ext uri="{FF2B5EF4-FFF2-40B4-BE49-F238E27FC236}">
                  <a16:creationId xmlns:a16="http://schemas.microsoft.com/office/drawing/2014/main" id="{9B794FE1-DCAA-4A05-8ECD-096AE193488A}"/>
                </a:ext>
              </a:extLst>
            </p:cNvPr>
            <p:cNvGrpSpPr/>
            <p:nvPr/>
          </p:nvGrpSpPr>
          <p:grpSpPr>
            <a:xfrm>
              <a:off x="2727455" y="5795117"/>
              <a:ext cx="238153" cy="240306"/>
              <a:chOff x="2884383" y="2306058"/>
              <a:chExt cx="289642" cy="292261"/>
            </a:xfrm>
          </p:grpSpPr>
          <p:sp>
            <p:nvSpPr>
              <p:cNvPr id="96" name="Rectangle 10">
                <a:extLst>
                  <a:ext uri="{FF2B5EF4-FFF2-40B4-BE49-F238E27FC236}">
                    <a16:creationId xmlns:a16="http://schemas.microsoft.com/office/drawing/2014/main" id="{9D09D85B-080C-4695-9052-D4E3CE724F15}"/>
                  </a:ext>
                </a:extLst>
              </p:cNvPr>
              <p:cNvSpPr/>
              <p:nvPr/>
            </p:nvSpPr>
            <p:spPr>
              <a:xfrm>
                <a:off x="2884383" y="2306058"/>
                <a:ext cx="289642" cy="29226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GB" sz="1600" b="1" dirty="0">
                  <a:solidFill>
                    <a:schemeClr val="tx1"/>
                  </a:solidFill>
                  <a:latin typeface="HP Simplified" panose="020B0604020204020204" pitchFamily="34" charset="0"/>
                </a:endParaRPr>
              </a:p>
            </p:txBody>
          </p:sp>
          <p:pic>
            <p:nvPicPr>
              <p:cNvPr id="97" name="Picture 16">
                <a:extLst>
                  <a:ext uri="{FF2B5EF4-FFF2-40B4-BE49-F238E27FC236}">
                    <a16:creationId xmlns:a16="http://schemas.microsoft.com/office/drawing/2014/main" id="{0C72998B-082E-40AE-9FF8-B5FCD77C9F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4364" y="2331135"/>
                <a:ext cx="137665" cy="226574"/>
              </a:xfrm>
              <a:prstGeom prst="rect">
                <a:avLst/>
              </a:prstGeom>
            </p:spPr>
          </p:pic>
        </p:grpSp>
        <p:grpSp>
          <p:nvGrpSpPr>
            <p:cNvPr id="98" name="Agrupar 70">
              <a:extLst>
                <a:ext uri="{FF2B5EF4-FFF2-40B4-BE49-F238E27FC236}">
                  <a16:creationId xmlns:a16="http://schemas.microsoft.com/office/drawing/2014/main" id="{9314B641-E82F-4CBE-92DF-158462A9F803}"/>
                </a:ext>
              </a:extLst>
            </p:cNvPr>
            <p:cNvGrpSpPr/>
            <p:nvPr/>
          </p:nvGrpSpPr>
          <p:grpSpPr>
            <a:xfrm>
              <a:off x="2902285" y="5935768"/>
              <a:ext cx="153913" cy="155306"/>
              <a:chOff x="2510479" y="1862894"/>
              <a:chExt cx="438224" cy="442187"/>
            </a:xfrm>
          </p:grpSpPr>
          <p:sp>
            <p:nvSpPr>
              <p:cNvPr id="99" name="Rectangle 10">
                <a:extLst>
                  <a:ext uri="{FF2B5EF4-FFF2-40B4-BE49-F238E27FC236}">
                    <a16:creationId xmlns:a16="http://schemas.microsoft.com/office/drawing/2014/main" id="{3085C1E5-8A48-4947-8BC8-D1C6C58EF1BD}"/>
                  </a:ext>
                </a:extLst>
              </p:cNvPr>
              <p:cNvSpPr/>
              <p:nvPr/>
            </p:nvSpPr>
            <p:spPr>
              <a:xfrm>
                <a:off x="2510479" y="1862894"/>
                <a:ext cx="438224" cy="442187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chemeClr val="tx1"/>
                  </a:solidFill>
                  <a:latin typeface="HP Simplified" panose="020B0604020204020204" pitchFamily="34" charset="0"/>
                </a:endParaRPr>
              </a:p>
            </p:txBody>
          </p:sp>
          <p:pic>
            <p:nvPicPr>
              <p:cNvPr id="100" name="Picture 12">
                <a:extLst>
                  <a:ext uri="{FF2B5EF4-FFF2-40B4-BE49-F238E27FC236}">
                    <a16:creationId xmlns:a16="http://schemas.microsoft.com/office/drawing/2014/main" id="{C9E8F2E2-EB39-4E0E-BDE4-A4416AF28A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8991" y="1952857"/>
                <a:ext cx="301199" cy="273751"/>
              </a:xfrm>
              <a:prstGeom prst="rect">
                <a:avLst/>
              </a:prstGeom>
              <a:solidFill>
                <a:srgbClr val="00B0F0"/>
              </a:solidFill>
            </p:spPr>
          </p:pic>
        </p:grpSp>
        <p:sp>
          <p:nvSpPr>
            <p:cNvPr id="101" name="CaixaDeTexto 76">
              <a:extLst>
                <a:ext uri="{FF2B5EF4-FFF2-40B4-BE49-F238E27FC236}">
                  <a16:creationId xmlns:a16="http://schemas.microsoft.com/office/drawing/2014/main" id="{509B9972-585F-4AA9-AD2C-9A9E8473F228}"/>
                </a:ext>
              </a:extLst>
            </p:cNvPr>
            <p:cNvSpPr txBox="1"/>
            <p:nvPr/>
          </p:nvSpPr>
          <p:spPr>
            <a:xfrm>
              <a:off x="2176673" y="5666091"/>
              <a:ext cx="6165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latin typeface="HP Simplified" panose="020B0604020204020204" pitchFamily="34" charset="0"/>
                </a:rPr>
                <a:t>End Score:  +</a:t>
              </a:r>
            </a:p>
          </p:txBody>
        </p:sp>
        <p:sp>
          <p:nvSpPr>
            <p:cNvPr id="102" name="CaixaDeTexto 81">
              <a:extLst>
                <a:ext uri="{FF2B5EF4-FFF2-40B4-BE49-F238E27FC236}">
                  <a16:creationId xmlns:a16="http://schemas.microsoft.com/office/drawing/2014/main" id="{651B67B4-6F3F-466A-915E-4CB4A5986B47}"/>
                </a:ext>
              </a:extLst>
            </p:cNvPr>
            <p:cNvSpPr txBox="1"/>
            <p:nvPr/>
          </p:nvSpPr>
          <p:spPr>
            <a:xfrm>
              <a:off x="2997490" y="5800111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b="1" dirty="0">
                  <a:latin typeface="HP Simplified" panose="020B0604020204020204" pitchFamily="34" charset="0"/>
                </a:rPr>
                <a:t>–</a:t>
              </a:r>
            </a:p>
          </p:txBody>
        </p:sp>
        <p:sp>
          <p:nvSpPr>
            <p:cNvPr id="103" name="CaixaDeTexto 81">
              <a:extLst>
                <a:ext uri="{FF2B5EF4-FFF2-40B4-BE49-F238E27FC236}">
                  <a16:creationId xmlns:a16="http://schemas.microsoft.com/office/drawing/2014/main" id="{86CCB00E-6923-4BA9-A4E8-E869B8013660}"/>
                </a:ext>
              </a:extLst>
            </p:cNvPr>
            <p:cNvSpPr txBox="1"/>
            <p:nvPr/>
          </p:nvSpPr>
          <p:spPr>
            <a:xfrm>
              <a:off x="3453445" y="5806845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b="1" dirty="0">
                  <a:latin typeface="HP Simplified" panose="020B0604020204020204" pitchFamily="34" charset="0"/>
                </a:rPr>
                <a:t>–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00EC6CA5-88D7-4275-B8C4-14A19CC3ABA6}"/>
              </a:ext>
            </a:extLst>
          </p:cNvPr>
          <p:cNvGrpSpPr/>
          <p:nvPr/>
        </p:nvGrpSpPr>
        <p:grpSpPr>
          <a:xfrm>
            <a:off x="3845752" y="2203975"/>
            <a:ext cx="2182536" cy="1042250"/>
            <a:chOff x="4318266" y="5402965"/>
            <a:chExt cx="2182536" cy="1042250"/>
          </a:xfrm>
        </p:grpSpPr>
        <p:grpSp>
          <p:nvGrpSpPr>
            <p:cNvPr id="67" name="Agrupar 45">
              <a:extLst>
                <a:ext uri="{FF2B5EF4-FFF2-40B4-BE49-F238E27FC236}">
                  <a16:creationId xmlns:a16="http://schemas.microsoft.com/office/drawing/2014/main" id="{F9B9A27F-5DF4-4FC7-A801-3A877AF80D68}"/>
                </a:ext>
              </a:extLst>
            </p:cNvPr>
            <p:cNvGrpSpPr/>
            <p:nvPr/>
          </p:nvGrpSpPr>
          <p:grpSpPr>
            <a:xfrm>
              <a:off x="5321913" y="5968756"/>
              <a:ext cx="220511" cy="222505"/>
              <a:chOff x="2971170" y="976008"/>
              <a:chExt cx="438224" cy="442187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68" name="Rectangle 10">
                <a:extLst>
                  <a:ext uri="{FF2B5EF4-FFF2-40B4-BE49-F238E27FC236}">
                    <a16:creationId xmlns:a16="http://schemas.microsoft.com/office/drawing/2014/main" id="{BA94BA5F-EC4A-4F9B-A0AA-46E4BDD0221B}"/>
                  </a:ext>
                </a:extLst>
              </p:cNvPr>
              <p:cNvSpPr/>
              <p:nvPr/>
            </p:nvSpPr>
            <p:spPr>
              <a:xfrm>
                <a:off x="2971170" y="976008"/>
                <a:ext cx="438224" cy="44218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chemeClr val="tx1"/>
                  </a:solidFill>
                  <a:latin typeface="HP Simplified" panose="020B0604020204020204" pitchFamily="34" charset="0"/>
                </a:endParaRPr>
              </a:p>
            </p:txBody>
          </p:sp>
          <p:pic>
            <p:nvPicPr>
              <p:cNvPr id="69" name="Picture 8">
                <a:extLst>
                  <a:ext uri="{FF2B5EF4-FFF2-40B4-BE49-F238E27FC236}">
                    <a16:creationId xmlns:a16="http://schemas.microsoft.com/office/drawing/2014/main" id="{E5143F45-0387-48E6-81F6-43F295ED28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8851" y="1047003"/>
                <a:ext cx="282861" cy="300195"/>
              </a:xfrm>
              <a:prstGeom prst="rect">
                <a:avLst/>
              </a:prstGeom>
              <a:grpFill/>
            </p:spPr>
          </p:pic>
        </p:grpSp>
        <p:grpSp>
          <p:nvGrpSpPr>
            <p:cNvPr id="70" name="Agrupar 44">
              <a:extLst>
                <a:ext uri="{FF2B5EF4-FFF2-40B4-BE49-F238E27FC236}">
                  <a16:creationId xmlns:a16="http://schemas.microsoft.com/office/drawing/2014/main" id="{F0D4DE67-6126-41C8-A1E1-786C0BEEE139}"/>
                </a:ext>
              </a:extLst>
            </p:cNvPr>
            <p:cNvGrpSpPr/>
            <p:nvPr/>
          </p:nvGrpSpPr>
          <p:grpSpPr>
            <a:xfrm>
              <a:off x="5819710" y="5971611"/>
              <a:ext cx="213726" cy="215659"/>
              <a:chOff x="2966103" y="1506561"/>
              <a:chExt cx="438224" cy="442187"/>
            </a:xfrm>
            <a:solidFill>
              <a:srgbClr val="FFC000"/>
            </a:solidFill>
          </p:grpSpPr>
          <p:sp>
            <p:nvSpPr>
              <p:cNvPr id="71" name="Rectangle 10">
                <a:extLst>
                  <a:ext uri="{FF2B5EF4-FFF2-40B4-BE49-F238E27FC236}">
                    <a16:creationId xmlns:a16="http://schemas.microsoft.com/office/drawing/2014/main" id="{758414A0-1051-4AF9-8860-84A686ACEF89}"/>
                  </a:ext>
                </a:extLst>
              </p:cNvPr>
              <p:cNvSpPr/>
              <p:nvPr/>
            </p:nvSpPr>
            <p:spPr>
              <a:xfrm>
                <a:off x="2966103" y="1506561"/>
                <a:ext cx="438224" cy="44218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chemeClr val="tx1"/>
                  </a:solidFill>
                  <a:latin typeface="HP Simplified" panose="020B0604020204020204" pitchFamily="34" charset="0"/>
                </a:endParaRPr>
              </a:p>
            </p:txBody>
          </p:sp>
          <p:pic>
            <p:nvPicPr>
              <p:cNvPr id="72" name="Picture 6">
                <a:extLst>
                  <a:ext uri="{FF2B5EF4-FFF2-40B4-BE49-F238E27FC236}">
                    <a16:creationId xmlns:a16="http://schemas.microsoft.com/office/drawing/2014/main" id="{900851DC-E3F9-4A33-9FBB-243C51524D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22028" y="1597678"/>
                <a:ext cx="314677" cy="259951"/>
              </a:xfrm>
              <a:prstGeom prst="rect">
                <a:avLst/>
              </a:prstGeom>
              <a:grpFill/>
            </p:spPr>
          </p:pic>
        </p:grpSp>
        <p:grpSp>
          <p:nvGrpSpPr>
            <p:cNvPr id="73" name="Agrupar 46">
              <a:extLst>
                <a:ext uri="{FF2B5EF4-FFF2-40B4-BE49-F238E27FC236}">
                  <a16:creationId xmlns:a16="http://schemas.microsoft.com/office/drawing/2014/main" id="{6A3A971D-592B-4D75-8E0E-A7B0A97D0B2C}"/>
                </a:ext>
              </a:extLst>
            </p:cNvPr>
            <p:cNvGrpSpPr/>
            <p:nvPr/>
          </p:nvGrpSpPr>
          <p:grpSpPr>
            <a:xfrm>
              <a:off x="5811833" y="5669221"/>
              <a:ext cx="221603" cy="223607"/>
              <a:chOff x="2966103" y="2029377"/>
              <a:chExt cx="438224" cy="442187"/>
            </a:xfrm>
            <a:solidFill>
              <a:srgbClr val="92D050"/>
            </a:solidFill>
          </p:grpSpPr>
          <p:sp>
            <p:nvSpPr>
              <p:cNvPr id="74" name="Rectangle 10">
                <a:extLst>
                  <a:ext uri="{FF2B5EF4-FFF2-40B4-BE49-F238E27FC236}">
                    <a16:creationId xmlns:a16="http://schemas.microsoft.com/office/drawing/2014/main" id="{0E8E1848-B433-4441-8226-64D8D8780CAF}"/>
                  </a:ext>
                </a:extLst>
              </p:cNvPr>
              <p:cNvSpPr/>
              <p:nvPr/>
            </p:nvSpPr>
            <p:spPr>
              <a:xfrm>
                <a:off x="2966103" y="2029377"/>
                <a:ext cx="438224" cy="44218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chemeClr val="tx1"/>
                  </a:solidFill>
                  <a:latin typeface="HP Simplified" panose="020B0604020204020204" pitchFamily="34" charset="0"/>
                </a:endParaRPr>
              </a:p>
            </p:txBody>
          </p:sp>
          <p:pic>
            <p:nvPicPr>
              <p:cNvPr id="75" name="Picture 6">
                <a:extLst>
                  <a:ext uri="{FF2B5EF4-FFF2-40B4-BE49-F238E27FC236}">
                    <a16:creationId xmlns:a16="http://schemas.microsoft.com/office/drawing/2014/main" id="{24E69674-B4D0-43F2-8112-C2FDDED172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19591" y="2110004"/>
                <a:ext cx="331248" cy="280931"/>
              </a:xfrm>
              <a:prstGeom prst="rect">
                <a:avLst/>
              </a:prstGeom>
              <a:grpFill/>
            </p:spPr>
          </p:pic>
        </p:grpSp>
        <p:grpSp>
          <p:nvGrpSpPr>
            <p:cNvPr id="76" name="Agrupar 49">
              <a:extLst>
                <a:ext uri="{FF2B5EF4-FFF2-40B4-BE49-F238E27FC236}">
                  <a16:creationId xmlns:a16="http://schemas.microsoft.com/office/drawing/2014/main" id="{D2F5CA9C-BE27-46BB-A1E3-FA26A5E657D9}"/>
                </a:ext>
              </a:extLst>
            </p:cNvPr>
            <p:cNvGrpSpPr/>
            <p:nvPr/>
          </p:nvGrpSpPr>
          <p:grpSpPr>
            <a:xfrm>
              <a:off x="6285030" y="5971778"/>
              <a:ext cx="215772" cy="217723"/>
              <a:chOff x="2510479" y="1862894"/>
              <a:chExt cx="438224" cy="442187"/>
            </a:xfrm>
          </p:grpSpPr>
          <p:sp>
            <p:nvSpPr>
              <p:cNvPr id="77" name="Rectangle 10">
                <a:extLst>
                  <a:ext uri="{FF2B5EF4-FFF2-40B4-BE49-F238E27FC236}">
                    <a16:creationId xmlns:a16="http://schemas.microsoft.com/office/drawing/2014/main" id="{5784F1E8-7D47-4455-ADC1-3863F455E816}"/>
                  </a:ext>
                </a:extLst>
              </p:cNvPr>
              <p:cNvSpPr/>
              <p:nvPr/>
            </p:nvSpPr>
            <p:spPr>
              <a:xfrm>
                <a:off x="2510479" y="1862894"/>
                <a:ext cx="438224" cy="442187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chemeClr val="tx1"/>
                  </a:solidFill>
                  <a:latin typeface="HP Simplified" panose="020B0604020204020204" pitchFamily="34" charset="0"/>
                </a:endParaRPr>
              </a:p>
            </p:txBody>
          </p:sp>
          <p:pic>
            <p:nvPicPr>
              <p:cNvPr id="78" name="Picture 12">
                <a:extLst>
                  <a:ext uri="{FF2B5EF4-FFF2-40B4-BE49-F238E27FC236}">
                    <a16:creationId xmlns:a16="http://schemas.microsoft.com/office/drawing/2014/main" id="{AEDDF0D2-1B0A-4CB3-AE74-727CA11C17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8991" y="1952857"/>
                <a:ext cx="301199" cy="273751"/>
              </a:xfrm>
              <a:prstGeom prst="rect">
                <a:avLst/>
              </a:prstGeom>
              <a:solidFill>
                <a:srgbClr val="00B0F0"/>
              </a:solidFill>
            </p:spPr>
          </p:pic>
        </p:grpSp>
        <p:sp>
          <p:nvSpPr>
            <p:cNvPr id="79" name="CaixaDeTexto 75">
              <a:extLst>
                <a:ext uri="{FF2B5EF4-FFF2-40B4-BE49-F238E27FC236}">
                  <a16:creationId xmlns:a16="http://schemas.microsoft.com/office/drawing/2014/main" id="{B6437504-5ED5-4EB7-8C1E-F85F8319197A}"/>
                </a:ext>
              </a:extLst>
            </p:cNvPr>
            <p:cNvSpPr txBox="1"/>
            <p:nvPr/>
          </p:nvSpPr>
          <p:spPr>
            <a:xfrm>
              <a:off x="5245530" y="5402965"/>
              <a:ext cx="45397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>
                  <a:latin typeface="HP Simplified" panose="020B0604020204020204" pitchFamily="34" charset="0"/>
                </a:rPr>
                <a:t>Week</a:t>
              </a:r>
            </a:p>
          </p:txBody>
        </p:sp>
        <p:sp>
          <p:nvSpPr>
            <p:cNvPr id="80" name="Retângulo 55">
              <a:extLst>
                <a:ext uri="{FF2B5EF4-FFF2-40B4-BE49-F238E27FC236}">
                  <a16:creationId xmlns:a16="http://schemas.microsoft.com/office/drawing/2014/main" id="{3231AD28-0EC7-4A1A-92F5-6AFF10EBAA6C}"/>
                </a:ext>
              </a:extLst>
            </p:cNvPr>
            <p:cNvSpPr/>
            <p:nvPr/>
          </p:nvSpPr>
          <p:spPr>
            <a:xfrm rot="10013946">
              <a:off x="4738975" y="5879817"/>
              <a:ext cx="127777" cy="19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81" name="CaixaDeTexto 77">
              <a:extLst>
                <a:ext uri="{FF2B5EF4-FFF2-40B4-BE49-F238E27FC236}">
                  <a16:creationId xmlns:a16="http://schemas.microsoft.com/office/drawing/2014/main" id="{28493BFF-6CA5-4D01-A5AF-BF40FAAC5814}"/>
                </a:ext>
              </a:extLst>
            </p:cNvPr>
            <p:cNvSpPr txBox="1"/>
            <p:nvPr/>
          </p:nvSpPr>
          <p:spPr>
            <a:xfrm>
              <a:off x="4648888" y="5640790"/>
              <a:ext cx="2936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b="1" dirty="0">
                  <a:latin typeface="HP Simplified" panose="020B0604020204020204" pitchFamily="34" charset="0"/>
                </a:rPr>
                <a:t>+1</a:t>
              </a:r>
            </a:p>
          </p:txBody>
        </p:sp>
        <p:sp>
          <p:nvSpPr>
            <p:cNvPr id="82" name="CaixaDeTexto 77">
              <a:extLst>
                <a:ext uri="{FF2B5EF4-FFF2-40B4-BE49-F238E27FC236}">
                  <a16:creationId xmlns:a16="http://schemas.microsoft.com/office/drawing/2014/main" id="{3A7A04AA-77F9-40C7-BA33-582AAAB9ADF1}"/>
                </a:ext>
              </a:extLst>
            </p:cNvPr>
            <p:cNvSpPr txBox="1"/>
            <p:nvPr/>
          </p:nvSpPr>
          <p:spPr>
            <a:xfrm>
              <a:off x="6062164" y="5668952"/>
              <a:ext cx="2776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b="1" dirty="0">
                  <a:latin typeface="HP Simplified" panose="020B0604020204020204" pitchFamily="34" charset="0"/>
                </a:rPr>
                <a:t>or</a:t>
              </a:r>
            </a:p>
          </p:txBody>
        </p:sp>
        <p:sp>
          <p:nvSpPr>
            <p:cNvPr id="83" name="CaixaDeTexto 77">
              <a:extLst>
                <a:ext uri="{FF2B5EF4-FFF2-40B4-BE49-F238E27FC236}">
                  <a16:creationId xmlns:a16="http://schemas.microsoft.com/office/drawing/2014/main" id="{E748B1BE-C7C8-4715-972E-85662865960F}"/>
                </a:ext>
              </a:extLst>
            </p:cNvPr>
            <p:cNvSpPr txBox="1"/>
            <p:nvPr/>
          </p:nvSpPr>
          <p:spPr>
            <a:xfrm>
              <a:off x="5342062" y="5662267"/>
              <a:ext cx="4491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b="1" dirty="0" err="1">
                  <a:latin typeface="HP Simplified" panose="020B0604020204020204" pitchFamily="34" charset="0"/>
                </a:rPr>
                <a:t>either</a:t>
              </a:r>
              <a:endParaRPr lang="pt-BR" sz="800" b="1" dirty="0">
                <a:latin typeface="HP Simplified" panose="020B0604020204020204" pitchFamily="34" charset="0"/>
              </a:endParaRPr>
            </a:p>
          </p:txBody>
        </p:sp>
        <p:sp>
          <p:nvSpPr>
            <p:cNvPr id="84" name="Seta: para a Direita 24">
              <a:extLst>
                <a:ext uri="{FF2B5EF4-FFF2-40B4-BE49-F238E27FC236}">
                  <a16:creationId xmlns:a16="http://schemas.microsoft.com/office/drawing/2014/main" id="{4A7209E7-22D3-4F53-8D6D-190D1A928B73}"/>
                </a:ext>
              </a:extLst>
            </p:cNvPr>
            <p:cNvSpPr/>
            <p:nvPr/>
          </p:nvSpPr>
          <p:spPr>
            <a:xfrm>
              <a:off x="6099663" y="6029007"/>
              <a:ext cx="114729" cy="1034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Seta: para a Direita 95">
              <a:extLst>
                <a:ext uri="{FF2B5EF4-FFF2-40B4-BE49-F238E27FC236}">
                  <a16:creationId xmlns:a16="http://schemas.microsoft.com/office/drawing/2014/main" id="{E14366DB-6760-4BAB-896B-8F8E8C9B4166}"/>
                </a:ext>
              </a:extLst>
            </p:cNvPr>
            <p:cNvSpPr/>
            <p:nvPr/>
          </p:nvSpPr>
          <p:spPr>
            <a:xfrm>
              <a:off x="5618432" y="6025233"/>
              <a:ext cx="114729" cy="1034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CaixaDeTexto 77">
              <a:extLst>
                <a:ext uri="{FF2B5EF4-FFF2-40B4-BE49-F238E27FC236}">
                  <a16:creationId xmlns:a16="http://schemas.microsoft.com/office/drawing/2014/main" id="{0BE910D8-55A0-4DE2-A016-0B9B307A27C0}"/>
                </a:ext>
              </a:extLst>
            </p:cNvPr>
            <p:cNvSpPr txBox="1"/>
            <p:nvPr/>
          </p:nvSpPr>
          <p:spPr>
            <a:xfrm>
              <a:off x="4318266" y="6106661"/>
              <a:ext cx="9909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b="1" dirty="0">
                  <a:latin typeface="HP Simplified" panose="020B0604020204020204" pitchFamily="34" charset="0"/>
                </a:rPr>
                <a:t>Deck or </a:t>
              </a:r>
            </a:p>
            <a:p>
              <a:pPr algn="ctr"/>
              <a:r>
                <a:rPr lang="pt-BR" sz="800" b="1" dirty="0">
                  <a:latin typeface="HP Simplified" panose="020B0604020204020204" pitchFamily="34" charset="0"/>
                </a:rPr>
                <a:t>Shared Resources</a:t>
              </a:r>
            </a:p>
          </p:txBody>
        </p:sp>
      </p:grpSp>
      <p:pic>
        <p:nvPicPr>
          <p:cNvPr id="107" name="Picture 106">
            <a:extLst>
              <a:ext uri="{FF2B5EF4-FFF2-40B4-BE49-F238E27FC236}">
                <a16:creationId xmlns:a16="http://schemas.microsoft.com/office/drawing/2014/main" id="{4B91AC58-729A-412C-8E29-2ED5D6C81A6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387" y="4221658"/>
            <a:ext cx="1678863" cy="1260918"/>
          </a:xfrm>
          <a:prstGeom prst="rect">
            <a:avLst/>
          </a:prstGeom>
        </p:spPr>
      </p:pic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F4EFAD6F-EF03-424F-A694-270648CAB9B4}"/>
              </a:ext>
            </a:extLst>
          </p:cNvPr>
          <p:cNvSpPr/>
          <p:nvPr/>
        </p:nvSpPr>
        <p:spPr>
          <a:xfrm>
            <a:off x="7071123" y="754277"/>
            <a:ext cx="2340000" cy="3240000"/>
          </a:xfrm>
          <a:prstGeom prst="roundRect">
            <a:avLst>
              <a:gd name="adj" fmla="val 42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74C8DE9-0B6C-4A5A-BFEF-9B6CBE6E6695}"/>
              </a:ext>
            </a:extLst>
          </p:cNvPr>
          <p:cNvGrpSpPr/>
          <p:nvPr/>
        </p:nvGrpSpPr>
        <p:grpSpPr>
          <a:xfrm>
            <a:off x="574243" y="4114437"/>
            <a:ext cx="2829034" cy="504000"/>
            <a:chOff x="883951" y="3150620"/>
            <a:chExt cx="2829034" cy="504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A147B5DD-9FB3-496F-91C2-5D135FBB8E8A}"/>
                </a:ext>
              </a:extLst>
            </p:cNvPr>
            <p:cNvSpPr/>
            <p:nvPr/>
          </p:nvSpPr>
          <p:spPr>
            <a:xfrm>
              <a:off x="1696985" y="3150620"/>
              <a:ext cx="504000" cy="504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HP Simplified" panose="020B0604020204020204" pitchFamily="34" charset="0"/>
                </a:rPr>
                <a:t>1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3AA3C8B0-50BC-48FC-BCE3-722B8A9DFCA4}"/>
                </a:ext>
              </a:extLst>
            </p:cNvPr>
            <p:cNvSpPr/>
            <p:nvPr/>
          </p:nvSpPr>
          <p:spPr>
            <a:xfrm>
              <a:off x="883951" y="3150620"/>
              <a:ext cx="813034" cy="504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HP Simplified" panose="020B0604020204020204" pitchFamily="34" charset="0"/>
                </a:rPr>
                <a:t>month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BF858D9-7FA3-407A-BA70-A144BFE6A20E}"/>
                </a:ext>
              </a:extLst>
            </p:cNvPr>
            <p:cNvSpPr/>
            <p:nvPr/>
          </p:nvSpPr>
          <p:spPr>
            <a:xfrm>
              <a:off x="2200985" y="3150620"/>
              <a:ext cx="504000" cy="504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HP Simplified" panose="020B0604020204020204" pitchFamily="34" charset="0"/>
                </a:rPr>
                <a:t>2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5F3E65A9-F1B5-4C32-96E1-0273D0755BD3}"/>
                </a:ext>
              </a:extLst>
            </p:cNvPr>
            <p:cNvSpPr/>
            <p:nvPr/>
          </p:nvSpPr>
          <p:spPr>
            <a:xfrm>
              <a:off x="2704985" y="3150620"/>
              <a:ext cx="504000" cy="504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HP Simplified" panose="020B0604020204020204" pitchFamily="34" charset="0"/>
                </a:rPr>
                <a:t>3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B277EB50-7116-48C6-89A8-7BCF0309B24D}"/>
                </a:ext>
              </a:extLst>
            </p:cNvPr>
            <p:cNvSpPr/>
            <p:nvPr/>
          </p:nvSpPr>
          <p:spPr>
            <a:xfrm>
              <a:off x="3208985" y="3150620"/>
              <a:ext cx="504000" cy="504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HP Simplified" panose="020B0604020204020204" pitchFamily="34" charset="0"/>
                </a:rPr>
                <a:t>4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C0B383A1-283D-43A3-8515-BCB1F05CAAA0}"/>
              </a:ext>
            </a:extLst>
          </p:cNvPr>
          <p:cNvGrpSpPr/>
          <p:nvPr/>
        </p:nvGrpSpPr>
        <p:grpSpPr>
          <a:xfrm>
            <a:off x="6582089" y="4114437"/>
            <a:ext cx="2829034" cy="504000"/>
            <a:chOff x="4037968" y="3150620"/>
            <a:chExt cx="2829034" cy="50400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366A8826-3A31-470F-922E-3A1880028D99}"/>
                </a:ext>
              </a:extLst>
            </p:cNvPr>
            <p:cNvSpPr/>
            <p:nvPr/>
          </p:nvSpPr>
          <p:spPr>
            <a:xfrm>
              <a:off x="4851002" y="3150620"/>
              <a:ext cx="504000" cy="504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HP Simplified" panose="020B0604020204020204" pitchFamily="34" charset="0"/>
                </a:rPr>
                <a:t>1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A6369DE-DBB0-4061-9A17-6FB74F69000D}"/>
                </a:ext>
              </a:extLst>
            </p:cNvPr>
            <p:cNvSpPr/>
            <p:nvPr/>
          </p:nvSpPr>
          <p:spPr>
            <a:xfrm>
              <a:off x="4037968" y="3150620"/>
              <a:ext cx="813034" cy="504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HP Simplified" panose="020B0604020204020204" pitchFamily="34" charset="0"/>
                </a:rPr>
                <a:t>week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24D20EED-E915-4C24-A845-F48BB1A9BF3A}"/>
                </a:ext>
              </a:extLst>
            </p:cNvPr>
            <p:cNvSpPr/>
            <p:nvPr/>
          </p:nvSpPr>
          <p:spPr>
            <a:xfrm>
              <a:off x="5355002" y="3150620"/>
              <a:ext cx="504000" cy="504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HP Simplified" panose="020B0604020204020204" pitchFamily="34" charset="0"/>
                </a:rPr>
                <a:t>2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B50F7C8-4792-4864-9E5F-1D586F600ACC}"/>
                </a:ext>
              </a:extLst>
            </p:cNvPr>
            <p:cNvSpPr/>
            <p:nvPr/>
          </p:nvSpPr>
          <p:spPr>
            <a:xfrm>
              <a:off x="5859002" y="3150620"/>
              <a:ext cx="504000" cy="504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HP Simplified" panose="020B0604020204020204" pitchFamily="34" charset="0"/>
                </a:rPr>
                <a:t>3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30878A8-4155-4699-8727-BBD08E3CB108}"/>
                </a:ext>
              </a:extLst>
            </p:cNvPr>
            <p:cNvSpPr/>
            <p:nvPr/>
          </p:nvSpPr>
          <p:spPr>
            <a:xfrm>
              <a:off x="6363002" y="3150620"/>
              <a:ext cx="504000" cy="504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HP Simplified" panose="020B0604020204020204" pitchFamily="34" charset="0"/>
                </a:rPr>
                <a:t>4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8F9B9247-8AB0-42A1-8CDC-D8DF8F783953}"/>
              </a:ext>
            </a:extLst>
          </p:cNvPr>
          <p:cNvGrpSpPr/>
          <p:nvPr/>
        </p:nvGrpSpPr>
        <p:grpSpPr>
          <a:xfrm>
            <a:off x="574243" y="4991100"/>
            <a:ext cx="3271509" cy="1553868"/>
            <a:chOff x="574243" y="4991100"/>
            <a:chExt cx="3271509" cy="1553868"/>
          </a:xfrm>
        </p:grpSpPr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2212D8EF-18C1-43A1-BB6A-64E8974261A1}"/>
                </a:ext>
              </a:extLst>
            </p:cNvPr>
            <p:cNvSpPr/>
            <p:nvPr/>
          </p:nvSpPr>
          <p:spPr>
            <a:xfrm>
              <a:off x="574243" y="4991100"/>
              <a:ext cx="3271509" cy="15538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  <a:latin typeface="HP Simplified" panose="020B0604020204020204" pitchFamily="34" charset="0"/>
              </a:endParaRPr>
            </a:p>
          </p:txBody>
        </p:sp>
        <p:pic>
          <p:nvPicPr>
            <p:cNvPr id="121" name="Picture 17">
              <a:extLst>
                <a:ext uri="{FF2B5EF4-FFF2-40B4-BE49-F238E27FC236}">
                  <a16:creationId xmlns:a16="http://schemas.microsoft.com/office/drawing/2014/main" id="{4BF8D974-36BF-4EE6-AB00-0745A7CEE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0903" y="5208172"/>
              <a:ext cx="883176" cy="1155140"/>
            </a:xfrm>
            <a:prstGeom prst="rect">
              <a:avLst/>
            </a:prstGeom>
          </p:spPr>
        </p:pic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000B9D84-7BEB-46EA-BBF6-3FF7ADA9A7F7}"/>
              </a:ext>
            </a:extLst>
          </p:cNvPr>
          <p:cNvGrpSpPr/>
          <p:nvPr/>
        </p:nvGrpSpPr>
        <p:grpSpPr>
          <a:xfrm>
            <a:off x="6120406" y="4991100"/>
            <a:ext cx="3271509" cy="1553868"/>
            <a:chOff x="6120406" y="4991100"/>
            <a:chExt cx="3271509" cy="1553868"/>
          </a:xfrm>
        </p:grpSpPr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12217038-F10C-43E3-B6CF-45D42FA35D55}"/>
                </a:ext>
              </a:extLst>
            </p:cNvPr>
            <p:cNvSpPr/>
            <p:nvPr/>
          </p:nvSpPr>
          <p:spPr>
            <a:xfrm>
              <a:off x="6120406" y="4991100"/>
              <a:ext cx="3271509" cy="15538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  <a:latin typeface="HP Simplified" panose="020B0604020204020204" pitchFamily="34" charset="0"/>
              </a:endParaRPr>
            </a:p>
          </p:txBody>
        </p:sp>
        <p:pic>
          <p:nvPicPr>
            <p:cNvPr id="126" name="Picture 7">
              <a:extLst>
                <a:ext uri="{FF2B5EF4-FFF2-40B4-BE49-F238E27FC236}">
                  <a16:creationId xmlns:a16="http://schemas.microsoft.com/office/drawing/2014/main" id="{007ED304-A8FC-4594-8E30-9ADDCAAD4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1448" y="5122196"/>
              <a:ext cx="1291675" cy="129167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547081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33ED6DD-27E2-458F-BE02-69E7DF3EAD6F}"/>
              </a:ext>
            </a:extLst>
          </p:cNvPr>
          <p:cNvSpPr txBox="1"/>
          <p:nvPr/>
        </p:nvSpPr>
        <p:spPr>
          <a:xfrm>
            <a:off x="7918759" y="28164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HP Simplified" panose="020B0604020204020204" pitchFamily="34" charset="0"/>
              </a:rPr>
              <a:t>Deck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AB4C59E-4BEF-4127-9353-EBDC9039B213}"/>
              </a:ext>
            </a:extLst>
          </p:cNvPr>
          <p:cNvSpPr/>
          <p:nvPr/>
        </p:nvSpPr>
        <p:spPr>
          <a:xfrm>
            <a:off x="574243" y="759562"/>
            <a:ext cx="2340000" cy="3240000"/>
          </a:xfrm>
          <a:prstGeom prst="roundRect">
            <a:avLst>
              <a:gd name="adj" fmla="val 42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354F88-1DF5-4479-9304-7B45DCDCE36C}"/>
              </a:ext>
            </a:extLst>
          </p:cNvPr>
          <p:cNvSpPr txBox="1"/>
          <p:nvPr/>
        </p:nvSpPr>
        <p:spPr>
          <a:xfrm>
            <a:off x="1068449" y="313032"/>
            <a:ext cx="135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HP Simplified" panose="020B0604020204020204" pitchFamily="34" charset="0"/>
              </a:rPr>
              <a:t>Printed Jobs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39B1B23-ACA2-446D-BE34-1906E497658C}"/>
              </a:ext>
            </a:extLst>
          </p:cNvPr>
          <p:cNvGrpSpPr/>
          <p:nvPr/>
        </p:nvGrpSpPr>
        <p:grpSpPr>
          <a:xfrm>
            <a:off x="4128975" y="281648"/>
            <a:ext cx="1734723" cy="653850"/>
            <a:chOff x="2164895" y="4474357"/>
            <a:chExt cx="1734723" cy="653850"/>
          </a:xfrm>
        </p:grpSpPr>
        <p:grpSp>
          <p:nvGrpSpPr>
            <p:cNvPr id="31" name="Agrupar 2">
              <a:extLst>
                <a:ext uri="{FF2B5EF4-FFF2-40B4-BE49-F238E27FC236}">
                  <a16:creationId xmlns:a16="http://schemas.microsoft.com/office/drawing/2014/main" id="{33B5E472-0AB8-453F-83F2-1A2345F2B321}"/>
                </a:ext>
              </a:extLst>
            </p:cNvPr>
            <p:cNvGrpSpPr/>
            <p:nvPr/>
          </p:nvGrpSpPr>
          <p:grpSpPr>
            <a:xfrm>
              <a:off x="2263087" y="4759855"/>
              <a:ext cx="234166" cy="286092"/>
              <a:chOff x="1249813" y="1018217"/>
              <a:chExt cx="234166" cy="286092"/>
            </a:xfrm>
          </p:grpSpPr>
          <p:sp>
            <p:nvSpPr>
              <p:cNvPr id="32" name="Retângulo 1">
                <a:extLst>
                  <a:ext uri="{FF2B5EF4-FFF2-40B4-BE49-F238E27FC236}">
                    <a16:creationId xmlns:a16="http://schemas.microsoft.com/office/drawing/2014/main" id="{0EFB02AC-792F-4587-9E73-D997356DE8F2}"/>
                  </a:ext>
                </a:extLst>
              </p:cNvPr>
              <p:cNvSpPr/>
              <p:nvPr/>
            </p:nvSpPr>
            <p:spPr>
              <a:xfrm>
                <a:off x="1249813" y="1018218"/>
                <a:ext cx="127777" cy="1916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3" name="Retângulo 7">
                <a:extLst>
                  <a:ext uri="{FF2B5EF4-FFF2-40B4-BE49-F238E27FC236}">
                    <a16:creationId xmlns:a16="http://schemas.microsoft.com/office/drawing/2014/main" id="{AD211999-50BB-4F82-8BF6-32C090F21CA9}"/>
                  </a:ext>
                </a:extLst>
              </p:cNvPr>
              <p:cNvSpPr/>
              <p:nvPr/>
            </p:nvSpPr>
            <p:spPr>
              <a:xfrm rot="603869">
                <a:off x="1278908" y="1018217"/>
                <a:ext cx="127777" cy="1916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4" name="Retângulo 8">
                <a:extLst>
                  <a:ext uri="{FF2B5EF4-FFF2-40B4-BE49-F238E27FC236}">
                    <a16:creationId xmlns:a16="http://schemas.microsoft.com/office/drawing/2014/main" id="{23B1FF1C-FDF5-4BC1-9563-F96FCA7BFD77}"/>
                  </a:ext>
                </a:extLst>
              </p:cNvPr>
              <p:cNvSpPr/>
              <p:nvPr/>
            </p:nvSpPr>
            <p:spPr>
              <a:xfrm rot="1212142">
                <a:off x="1310053" y="1046174"/>
                <a:ext cx="127777" cy="1916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5" name="Retângulo 9">
                <a:extLst>
                  <a:ext uri="{FF2B5EF4-FFF2-40B4-BE49-F238E27FC236}">
                    <a16:creationId xmlns:a16="http://schemas.microsoft.com/office/drawing/2014/main" id="{A6DFC0F9-B92C-482A-991F-22320E73612F}"/>
                  </a:ext>
                </a:extLst>
              </p:cNvPr>
              <p:cNvSpPr/>
              <p:nvPr/>
            </p:nvSpPr>
            <p:spPr>
              <a:xfrm rot="1790305">
                <a:off x="1342051" y="1079957"/>
                <a:ext cx="127777" cy="1916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6" name="Retângulo 12">
                <a:extLst>
                  <a:ext uri="{FF2B5EF4-FFF2-40B4-BE49-F238E27FC236}">
                    <a16:creationId xmlns:a16="http://schemas.microsoft.com/office/drawing/2014/main" id="{E6ADDDD1-0EB1-4034-B472-B0EA32E0622D}"/>
                  </a:ext>
                </a:extLst>
              </p:cNvPr>
              <p:cNvSpPr/>
              <p:nvPr/>
            </p:nvSpPr>
            <p:spPr>
              <a:xfrm rot="2675644">
                <a:off x="1356202" y="1112644"/>
                <a:ext cx="127777" cy="1916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  <p:grpSp>
          <p:nvGrpSpPr>
            <p:cNvPr id="37" name="Agrupar 5">
              <a:extLst>
                <a:ext uri="{FF2B5EF4-FFF2-40B4-BE49-F238E27FC236}">
                  <a16:creationId xmlns:a16="http://schemas.microsoft.com/office/drawing/2014/main" id="{AA8BCE75-3390-40B9-B7E2-818AF9002660}"/>
                </a:ext>
              </a:extLst>
            </p:cNvPr>
            <p:cNvGrpSpPr/>
            <p:nvPr/>
          </p:nvGrpSpPr>
          <p:grpSpPr>
            <a:xfrm>
              <a:off x="2673826" y="4761233"/>
              <a:ext cx="282589" cy="285145"/>
              <a:chOff x="1015140" y="821259"/>
              <a:chExt cx="282589" cy="285145"/>
            </a:xfrm>
            <a:solidFill>
              <a:schemeClr val="bg2">
                <a:lumMod val="90000"/>
              </a:schemeClr>
            </a:solidFill>
          </p:grpSpPr>
          <p:sp>
            <p:nvSpPr>
              <p:cNvPr id="38" name="Rectangle 10">
                <a:extLst>
                  <a:ext uri="{FF2B5EF4-FFF2-40B4-BE49-F238E27FC236}">
                    <a16:creationId xmlns:a16="http://schemas.microsoft.com/office/drawing/2014/main" id="{E06A9966-71E9-490C-A6E3-426F170355C3}"/>
                  </a:ext>
                </a:extLst>
              </p:cNvPr>
              <p:cNvSpPr/>
              <p:nvPr/>
            </p:nvSpPr>
            <p:spPr>
              <a:xfrm>
                <a:off x="1015140" y="821259"/>
                <a:ext cx="282589" cy="28514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chemeClr val="tx1"/>
                  </a:solidFill>
                  <a:latin typeface="HP Simplified" panose="020B0604020204020204" pitchFamily="34" charset="0"/>
                </a:endParaRPr>
              </a:p>
            </p:txBody>
          </p:sp>
          <p:pic>
            <p:nvPicPr>
              <p:cNvPr id="39" name="Picture 12">
                <a:extLst>
                  <a:ext uri="{FF2B5EF4-FFF2-40B4-BE49-F238E27FC236}">
                    <a16:creationId xmlns:a16="http://schemas.microsoft.com/office/drawing/2014/main" id="{B8BF13BF-BFA1-4085-9030-61E5713CC6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2645" y="884635"/>
                <a:ext cx="192336" cy="154726"/>
              </a:xfrm>
              <a:prstGeom prst="rect">
                <a:avLst/>
              </a:prstGeom>
              <a:grpFill/>
            </p:spPr>
          </p:pic>
        </p:grpSp>
        <p:grpSp>
          <p:nvGrpSpPr>
            <p:cNvPr id="40" name="Agrupar 6">
              <a:extLst>
                <a:ext uri="{FF2B5EF4-FFF2-40B4-BE49-F238E27FC236}">
                  <a16:creationId xmlns:a16="http://schemas.microsoft.com/office/drawing/2014/main" id="{95E98E78-2CF3-4DB2-ACE2-1BBE18E48039}"/>
                </a:ext>
              </a:extLst>
            </p:cNvPr>
            <p:cNvGrpSpPr/>
            <p:nvPr/>
          </p:nvGrpSpPr>
          <p:grpSpPr>
            <a:xfrm>
              <a:off x="3106505" y="4761233"/>
              <a:ext cx="281519" cy="284065"/>
              <a:chOff x="1443463" y="708841"/>
              <a:chExt cx="281519" cy="284065"/>
            </a:xfrm>
            <a:solidFill>
              <a:srgbClr val="7030A0"/>
            </a:solidFill>
          </p:grpSpPr>
          <p:sp>
            <p:nvSpPr>
              <p:cNvPr id="41" name="Rectangle 10">
                <a:extLst>
                  <a:ext uri="{FF2B5EF4-FFF2-40B4-BE49-F238E27FC236}">
                    <a16:creationId xmlns:a16="http://schemas.microsoft.com/office/drawing/2014/main" id="{7DFB2F34-0A9C-4021-9A42-289675B4B45F}"/>
                  </a:ext>
                </a:extLst>
              </p:cNvPr>
              <p:cNvSpPr/>
              <p:nvPr/>
            </p:nvSpPr>
            <p:spPr>
              <a:xfrm>
                <a:off x="1443463" y="708841"/>
                <a:ext cx="281519" cy="28406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chemeClr val="tx1"/>
                  </a:solidFill>
                  <a:latin typeface="HP Simplified" panose="020B0604020204020204" pitchFamily="34" charset="0"/>
                </a:endParaRPr>
              </a:p>
            </p:txBody>
          </p:sp>
          <p:pic>
            <p:nvPicPr>
              <p:cNvPr id="42" name="Picture 16">
                <a:extLst>
                  <a:ext uri="{FF2B5EF4-FFF2-40B4-BE49-F238E27FC236}">
                    <a16:creationId xmlns:a16="http://schemas.microsoft.com/office/drawing/2014/main" id="{510BDDC5-DC6A-4E70-A9AE-9385CD3886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95872" y="765144"/>
                <a:ext cx="174399" cy="174399"/>
              </a:xfrm>
              <a:prstGeom prst="rect">
                <a:avLst/>
              </a:prstGeom>
              <a:grpFill/>
            </p:spPr>
          </p:pic>
        </p:grpSp>
        <p:sp>
          <p:nvSpPr>
            <p:cNvPr id="43" name="CaixaDeTexto 73">
              <a:extLst>
                <a:ext uri="{FF2B5EF4-FFF2-40B4-BE49-F238E27FC236}">
                  <a16:creationId xmlns:a16="http://schemas.microsoft.com/office/drawing/2014/main" id="{D07936A8-0DE5-41C2-8ACF-70482B92CD18}"/>
                </a:ext>
              </a:extLst>
            </p:cNvPr>
            <p:cNvSpPr txBox="1"/>
            <p:nvPr/>
          </p:nvSpPr>
          <p:spPr>
            <a:xfrm>
              <a:off x="2798242" y="4474357"/>
              <a:ext cx="4732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>
                  <a:latin typeface="HP Simplified" panose="020B0604020204020204" pitchFamily="34" charset="0"/>
                </a:rPr>
                <a:t>Setup</a:t>
              </a:r>
            </a:p>
          </p:txBody>
        </p:sp>
        <p:sp>
          <p:nvSpPr>
            <p:cNvPr id="44" name="CaixaDeTexto 77">
              <a:extLst>
                <a:ext uri="{FF2B5EF4-FFF2-40B4-BE49-F238E27FC236}">
                  <a16:creationId xmlns:a16="http://schemas.microsoft.com/office/drawing/2014/main" id="{F50DDD22-6DB8-420E-8670-E3C09DD633E6}"/>
                </a:ext>
              </a:extLst>
            </p:cNvPr>
            <p:cNvSpPr txBox="1"/>
            <p:nvPr/>
          </p:nvSpPr>
          <p:spPr>
            <a:xfrm>
              <a:off x="2164895" y="4912763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b="1" dirty="0">
                  <a:latin typeface="HP Simplified" panose="020B0604020204020204" pitchFamily="34" charset="0"/>
                </a:rPr>
                <a:t>6</a:t>
              </a:r>
            </a:p>
          </p:txBody>
        </p:sp>
        <p:sp>
          <p:nvSpPr>
            <p:cNvPr id="45" name="CaixaDeTexto 78">
              <a:extLst>
                <a:ext uri="{FF2B5EF4-FFF2-40B4-BE49-F238E27FC236}">
                  <a16:creationId xmlns:a16="http://schemas.microsoft.com/office/drawing/2014/main" id="{BC59D369-911B-45B4-AA9D-0BC9BF5B6420}"/>
                </a:ext>
              </a:extLst>
            </p:cNvPr>
            <p:cNvSpPr txBox="1"/>
            <p:nvPr/>
          </p:nvSpPr>
          <p:spPr>
            <a:xfrm>
              <a:off x="3379924" y="4737005"/>
              <a:ext cx="5196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b="1" dirty="0">
                  <a:latin typeface="HP Simplified" panose="020B0604020204020204" pitchFamily="34" charset="0"/>
                </a:rPr>
                <a:t>play 4</a:t>
              </a:r>
            </a:p>
            <a:p>
              <a:pPr algn="ctr"/>
              <a:r>
                <a:rPr lang="pt-BR" sz="800" b="1" dirty="0" err="1">
                  <a:latin typeface="HP Simplified" panose="020B0604020204020204" pitchFamily="34" charset="0"/>
                </a:rPr>
                <a:t>months</a:t>
              </a:r>
              <a:endParaRPr lang="pt-BR" sz="800" b="1" dirty="0">
                <a:latin typeface="HP Simplified" panose="020B060402020402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BB64BF2-5138-4608-A4AC-C8C111991E04}"/>
              </a:ext>
            </a:extLst>
          </p:cNvPr>
          <p:cNvGrpSpPr/>
          <p:nvPr/>
        </p:nvGrpSpPr>
        <p:grpSpPr>
          <a:xfrm>
            <a:off x="4209683" y="1195462"/>
            <a:ext cx="1762907" cy="574429"/>
            <a:chOff x="4693146" y="4474430"/>
            <a:chExt cx="1762907" cy="574429"/>
          </a:xfrm>
        </p:grpSpPr>
        <p:grpSp>
          <p:nvGrpSpPr>
            <p:cNvPr id="46" name="Agrupar 20">
              <a:extLst>
                <a:ext uri="{FF2B5EF4-FFF2-40B4-BE49-F238E27FC236}">
                  <a16:creationId xmlns:a16="http://schemas.microsoft.com/office/drawing/2014/main" id="{EB8B16FD-0B37-489B-B305-BE3AF438141E}"/>
                </a:ext>
              </a:extLst>
            </p:cNvPr>
            <p:cNvGrpSpPr/>
            <p:nvPr/>
          </p:nvGrpSpPr>
          <p:grpSpPr>
            <a:xfrm>
              <a:off x="4693146" y="4713994"/>
              <a:ext cx="285307" cy="287887"/>
              <a:chOff x="853809" y="1209307"/>
              <a:chExt cx="438224" cy="442187"/>
            </a:xfrm>
            <a:solidFill>
              <a:srgbClr val="FF0000"/>
            </a:solidFill>
          </p:grpSpPr>
          <p:sp>
            <p:nvSpPr>
              <p:cNvPr id="47" name="Rectangle 10">
                <a:extLst>
                  <a:ext uri="{FF2B5EF4-FFF2-40B4-BE49-F238E27FC236}">
                    <a16:creationId xmlns:a16="http://schemas.microsoft.com/office/drawing/2014/main" id="{D8F84422-264B-4795-98C4-61209D3A6EF5}"/>
                  </a:ext>
                </a:extLst>
              </p:cNvPr>
              <p:cNvSpPr/>
              <p:nvPr/>
            </p:nvSpPr>
            <p:spPr>
              <a:xfrm>
                <a:off x="853809" y="1209307"/>
                <a:ext cx="438224" cy="44218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chemeClr val="tx1"/>
                  </a:solidFill>
                  <a:latin typeface="HP Simplified" panose="020B0604020204020204" pitchFamily="34" charset="0"/>
                </a:endParaRPr>
              </a:p>
            </p:txBody>
          </p:sp>
          <p:pic>
            <p:nvPicPr>
              <p:cNvPr id="48" name="Picture 7">
                <a:extLst>
                  <a:ext uri="{FF2B5EF4-FFF2-40B4-BE49-F238E27FC236}">
                    <a16:creationId xmlns:a16="http://schemas.microsoft.com/office/drawing/2014/main" id="{5033FAA2-8FDF-40C0-805B-6AC98C4636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7266" y="1294745"/>
                <a:ext cx="271310" cy="271310"/>
              </a:xfrm>
              <a:prstGeom prst="rect">
                <a:avLst/>
              </a:prstGeom>
              <a:grpFill/>
            </p:spPr>
          </p:pic>
        </p:grpSp>
        <p:grpSp>
          <p:nvGrpSpPr>
            <p:cNvPr id="49" name="Agrupar 21">
              <a:extLst>
                <a:ext uri="{FF2B5EF4-FFF2-40B4-BE49-F238E27FC236}">
                  <a16:creationId xmlns:a16="http://schemas.microsoft.com/office/drawing/2014/main" id="{673CD13C-03E0-4B5F-BF70-79C85ECE5B79}"/>
                </a:ext>
              </a:extLst>
            </p:cNvPr>
            <p:cNvGrpSpPr/>
            <p:nvPr/>
          </p:nvGrpSpPr>
          <p:grpSpPr>
            <a:xfrm>
              <a:off x="4894393" y="4907000"/>
              <a:ext cx="129119" cy="130287"/>
              <a:chOff x="1443463" y="708841"/>
              <a:chExt cx="281519" cy="284065"/>
            </a:xfrm>
            <a:solidFill>
              <a:srgbClr val="7030A0"/>
            </a:solidFill>
          </p:grpSpPr>
          <p:sp>
            <p:nvSpPr>
              <p:cNvPr id="50" name="Rectangle 10">
                <a:extLst>
                  <a:ext uri="{FF2B5EF4-FFF2-40B4-BE49-F238E27FC236}">
                    <a16:creationId xmlns:a16="http://schemas.microsoft.com/office/drawing/2014/main" id="{69678DB6-519D-44C3-B421-AEFCED83AEF9}"/>
                  </a:ext>
                </a:extLst>
              </p:cNvPr>
              <p:cNvSpPr/>
              <p:nvPr/>
            </p:nvSpPr>
            <p:spPr>
              <a:xfrm>
                <a:off x="1443463" y="708841"/>
                <a:ext cx="281519" cy="28406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chemeClr val="tx1"/>
                  </a:solidFill>
                  <a:latin typeface="HP Simplified" panose="020B0604020204020204" pitchFamily="34" charset="0"/>
                </a:endParaRPr>
              </a:p>
            </p:txBody>
          </p:sp>
          <p:pic>
            <p:nvPicPr>
              <p:cNvPr id="51" name="Picture 16">
                <a:extLst>
                  <a:ext uri="{FF2B5EF4-FFF2-40B4-BE49-F238E27FC236}">
                    <a16:creationId xmlns:a16="http://schemas.microsoft.com/office/drawing/2014/main" id="{9FEB5FF1-C179-4C4B-96D9-1A288B2EAC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95872" y="765144"/>
                <a:ext cx="174399" cy="174399"/>
              </a:xfrm>
              <a:prstGeom prst="rect">
                <a:avLst/>
              </a:prstGeom>
              <a:grpFill/>
            </p:spPr>
          </p:pic>
        </p:grpSp>
        <p:grpSp>
          <p:nvGrpSpPr>
            <p:cNvPr id="52" name="Agrupar 26">
              <a:extLst>
                <a:ext uri="{FF2B5EF4-FFF2-40B4-BE49-F238E27FC236}">
                  <a16:creationId xmlns:a16="http://schemas.microsoft.com/office/drawing/2014/main" id="{6EB4F374-11ED-4BFB-BCB5-3CE794385A5A}"/>
                </a:ext>
              </a:extLst>
            </p:cNvPr>
            <p:cNvGrpSpPr/>
            <p:nvPr/>
          </p:nvGrpSpPr>
          <p:grpSpPr>
            <a:xfrm>
              <a:off x="5130841" y="4716556"/>
              <a:ext cx="289642" cy="292261"/>
              <a:chOff x="956782" y="106536"/>
              <a:chExt cx="438224" cy="442187"/>
            </a:xfrm>
          </p:grpSpPr>
          <p:sp>
            <p:nvSpPr>
              <p:cNvPr id="53" name="Rectangle 10">
                <a:extLst>
                  <a:ext uri="{FF2B5EF4-FFF2-40B4-BE49-F238E27FC236}">
                    <a16:creationId xmlns:a16="http://schemas.microsoft.com/office/drawing/2014/main" id="{0D30171E-5962-4B8D-BF27-46FBEBE87D18}"/>
                  </a:ext>
                </a:extLst>
              </p:cNvPr>
              <p:cNvSpPr/>
              <p:nvPr/>
            </p:nvSpPr>
            <p:spPr>
              <a:xfrm>
                <a:off x="956782" y="106536"/>
                <a:ext cx="438224" cy="44218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GB" sz="1600" b="1" dirty="0">
                  <a:solidFill>
                    <a:schemeClr val="tx1"/>
                  </a:solidFill>
                  <a:latin typeface="HP Simplified" panose="020B0604020204020204" pitchFamily="34" charset="0"/>
                </a:endParaRPr>
              </a:p>
            </p:txBody>
          </p:sp>
          <p:pic>
            <p:nvPicPr>
              <p:cNvPr id="54" name="Picture 17">
                <a:extLst>
                  <a:ext uri="{FF2B5EF4-FFF2-40B4-BE49-F238E27FC236}">
                    <a16:creationId xmlns:a16="http://schemas.microsoft.com/office/drawing/2014/main" id="{1213A16C-4164-49BF-B0F4-41F066F858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1044" y="181405"/>
                <a:ext cx="229700" cy="300434"/>
              </a:xfrm>
              <a:prstGeom prst="rect">
                <a:avLst/>
              </a:prstGeom>
            </p:spPr>
          </p:pic>
        </p:grpSp>
        <p:grpSp>
          <p:nvGrpSpPr>
            <p:cNvPr id="55" name="Agrupar 29">
              <a:extLst>
                <a:ext uri="{FF2B5EF4-FFF2-40B4-BE49-F238E27FC236}">
                  <a16:creationId xmlns:a16="http://schemas.microsoft.com/office/drawing/2014/main" id="{F0843DD4-E5A4-4D55-8521-3BF856314544}"/>
                </a:ext>
              </a:extLst>
            </p:cNvPr>
            <p:cNvGrpSpPr/>
            <p:nvPr/>
          </p:nvGrpSpPr>
          <p:grpSpPr>
            <a:xfrm>
              <a:off x="5321913" y="4906623"/>
              <a:ext cx="129119" cy="130287"/>
              <a:chOff x="1443463" y="708841"/>
              <a:chExt cx="281519" cy="284065"/>
            </a:xfrm>
            <a:solidFill>
              <a:srgbClr val="7030A0"/>
            </a:solidFill>
          </p:grpSpPr>
          <p:sp>
            <p:nvSpPr>
              <p:cNvPr id="56" name="Rectangle 10">
                <a:extLst>
                  <a:ext uri="{FF2B5EF4-FFF2-40B4-BE49-F238E27FC236}">
                    <a16:creationId xmlns:a16="http://schemas.microsoft.com/office/drawing/2014/main" id="{1F627FBE-213D-4226-AAF5-2FE824D878EF}"/>
                  </a:ext>
                </a:extLst>
              </p:cNvPr>
              <p:cNvSpPr/>
              <p:nvPr/>
            </p:nvSpPr>
            <p:spPr>
              <a:xfrm>
                <a:off x="1443463" y="708841"/>
                <a:ext cx="281519" cy="28406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chemeClr val="tx1"/>
                  </a:solidFill>
                  <a:latin typeface="HP Simplified" panose="020B0604020204020204" pitchFamily="34" charset="0"/>
                </a:endParaRPr>
              </a:p>
            </p:txBody>
          </p:sp>
          <p:pic>
            <p:nvPicPr>
              <p:cNvPr id="57" name="Picture 16">
                <a:extLst>
                  <a:ext uri="{FF2B5EF4-FFF2-40B4-BE49-F238E27FC236}">
                    <a16:creationId xmlns:a16="http://schemas.microsoft.com/office/drawing/2014/main" id="{4BCF1E4E-F870-4030-87AD-B9EBF0469A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95872" y="765144"/>
                <a:ext cx="174399" cy="174399"/>
              </a:xfrm>
              <a:prstGeom prst="rect">
                <a:avLst/>
              </a:prstGeom>
              <a:grpFill/>
            </p:spPr>
          </p:pic>
        </p:grpSp>
        <p:grpSp>
          <p:nvGrpSpPr>
            <p:cNvPr id="58" name="Agrupar 32">
              <a:extLst>
                <a:ext uri="{FF2B5EF4-FFF2-40B4-BE49-F238E27FC236}">
                  <a16:creationId xmlns:a16="http://schemas.microsoft.com/office/drawing/2014/main" id="{58965484-513C-4C9A-969D-AF0B00882F68}"/>
                </a:ext>
              </a:extLst>
            </p:cNvPr>
            <p:cNvGrpSpPr/>
            <p:nvPr/>
          </p:nvGrpSpPr>
          <p:grpSpPr>
            <a:xfrm>
              <a:off x="5949408" y="4762767"/>
              <a:ext cx="234166" cy="286092"/>
              <a:chOff x="1249813" y="1018217"/>
              <a:chExt cx="234166" cy="286092"/>
            </a:xfrm>
          </p:grpSpPr>
          <p:sp>
            <p:nvSpPr>
              <p:cNvPr id="59" name="Retângulo 33">
                <a:extLst>
                  <a:ext uri="{FF2B5EF4-FFF2-40B4-BE49-F238E27FC236}">
                    <a16:creationId xmlns:a16="http://schemas.microsoft.com/office/drawing/2014/main" id="{28AE0FF7-098D-4E16-B899-C75C3AF0180F}"/>
                  </a:ext>
                </a:extLst>
              </p:cNvPr>
              <p:cNvSpPr/>
              <p:nvPr/>
            </p:nvSpPr>
            <p:spPr>
              <a:xfrm>
                <a:off x="1249813" y="1018218"/>
                <a:ext cx="127777" cy="1916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60" name="Retângulo 34">
                <a:extLst>
                  <a:ext uri="{FF2B5EF4-FFF2-40B4-BE49-F238E27FC236}">
                    <a16:creationId xmlns:a16="http://schemas.microsoft.com/office/drawing/2014/main" id="{E6000D4C-3D4A-4377-9212-A6C46875958A}"/>
                  </a:ext>
                </a:extLst>
              </p:cNvPr>
              <p:cNvSpPr/>
              <p:nvPr/>
            </p:nvSpPr>
            <p:spPr>
              <a:xfrm rot="603869">
                <a:off x="1278908" y="1018217"/>
                <a:ext cx="127777" cy="1916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61" name="Retângulo 35">
                <a:extLst>
                  <a:ext uri="{FF2B5EF4-FFF2-40B4-BE49-F238E27FC236}">
                    <a16:creationId xmlns:a16="http://schemas.microsoft.com/office/drawing/2014/main" id="{16481E45-166F-43BD-A6F4-7A2BBF68A736}"/>
                  </a:ext>
                </a:extLst>
              </p:cNvPr>
              <p:cNvSpPr/>
              <p:nvPr/>
            </p:nvSpPr>
            <p:spPr>
              <a:xfrm rot="1212142">
                <a:off x="1310053" y="1046174"/>
                <a:ext cx="127777" cy="1916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62" name="Retângulo 36">
                <a:extLst>
                  <a:ext uri="{FF2B5EF4-FFF2-40B4-BE49-F238E27FC236}">
                    <a16:creationId xmlns:a16="http://schemas.microsoft.com/office/drawing/2014/main" id="{3503AEE4-25AD-47D7-9DD7-7A6ECDCE84FD}"/>
                  </a:ext>
                </a:extLst>
              </p:cNvPr>
              <p:cNvSpPr/>
              <p:nvPr/>
            </p:nvSpPr>
            <p:spPr>
              <a:xfrm rot="1790305">
                <a:off x="1342051" y="1079957"/>
                <a:ext cx="127777" cy="1916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63" name="Retângulo 37">
                <a:extLst>
                  <a:ext uri="{FF2B5EF4-FFF2-40B4-BE49-F238E27FC236}">
                    <a16:creationId xmlns:a16="http://schemas.microsoft.com/office/drawing/2014/main" id="{AADBC9C7-0E45-4236-B75C-FE4672E3C848}"/>
                  </a:ext>
                </a:extLst>
              </p:cNvPr>
              <p:cNvSpPr/>
              <p:nvPr/>
            </p:nvSpPr>
            <p:spPr>
              <a:xfrm rot="2675644">
                <a:off x="1356202" y="1112644"/>
                <a:ext cx="127777" cy="1916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  <p:sp>
          <p:nvSpPr>
            <p:cNvPr id="64" name="CaixaDeTexto 74">
              <a:extLst>
                <a:ext uri="{FF2B5EF4-FFF2-40B4-BE49-F238E27FC236}">
                  <a16:creationId xmlns:a16="http://schemas.microsoft.com/office/drawing/2014/main" id="{2151B590-9B70-40BA-8BD8-0C56D2CCAC7D}"/>
                </a:ext>
              </a:extLst>
            </p:cNvPr>
            <p:cNvSpPr txBox="1"/>
            <p:nvPr/>
          </p:nvSpPr>
          <p:spPr>
            <a:xfrm>
              <a:off x="5228419" y="4474430"/>
              <a:ext cx="50206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 err="1">
                  <a:latin typeface="HP Simplified" panose="020B0604020204020204" pitchFamily="34" charset="0"/>
                </a:rPr>
                <a:t>Month</a:t>
              </a:r>
              <a:endParaRPr lang="pt-BR" sz="900" b="1" dirty="0">
                <a:latin typeface="HP Simplified" panose="020B0604020204020204" pitchFamily="34" charset="0"/>
              </a:endParaRPr>
            </a:p>
          </p:txBody>
        </p:sp>
        <p:sp>
          <p:nvSpPr>
            <p:cNvPr id="65" name="CaixaDeTexto 79">
              <a:extLst>
                <a:ext uri="{FF2B5EF4-FFF2-40B4-BE49-F238E27FC236}">
                  <a16:creationId xmlns:a16="http://schemas.microsoft.com/office/drawing/2014/main" id="{46CBA8C3-4B9C-4D6F-A2F5-AFDD2BEC6F8E}"/>
                </a:ext>
              </a:extLst>
            </p:cNvPr>
            <p:cNvSpPr txBox="1"/>
            <p:nvPr/>
          </p:nvSpPr>
          <p:spPr>
            <a:xfrm>
              <a:off x="5461675" y="4705331"/>
              <a:ext cx="4619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b="1" dirty="0">
                  <a:latin typeface="HP Simplified" panose="020B0604020204020204" pitchFamily="34" charset="0"/>
                </a:rPr>
                <a:t>play 4</a:t>
              </a:r>
            </a:p>
            <a:p>
              <a:pPr algn="ctr"/>
              <a:r>
                <a:rPr lang="pt-BR" sz="800" b="1" dirty="0" err="1">
                  <a:latin typeface="HP Simplified" panose="020B0604020204020204" pitchFamily="34" charset="0"/>
                </a:rPr>
                <a:t>weeks</a:t>
              </a:r>
              <a:endParaRPr lang="pt-BR" sz="800" b="1" dirty="0">
                <a:latin typeface="HP Simplified" panose="020B0604020204020204" pitchFamily="34" charset="0"/>
              </a:endParaRPr>
            </a:p>
          </p:txBody>
        </p:sp>
        <p:sp>
          <p:nvSpPr>
            <p:cNvPr id="66" name="CaixaDeTexto 80">
              <a:extLst>
                <a:ext uri="{FF2B5EF4-FFF2-40B4-BE49-F238E27FC236}">
                  <a16:creationId xmlns:a16="http://schemas.microsoft.com/office/drawing/2014/main" id="{4E7059E2-03C1-4EDB-AE83-5992417025AC}"/>
                </a:ext>
              </a:extLst>
            </p:cNvPr>
            <p:cNvSpPr txBox="1"/>
            <p:nvPr/>
          </p:nvSpPr>
          <p:spPr>
            <a:xfrm>
              <a:off x="6073189" y="4579058"/>
              <a:ext cx="3828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600" b="1" dirty="0" err="1">
                  <a:latin typeface="HP Simplified" panose="020B0604020204020204" pitchFamily="34" charset="0"/>
                </a:rPr>
                <a:t>up</a:t>
              </a:r>
              <a:r>
                <a:rPr lang="pt-BR" sz="600" b="1" dirty="0">
                  <a:latin typeface="HP Simplified" panose="020B0604020204020204" pitchFamily="34" charset="0"/>
                </a:rPr>
                <a:t> </a:t>
              </a:r>
              <a:r>
                <a:rPr lang="pt-BR" sz="600" b="1" dirty="0" err="1">
                  <a:latin typeface="HP Simplified" panose="020B0604020204020204" pitchFamily="34" charset="0"/>
                </a:rPr>
                <a:t>to</a:t>
              </a:r>
              <a:r>
                <a:rPr lang="pt-BR" sz="600" b="1" dirty="0">
                  <a:latin typeface="HP Simplified" panose="020B0604020204020204" pitchFamily="34" charset="0"/>
                </a:rPr>
                <a:t> </a:t>
              </a:r>
            </a:p>
            <a:p>
              <a:pPr algn="ctr"/>
              <a:r>
                <a:rPr lang="pt-BR" sz="600" b="1" dirty="0">
                  <a:latin typeface="HP Simplified" panose="020B0604020204020204" pitchFamily="34" charset="0"/>
                </a:rPr>
                <a:t>6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7782E56-683E-48E8-88CC-4564215F0635}"/>
              </a:ext>
            </a:extLst>
          </p:cNvPr>
          <p:cNvGrpSpPr/>
          <p:nvPr/>
        </p:nvGrpSpPr>
        <p:grpSpPr>
          <a:xfrm>
            <a:off x="4113598" y="3546837"/>
            <a:ext cx="1698918" cy="424983"/>
            <a:chOff x="2176673" y="5666091"/>
            <a:chExt cx="1698918" cy="424983"/>
          </a:xfrm>
        </p:grpSpPr>
        <p:grpSp>
          <p:nvGrpSpPr>
            <p:cNvPr id="86" name="Agrupar 56">
              <a:extLst>
                <a:ext uri="{FF2B5EF4-FFF2-40B4-BE49-F238E27FC236}">
                  <a16:creationId xmlns:a16="http://schemas.microsoft.com/office/drawing/2014/main" id="{A7279398-34BE-4B4B-961A-F21BBB5C8CAD}"/>
                </a:ext>
              </a:extLst>
            </p:cNvPr>
            <p:cNvGrpSpPr/>
            <p:nvPr/>
          </p:nvGrpSpPr>
          <p:grpSpPr>
            <a:xfrm>
              <a:off x="3190978" y="5793873"/>
              <a:ext cx="240619" cy="242795"/>
              <a:chOff x="1015140" y="821259"/>
              <a:chExt cx="282589" cy="285145"/>
            </a:xfrm>
            <a:solidFill>
              <a:schemeClr val="bg2">
                <a:lumMod val="90000"/>
              </a:schemeClr>
            </a:solidFill>
          </p:grpSpPr>
          <p:sp>
            <p:nvSpPr>
              <p:cNvPr id="87" name="Rectangle 10">
                <a:extLst>
                  <a:ext uri="{FF2B5EF4-FFF2-40B4-BE49-F238E27FC236}">
                    <a16:creationId xmlns:a16="http://schemas.microsoft.com/office/drawing/2014/main" id="{7D6E98B3-FC48-425A-A99B-98DFEAFAE123}"/>
                  </a:ext>
                </a:extLst>
              </p:cNvPr>
              <p:cNvSpPr/>
              <p:nvPr/>
            </p:nvSpPr>
            <p:spPr>
              <a:xfrm>
                <a:off x="1015140" y="821259"/>
                <a:ext cx="282589" cy="28514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chemeClr val="tx1"/>
                  </a:solidFill>
                  <a:latin typeface="HP Simplified" panose="020B0604020204020204" pitchFamily="34" charset="0"/>
                </a:endParaRPr>
              </a:p>
            </p:txBody>
          </p:sp>
          <p:pic>
            <p:nvPicPr>
              <p:cNvPr id="88" name="Picture 12">
                <a:extLst>
                  <a:ext uri="{FF2B5EF4-FFF2-40B4-BE49-F238E27FC236}">
                    <a16:creationId xmlns:a16="http://schemas.microsoft.com/office/drawing/2014/main" id="{EABAA917-7FD7-4AB0-A831-45D6D7D64D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2645" y="884635"/>
                <a:ext cx="192336" cy="154726"/>
              </a:xfrm>
              <a:prstGeom prst="rect">
                <a:avLst/>
              </a:prstGeom>
              <a:grpFill/>
            </p:spPr>
          </p:pic>
        </p:grpSp>
        <p:grpSp>
          <p:nvGrpSpPr>
            <p:cNvPr id="89" name="Agrupar 59">
              <a:extLst>
                <a:ext uri="{FF2B5EF4-FFF2-40B4-BE49-F238E27FC236}">
                  <a16:creationId xmlns:a16="http://schemas.microsoft.com/office/drawing/2014/main" id="{441B6A87-FC5E-48B7-8905-BC469D4DA334}"/>
                </a:ext>
              </a:extLst>
            </p:cNvPr>
            <p:cNvGrpSpPr/>
            <p:nvPr/>
          </p:nvGrpSpPr>
          <p:grpSpPr>
            <a:xfrm>
              <a:off x="3352744" y="5936377"/>
              <a:ext cx="152872" cy="154254"/>
              <a:chOff x="853809" y="1209307"/>
              <a:chExt cx="438224" cy="442187"/>
            </a:xfrm>
            <a:solidFill>
              <a:srgbClr val="FF0000"/>
            </a:solidFill>
          </p:grpSpPr>
          <p:sp>
            <p:nvSpPr>
              <p:cNvPr id="90" name="Rectangle 10">
                <a:extLst>
                  <a:ext uri="{FF2B5EF4-FFF2-40B4-BE49-F238E27FC236}">
                    <a16:creationId xmlns:a16="http://schemas.microsoft.com/office/drawing/2014/main" id="{E1CB897D-7B90-4E8F-B948-683D513618FE}"/>
                  </a:ext>
                </a:extLst>
              </p:cNvPr>
              <p:cNvSpPr/>
              <p:nvPr/>
            </p:nvSpPr>
            <p:spPr>
              <a:xfrm>
                <a:off x="853809" y="1209307"/>
                <a:ext cx="438224" cy="44218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chemeClr val="tx1"/>
                  </a:solidFill>
                  <a:latin typeface="HP Simplified" panose="020B0604020204020204" pitchFamily="34" charset="0"/>
                </a:endParaRPr>
              </a:p>
            </p:txBody>
          </p:sp>
          <p:pic>
            <p:nvPicPr>
              <p:cNvPr id="91" name="Picture 7">
                <a:extLst>
                  <a:ext uri="{FF2B5EF4-FFF2-40B4-BE49-F238E27FC236}">
                    <a16:creationId xmlns:a16="http://schemas.microsoft.com/office/drawing/2014/main" id="{128269DC-C992-46C1-BC9F-4155BFDC3F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7266" y="1294745"/>
                <a:ext cx="271310" cy="271310"/>
              </a:xfrm>
              <a:prstGeom prst="rect">
                <a:avLst/>
              </a:prstGeom>
              <a:grpFill/>
            </p:spPr>
          </p:pic>
        </p:grpSp>
        <p:grpSp>
          <p:nvGrpSpPr>
            <p:cNvPr id="92" name="Agrupar 62">
              <a:extLst>
                <a:ext uri="{FF2B5EF4-FFF2-40B4-BE49-F238E27FC236}">
                  <a16:creationId xmlns:a16="http://schemas.microsoft.com/office/drawing/2014/main" id="{D4435C82-8368-4390-9FB6-FB32540BB351}"/>
                </a:ext>
              </a:extLst>
            </p:cNvPr>
            <p:cNvGrpSpPr/>
            <p:nvPr/>
          </p:nvGrpSpPr>
          <p:grpSpPr>
            <a:xfrm>
              <a:off x="3660786" y="5803529"/>
              <a:ext cx="214805" cy="216747"/>
              <a:chOff x="853809" y="1209307"/>
              <a:chExt cx="438224" cy="442187"/>
            </a:xfrm>
            <a:solidFill>
              <a:srgbClr val="FF0000"/>
            </a:solidFill>
          </p:grpSpPr>
          <p:sp>
            <p:nvSpPr>
              <p:cNvPr id="93" name="Rectangle 10">
                <a:extLst>
                  <a:ext uri="{FF2B5EF4-FFF2-40B4-BE49-F238E27FC236}">
                    <a16:creationId xmlns:a16="http://schemas.microsoft.com/office/drawing/2014/main" id="{EEB8A325-FEA5-4E58-AD1C-F5AFA450A209}"/>
                  </a:ext>
                </a:extLst>
              </p:cNvPr>
              <p:cNvSpPr/>
              <p:nvPr/>
            </p:nvSpPr>
            <p:spPr>
              <a:xfrm>
                <a:off x="853809" y="1209307"/>
                <a:ext cx="438224" cy="44218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chemeClr val="tx1"/>
                  </a:solidFill>
                  <a:latin typeface="HP Simplified" panose="020B0604020204020204" pitchFamily="34" charset="0"/>
                </a:endParaRPr>
              </a:p>
            </p:txBody>
          </p:sp>
          <p:pic>
            <p:nvPicPr>
              <p:cNvPr id="94" name="Picture 7">
                <a:extLst>
                  <a:ext uri="{FF2B5EF4-FFF2-40B4-BE49-F238E27FC236}">
                    <a16:creationId xmlns:a16="http://schemas.microsoft.com/office/drawing/2014/main" id="{8CBA4DB7-5ECD-4569-B559-786D4ACADF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7266" y="1294745"/>
                <a:ext cx="271310" cy="271310"/>
              </a:xfrm>
              <a:prstGeom prst="rect">
                <a:avLst/>
              </a:prstGeom>
              <a:grpFill/>
            </p:spPr>
          </p:pic>
        </p:grpSp>
        <p:grpSp>
          <p:nvGrpSpPr>
            <p:cNvPr id="95" name="Agrupar 69">
              <a:extLst>
                <a:ext uri="{FF2B5EF4-FFF2-40B4-BE49-F238E27FC236}">
                  <a16:creationId xmlns:a16="http://schemas.microsoft.com/office/drawing/2014/main" id="{9B794FE1-DCAA-4A05-8ECD-096AE193488A}"/>
                </a:ext>
              </a:extLst>
            </p:cNvPr>
            <p:cNvGrpSpPr/>
            <p:nvPr/>
          </p:nvGrpSpPr>
          <p:grpSpPr>
            <a:xfrm>
              <a:off x="2727455" y="5795117"/>
              <a:ext cx="238153" cy="240306"/>
              <a:chOff x="2884383" y="2306058"/>
              <a:chExt cx="289642" cy="292261"/>
            </a:xfrm>
          </p:grpSpPr>
          <p:sp>
            <p:nvSpPr>
              <p:cNvPr id="96" name="Rectangle 10">
                <a:extLst>
                  <a:ext uri="{FF2B5EF4-FFF2-40B4-BE49-F238E27FC236}">
                    <a16:creationId xmlns:a16="http://schemas.microsoft.com/office/drawing/2014/main" id="{9D09D85B-080C-4695-9052-D4E3CE724F15}"/>
                  </a:ext>
                </a:extLst>
              </p:cNvPr>
              <p:cNvSpPr/>
              <p:nvPr/>
            </p:nvSpPr>
            <p:spPr>
              <a:xfrm>
                <a:off x="2884383" y="2306058"/>
                <a:ext cx="289642" cy="29226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GB" sz="1600" b="1" dirty="0">
                  <a:solidFill>
                    <a:schemeClr val="tx1"/>
                  </a:solidFill>
                  <a:latin typeface="HP Simplified" panose="020B0604020204020204" pitchFamily="34" charset="0"/>
                </a:endParaRPr>
              </a:p>
            </p:txBody>
          </p:sp>
          <p:pic>
            <p:nvPicPr>
              <p:cNvPr id="97" name="Picture 16">
                <a:extLst>
                  <a:ext uri="{FF2B5EF4-FFF2-40B4-BE49-F238E27FC236}">
                    <a16:creationId xmlns:a16="http://schemas.microsoft.com/office/drawing/2014/main" id="{0C72998B-082E-40AE-9FF8-B5FCD77C9F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4364" y="2331135"/>
                <a:ext cx="137665" cy="226574"/>
              </a:xfrm>
              <a:prstGeom prst="rect">
                <a:avLst/>
              </a:prstGeom>
            </p:spPr>
          </p:pic>
        </p:grpSp>
        <p:grpSp>
          <p:nvGrpSpPr>
            <p:cNvPr id="98" name="Agrupar 70">
              <a:extLst>
                <a:ext uri="{FF2B5EF4-FFF2-40B4-BE49-F238E27FC236}">
                  <a16:creationId xmlns:a16="http://schemas.microsoft.com/office/drawing/2014/main" id="{9314B641-E82F-4CBE-92DF-158462A9F803}"/>
                </a:ext>
              </a:extLst>
            </p:cNvPr>
            <p:cNvGrpSpPr/>
            <p:nvPr/>
          </p:nvGrpSpPr>
          <p:grpSpPr>
            <a:xfrm>
              <a:off x="2902285" y="5935768"/>
              <a:ext cx="153913" cy="155306"/>
              <a:chOff x="2510479" y="1862894"/>
              <a:chExt cx="438224" cy="442187"/>
            </a:xfrm>
          </p:grpSpPr>
          <p:sp>
            <p:nvSpPr>
              <p:cNvPr id="99" name="Rectangle 10">
                <a:extLst>
                  <a:ext uri="{FF2B5EF4-FFF2-40B4-BE49-F238E27FC236}">
                    <a16:creationId xmlns:a16="http://schemas.microsoft.com/office/drawing/2014/main" id="{3085C1E5-8A48-4947-8BC8-D1C6C58EF1BD}"/>
                  </a:ext>
                </a:extLst>
              </p:cNvPr>
              <p:cNvSpPr/>
              <p:nvPr/>
            </p:nvSpPr>
            <p:spPr>
              <a:xfrm>
                <a:off x="2510479" y="1862894"/>
                <a:ext cx="438224" cy="442187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chemeClr val="tx1"/>
                  </a:solidFill>
                  <a:latin typeface="HP Simplified" panose="020B0604020204020204" pitchFamily="34" charset="0"/>
                </a:endParaRPr>
              </a:p>
            </p:txBody>
          </p:sp>
          <p:pic>
            <p:nvPicPr>
              <p:cNvPr id="100" name="Picture 12">
                <a:extLst>
                  <a:ext uri="{FF2B5EF4-FFF2-40B4-BE49-F238E27FC236}">
                    <a16:creationId xmlns:a16="http://schemas.microsoft.com/office/drawing/2014/main" id="{C9E8F2E2-EB39-4E0E-BDE4-A4416AF28A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8991" y="1952857"/>
                <a:ext cx="301199" cy="273751"/>
              </a:xfrm>
              <a:prstGeom prst="rect">
                <a:avLst/>
              </a:prstGeom>
              <a:solidFill>
                <a:srgbClr val="00B0F0"/>
              </a:solidFill>
            </p:spPr>
          </p:pic>
        </p:grpSp>
        <p:sp>
          <p:nvSpPr>
            <p:cNvPr id="101" name="CaixaDeTexto 76">
              <a:extLst>
                <a:ext uri="{FF2B5EF4-FFF2-40B4-BE49-F238E27FC236}">
                  <a16:creationId xmlns:a16="http://schemas.microsoft.com/office/drawing/2014/main" id="{509B9972-585F-4AA9-AD2C-9A9E8473F228}"/>
                </a:ext>
              </a:extLst>
            </p:cNvPr>
            <p:cNvSpPr txBox="1"/>
            <p:nvPr/>
          </p:nvSpPr>
          <p:spPr>
            <a:xfrm>
              <a:off x="2176673" y="5666091"/>
              <a:ext cx="6165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latin typeface="HP Simplified" panose="020B0604020204020204" pitchFamily="34" charset="0"/>
                </a:rPr>
                <a:t>End Score:  +</a:t>
              </a:r>
            </a:p>
          </p:txBody>
        </p:sp>
        <p:sp>
          <p:nvSpPr>
            <p:cNvPr id="102" name="CaixaDeTexto 81">
              <a:extLst>
                <a:ext uri="{FF2B5EF4-FFF2-40B4-BE49-F238E27FC236}">
                  <a16:creationId xmlns:a16="http://schemas.microsoft.com/office/drawing/2014/main" id="{651B67B4-6F3F-466A-915E-4CB4A5986B47}"/>
                </a:ext>
              </a:extLst>
            </p:cNvPr>
            <p:cNvSpPr txBox="1"/>
            <p:nvPr/>
          </p:nvSpPr>
          <p:spPr>
            <a:xfrm>
              <a:off x="2997490" y="5800111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b="1" dirty="0">
                  <a:latin typeface="HP Simplified" panose="020B0604020204020204" pitchFamily="34" charset="0"/>
                </a:rPr>
                <a:t>–</a:t>
              </a:r>
            </a:p>
          </p:txBody>
        </p:sp>
        <p:sp>
          <p:nvSpPr>
            <p:cNvPr id="103" name="CaixaDeTexto 81">
              <a:extLst>
                <a:ext uri="{FF2B5EF4-FFF2-40B4-BE49-F238E27FC236}">
                  <a16:creationId xmlns:a16="http://schemas.microsoft.com/office/drawing/2014/main" id="{86CCB00E-6923-4BA9-A4E8-E869B8013660}"/>
                </a:ext>
              </a:extLst>
            </p:cNvPr>
            <p:cNvSpPr txBox="1"/>
            <p:nvPr/>
          </p:nvSpPr>
          <p:spPr>
            <a:xfrm>
              <a:off x="3453445" y="5806845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b="1" dirty="0">
                  <a:latin typeface="HP Simplified" panose="020B0604020204020204" pitchFamily="34" charset="0"/>
                </a:rPr>
                <a:t>–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00EC6CA5-88D7-4275-B8C4-14A19CC3ABA6}"/>
              </a:ext>
            </a:extLst>
          </p:cNvPr>
          <p:cNvGrpSpPr/>
          <p:nvPr/>
        </p:nvGrpSpPr>
        <p:grpSpPr>
          <a:xfrm>
            <a:off x="3845752" y="2203975"/>
            <a:ext cx="2182536" cy="1042250"/>
            <a:chOff x="4318266" y="5402965"/>
            <a:chExt cx="2182536" cy="1042250"/>
          </a:xfrm>
        </p:grpSpPr>
        <p:grpSp>
          <p:nvGrpSpPr>
            <p:cNvPr id="67" name="Agrupar 45">
              <a:extLst>
                <a:ext uri="{FF2B5EF4-FFF2-40B4-BE49-F238E27FC236}">
                  <a16:creationId xmlns:a16="http://schemas.microsoft.com/office/drawing/2014/main" id="{F9B9A27F-5DF4-4FC7-A801-3A877AF80D68}"/>
                </a:ext>
              </a:extLst>
            </p:cNvPr>
            <p:cNvGrpSpPr/>
            <p:nvPr/>
          </p:nvGrpSpPr>
          <p:grpSpPr>
            <a:xfrm>
              <a:off x="5321913" y="5968756"/>
              <a:ext cx="220511" cy="222505"/>
              <a:chOff x="2971170" y="976008"/>
              <a:chExt cx="438224" cy="442187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68" name="Rectangle 10">
                <a:extLst>
                  <a:ext uri="{FF2B5EF4-FFF2-40B4-BE49-F238E27FC236}">
                    <a16:creationId xmlns:a16="http://schemas.microsoft.com/office/drawing/2014/main" id="{BA94BA5F-EC4A-4F9B-A0AA-46E4BDD0221B}"/>
                  </a:ext>
                </a:extLst>
              </p:cNvPr>
              <p:cNvSpPr/>
              <p:nvPr/>
            </p:nvSpPr>
            <p:spPr>
              <a:xfrm>
                <a:off x="2971170" y="976008"/>
                <a:ext cx="438224" cy="44218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chemeClr val="tx1"/>
                  </a:solidFill>
                  <a:latin typeface="HP Simplified" panose="020B0604020204020204" pitchFamily="34" charset="0"/>
                </a:endParaRPr>
              </a:p>
            </p:txBody>
          </p:sp>
          <p:pic>
            <p:nvPicPr>
              <p:cNvPr id="69" name="Picture 8">
                <a:extLst>
                  <a:ext uri="{FF2B5EF4-FFF2-40B4-BE49-F238E27FC236}">
                    <a16:creationId xmlns:a16="http://schemas.microsoft.com/office/drawing/2014/main" id="{E5143F45-0387-48E6-81F6-43F295ED28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8851" y="1047003"/>
                <a:ext cx="282861" cy="300195"/>
              </a:xfrm>
              <a:prstGeom prst="rect">
                <a:avLst/>
              </a:prstGeom>
              <a:grpFill/>
            </p:spPr>
          </p:pic>
        </p:grpSp>
        <p:grpSp>
          <p:nvGrpSpPr>
            <p:cNvPr id="70" name="Agrupar 44">
              <a:extLst>
                <a:ext uri="{FF2B5EF4-FFF2-40B4-BE49-F238E27FC236}">
                  <a16:creationId xmlns:a16="http://schemas.microsoft.com/office/drawing/2014/main" id="{F0D4DE67-6126-41C8-A1E1-786C0BEEE139}"/>
                </a:ext>
              </a:extLst>
            </p:cNvPr>
            <p:cNvGrpSpPr/>
            <p:nvPr/>
          </p:nvGrpSpPr>
          <p:grpSpPr>
            <a:xfrm>
              <a:off x="5819710" y="5971611"/>
              <a:ext cx="213726" cy="215659"/>
              <a:chOff x="2966103" y="1506561"/>
              <a:chExt cx="438224" cy="442187"/>
            </a:xfrm>
            <a:solidFill>
              <a:srgbClr val="FFC000"/>
            </a:solidFill>
          </p:grpSpPr>
          <p:sp>
            <p:nvSpPr>
              <p:cNvPr id="71" name="Rectangle 10">
                <a:extLst>
                  <a:ext uri="{FF2B5EF4-FFF2-40B4-BE49-F238E27FC236}">
                    <a16:creationId xmlns:a16="http://schemas.microsoft.com/office/drawing/2014/main" id="{758414A0-1051-4AF9-8860-84A686ACEF89}"/>
                  </a:ext>
                </a:extLst>
              </p:cNvPr>
              <p:cNvSpPr/>
              <p:nvPr/>
            </p:nvSpPr>
            <p:spPr>
              <a:xfrm>
                <a:off x="2966103" y="1506561"/>
                <a:ext cx="438224" cy="44218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chemeClr val="tx1"/>
                  </a:solidFill>
                  <a:latin typeface="HP Simplified" panose="020B0604020204020204" pitchFamily="34" charset="0"/>
                </a:endParaRPr>
              </a:p>
            </p:txBody>
          </p:sp>
          <p:pic>
            <p:nvPicPr>
              <p:cNvPr id="72" name="Picture 6">
                <a:extLst>
                  <a:ext uri="{FF2B5EF4-FFF2-40B4-BE49-F238E27FC236}">
                    <a16:creationId xmlns:a16="http://schemas.microsoft.com/office/drawing/2014/main" id="{900851DC-E3F9-4A33-9FBB-243C51524D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22028" y="1597678"/>
                <a:ext cx="314677" cy="259951"/>
              </a:xfrm>
              <a:prstGeom prst="rect">
                <a:avLst/>
              </a:prstGeom>
              <a:grpFill/>
            </p:spPr>
          </p:pic>
        </p:grpSp>
        <p:grpSp>
          <p:nvGrpSpPr>
            <p:cNvPr id="73" name="Agrupar 46">
              <a:extLst>
                <a:ext uri="{FF2B5EF4-FFF2-40B4-BE49-F238E27FC236}">
                  <a16:creationId xmlns:a16="http://schemas.microsoft.com/office/drawing/2014/main" id="{6A3A971D-592B-4D75-8E0E-A7B0A97D0B2C}"/>
                </a:ext>
              </a:extLst>
            </p:cNvPr>
            <p:cNvGrpSpPr/>
            <p:nvPr/>
          </p:nvGrpSpPr>
          <p:grpSpPr>
            <a:xfrm>
              <a:off x="5811833" y="5669221"/>
              <a:ext cx="221603" cy="223607"/>
              <a:chOff x="2966103" y="2029377"/>
              <a:chExt cx="438224" cy="442187"/>
            </a:xfrm>
            <a:solidFill>
              <a:srgbClr val="92D050"/>
            </a:solidFill>
          </p:grpSpPr>
          <p:sp>
            <p:nvSpPr>
              <p:cNvPr id="74" name="Rectangle 10">
                <a:extLst>
                  <a:ext uri="{FF2B5EF4-FFF2-40B4-BE49-F238E27FC236}">
                    <a16:creationId xmlns:a16="http://schemas.microsoft.com/office/drawing/2014/main" id="{0E8E1848-B433-4441-8226-64D8D8780CAF}"/>
                  </a:ext>
                </a:extLst>
              </p:cNvPr>
              <p:cNvSpPr/>
              <p:nvPr/>
            </p:nvSpPr>
            <p:spPr>
              <a:xfrm>
                <a:off x="2966103" y="2029377"/>
                <a:ext cx="438224" cy="44218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chemeClr val="tx1"/>
                  </a:solidFill>
                  <a:latin typeface="HP Simplified" panose="020B0604020204020204" pitchFamily="34" charset="0"/>
                </a:endParaRPr>
              </a:p>
            </p:txBody>
          </p:sp>
          <p:pic>
            <p:nvPicPr>
              <p:cNvPr id="75" name="Picture 6">
                <a:extLst>
                  <a:ext uri="{FF2B5EF4-FFF2-40B4-BE49-F238E27FC236}">
                    <a16:creationId xmlns:a16="http://schemas.microsoft.com/office/drawing/2014/main" id="{24E69674-B4D0-43F2-8112-C2FDDED172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19591" y="2110004"/>
                <a:ext cx="331248" cy="280931"/>
              </a:xfrm>
              <a:prstGeom prst="rect">
                <a:avLst/>
              </a:prstGeom>
              <a:grpFill/>
            </p:spPr>
          </p:pic>
        </p:grpSp>
        <p:grpSp>
          <p:nvGrpSpPr>
            <p:cNvPr id="76" name="Agrupar 49">
              <a:extLst>
                <a:ext uri="{FF2B5EF4-FFF2-40B4-BE49-F238E27FC236}">
                  <a16:creationId xmlns:a16="http://schemas.microsoft.com/office/drawing/2014/main" id="{D2F5CA9C-BE27-46BB-A1E3-FA26A5E657D9}"/>
                </a:ext>
              </a:extLst>
            </p:cNvPr>
            <p:cNvGrpSpPr/>
            <p:nvPr/>
          </p:nvGrpSpPr>
          <p:grpSpPr>
            <a:xfrm>
              <a:off x="6285030" y="5971778"/>
              <a:ext cx="215772" cy="217723"/>
              <a:chOff x="2510479" y="1862894"/>
              <a:chExt cx="438224" cy="442187"/>
            </a:xfrm>
          </p:grpSpPr>
          <p:sp>
            <p:nvSpPr>
              <p:cNvPr id="77" name="Rectangle 10">
                <a:extLst>
                  <a:ext uri="{FF2B5EF4-FFF2-40B4-BE49-F238E27FC236}">
                    <a16:creationId xmlns:a16="http://schemas.microsoft.com/office/drawing/2014/main" id="{5784F1E8-7D47-4455-ADC1-3863F455E816}"/>
                  </a:ext>
                </a:extLst>
              </p:cNvPr>
              <p:cNvSpPr/>
              <p:nvPr/>
            </p:nvSpPr>
            <p:spPr>
              <a:xfrm>
                <a:off x="2510479" y="1862894"/>
                <a:ext cx="438224" cy="442187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chemeClr val="tx1"/>
                  </a:solidFill>
                  <a:latin typeface="HP Simplified" panose="020B0604020204020204" pitchFamily="34" charset="0"/>
                </a:endParaRPr>
              </a:p>
            </p:txBody>
          </p:sp>
          <p:pic>
            <p:nvPicPr>
              <p:cNvPr id="78" name="Picture 12">
                <a:extLst>
                  <a:ext uri="{FF2B5EF4-FFF2-40B4-BE49-F238E27FC236}">
                    <a16:creationId xmlns:a16="http://schemas.microsoft.com/office/drawing/2014/main" id="{AEDDF0D2-1B0A-4CB3-AE74-727CA11C17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8991" y="1952857"/>
                <a:ext cx="301199" cy="273751"/>
              </a:xfrm>
              <a:prstGeom prst="rect">
                <a:avLst/>
              </a:prstGeom>
              <a:solidFill>
                <a:srgbClr val="00B0F0"/>
              </a:solidFill>
            </p:spPr>
          </p:pic>
        </p:grpSp>
        <p:sp>
          <p:nvSpPr>
            <p:cNvPr id="79" name="CaixaDeTexto 75">
              <a:extLst>
                <a:ext uri="{FF2B5EF4-FFF2-40B4-BE49-F238E27FC236}">
                  <a16:creationId xmlns:a16="http://schemas.microsoft.com/office/drawing/2014/main" id="{B6437504-5ED5-4EB7-8C1E-F85F8319197A}"/>
                </a:ext>
              </a:extLst>
            </p:cNvPr>
            <p:cNvSpPr txBox="1"/>
            <p:nvPr/>
          </p:nvSpPr>
          <p:spPr>
            <a:xfrm>
              <a:off x="5245530" y="5402965"/>
              <a:ext cx="45397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>
                  <a:latin typeface="HP Simplified" panose="020B0604020204020204" pitchFamily="34" charset="0"/>
                </a:rPr>
                <a:t>Week</a:t>
              </a:r>
            </a:p>
          </p:txBody>
        </p:sp>
        <p:sp>
          <p:nvSpPr>
            <p:cNvPr id="80" name="Retângulo 55">
              <a:extLst>
                <a:ext uri="{FF2B5EF4-FFF2-40B4-BE49-F238E27FC236}">
                  <a16:creationId xmlns:a16="http://schemas.microsoft.com/office/drawing/2014/main" id="{3231AD28-0EC7-4A1A-92F5-6AFF10EBAA6C}"/>
                </a:ext>
              </a:extLst>
            </p:cNvPr>
            <p:cNvSpPr/>
            <p:nvPr/>
          </p:nvSpPr>
          <p:spPr>
            <a:xfrm rot="10013946">
              <a:off x="4738975" y="5879817"/>
              <a:ext cx="127777" cy="19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81" name="CaixaDeTexto 77">
              <a:extLst>
                <a:ext uri="{FF2B5EF4-FFF2-40B4-BE49-F238E27FC236}">
                  <a16:creationId xmlns:a16="http://schemas.microsoft.com/office/drawing/2014/main" id="{28493BFF-6CA5-4D01-A5AF-BF40FAAC5814}"/>
                </a:ext>
              </a:extLst>
            </p:cNvPr>
            <p:cNvSpPr txBox="1"/>
            <p:nvPr/>
          </p:nvSpPr>
          <p:spPr>
            <a:xfrm>
              <a:off x="4648888" y="5640790"/>
              <a:ext cx="2936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b="1" dirty="0">
                  <a:latin typeface="HP Simplified" panose="020B0604020204020204" pitchFamily="34" charset="0"/>
                </a:rPr>
                <a:t>+1</a:t>
              </a:r>
            </a:p>
          </p:txBody>
        </p:sp>
        <p:sp>
          <p:nvSpPr>
            <p:cNvPr id="82" name="CaixaDeTexto 77">
              <a:extLst>
                <a:ext uri="{FF2B5EF4-FFF2-40B4-BE49-F238E27FC236}">
                  <a16:creationId xmlns:a16="http://schemas.microsoft.com/office/drawing/2014/main" id="{3A7A04AA-77F9-40C7-BA33-582AAAB9ADF1}"/>
                </a:ext>
              </a:extLst>
            </p:cNvPr>
            <p:cNvSpPr txBox="1"/>
            <p:nvPr/>
          </p:nvSpPr>
          <p:spPr>
            <a:xfrm>
              <a:off x="6062164" y="5668952"/>
              <a:ext cx="2776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b="1" dirty="0">
                  <a:latin typeface="HP Simplified" panose="020B0604020204020204" pitchFamily="34" charset="0"/>
                </a:rPr>
                <a:t>or</a:t>
              </a:r>
            </a:p>
          </p:txBody>
        </p:sp>
        <p:sp>
          <p:nvSpPr>
            <p:cNvPr id="83" name="CaixaDeTexto 77">
              <a:extLst>
                <a:ext uri="{FF2B5EF4-FFF2-40B4-BE49-F238E27FC236}">
                  <a16:creationId xmlns:a16="http://schemas.microsoft.com/office/drawing/2014/main" id="{E748B1BE-C7C8-4715-972E-85662865960F}"/>
                </a:ext>
              </a:extLst>
            </p:cNvPr>
            <p:cNvSpPr txBox="1"/>
            <p:nvPr/>
          </p:nvSpPr>
          <p:spPr>
            <a:xfrm>
              <a:off x="5342062" y="5662267"/>
              <a:ext cx="4491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b="1" dirty="0" err="1">
                  <a:latin typeface="HP Simplified" panose="020B0604020204020204" pitchFamily="34" charset="0"/>
                </a:rPr>
                <a:t>either</a:t>
              </a:r>
              <a:endParaRPr lang="pt-BR" sz="800" b="1" dirty="0">
                <a:latin typeface="HP Simplified" panose="020B0604020204020204" pitchFamily="34" charset="0"/>
              </a:endParaRPr>
            </a:p>
          </p:txBody>
        </p:sp>
        <p:sp>
          <p:nvSpPr>
            <p:cNvPr id="84" name="Seta: para a Direita 24">
              <a:extLst>
                <a:ext uri="{FF2B5EF4-FFF2-40B4-BE49-F238E27FC236}">
                  <a16:creationId xmlns:a16="http://schemas.microsoft.com/office/drawing/2014/main" id="{4A7209E7-22D3-4F53-8D6D-190D1A928B73}"/>
                </a:ext>
              </a:extLst>
            </p:cNvPr>
            <p:cNvSpPr/>
            <p:nvPr/>
          </p:nvSpPr>
          <p:spPr>
            <a:xfrm>
              <a:off x="6099663" y="6029007"/>
              <a:ext cx="114729" cy="1034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Seta: para a Direita 95">
              <a:extLst>
                <a:ext uri="{FF2B5EF4-FFF2-40B4-BE49-F238E27FC236}">
                  <a16:creationId xmlns:a16="http://schemas.microsoft.com/office/drawing/2014/main" id="{E14366DB-6760-4BAB-896B-8F8E8C9B4166}"/>
                </a:ext>
              </a:extLst>
            </p:cNvPr>
            <p:cNvSpPr/>
            <p:nvPr/>
          </p:nvSpPr>
          <p:spPr>
            <a:xfrm>
              <a:off x="5618432" y="6025233"/>
              <a:ext cx="114729" cy="1034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CaixaDeTexto 77">
              <a:extLst>
                <a:ext uri="{FF2B5EF4-FFF2-40B4-BE49-F238E27FC236}">
                  <a16:creationId xmlns:a16="http://schemas.microsoft.com/office/drawing/2014/main" id="{0BE910D8-55A0-4DE2-A016-0B9B307A27C0}"/>
                </a:ext>
              </a:extLst>
            </p:cNvPr>
            <p:cNvSpPr txBox="1"/>
            <p:nvPr/>
          </p:nvSpPr>
          <p:spPr>
            <a:xfrm>
              <a:off x="4318266" y="6106661"/>
              <a:ext cx="9909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b="1" dirty="0">
                  <a:latin typeface="HP Simplified" panose="020B0604020204020204" pitchFamily="34" charset="0"/>
                </a:rPr>
                <a:t>Deck or </a:t>
              </a:r>
            </a:p>
            <a:p>
              <a:pPr algn="ctr"/>
              <a:r>
                <a:rPr lang="pt-BR" sz="800" b="1" dirty="0">
                  <a:latin typeface="HP Simplified" panose="020B0604020204020204" pitchFamily="34" charset="0"/>
                </a:rPr>
                <a:t>Shared Resources</a:t>
              </a:r>
            </a:p>
          </p:txBody>
        </p:sp>
      </p:grp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F4EFAD6F-EF03-424F-A694-270648CAB9B4}"/>
              </a:ext>
            </a:extLst>
          </p:cNvPr>
          <p:cNvSpPr/>
          <p:nvPr/>
        </p:nvSpPr>
        <p:spPr>
          <a:xfrm>
            <a:off x="7071123" y="754277"/>
            <a:ext cx="2340000" cy="3240000"/>
          </a:xfrm>
          <a:prstGeom prst="roundRect">
            <a:avLst>
              <a:gd name="adj" fmla="val 42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A8DDF8EA-D70E-434A-87A4-99270C4D889C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931" y="4239978"/>
            <a:ext cx="1678863" cy="1260918"/>
          </a:xfrm>
          <a:prstGeom prst="rect">
            <a:avLst/>
          </a:prstGeom>
        </p:spPr>
      </p:pic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054406E-CE09-4B40-A6C8-F3FC92363A24}"/>
              </a:ext>
            </a:extLst>
          </p:cNvPr>
          <p:cNvGrpSpPr/>
          <p:nvPr/>
        </p:nvGrpSpPr>
        <p:grpSpPr>
          <a:xfrm>
            <a:off x="574243" y="4114437"/>
            <a:ext cx="2829034" cy="504000"/>
            <a:chOff x="883951" y="3150620"/>
            <a:chExt cx="2829034" cy="504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4242774-1CEF-4E8E-AF8C-117687BBCF87}"/>
                </a:ext>
              </a:extLst>
            </p:cNvPr>
            <p:cNvSpPr/>
            <p:nvPr/>
          </p:nvSpPr>
          <p:spPr>
            <a:xfrm>
              <a:off x="1696985" y="3150620"/>
              <a:ext cx="504000" cy="504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HP Simplified" panose="020B0604020204020204" pitchFamily="34" charset="0"/>
                </a:rPr>
                <a:t>1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0C413C8-FF1F-4E8C-9A27-FF9173CBE180}"/>
                </a:ext>
              </a:extLst>
            </p:cNvPr>
            <p:cNvSpPr/>
            <p:nvPr/>
          </p:nvSpPr>
          <p:spPr>
            <a:xfrm>
              <a:off x="883951" y="3150620"/>
              <a:ext cx="813034" cy="504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HP Simplified" panose="020B0604020204020204" pitchFamily="34" charset="0"/>
                </a:rPr>
                <a:t>month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D40829C-D314-4FC2-97EE-785DD08E032D}"/>
                </a:ext>
              </a:extLst>
            </p:cNvPr>
            <p:cNvSpPr/>
            <p:nvPr/>
          </p:nvSpPr>
          <p:spPr>
            <a:xfrm>
              <a:off x="2200985" y="3150620"/>
              <a:ext cx="504000" cy="504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HP Simplified" panose="020B0604020204020204" pitchFamily="34" charset="0"/>
                </a:rPr>
                <a:t>2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844E3B7-278E-4AA3-8134-38D885036274}"/>
                </a:ext>
              </a:extLst>
            </p:cNvPr>
            <p:cNvSpPr/>
            <p:nvPr/>
          </p:nvSpPr>
          <p:spPr>
            <a:xfrm>
              <a:off x="2704985" y="3150620"/>
              <a:ext cx="504000" cy="504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HP Simplified" panose="020B0604020204020204" pitchFamily="34" charset="0"/>
                </a:rPr>
                <a:t>3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8A1A582A-6AFB-4032-AAC4-DBA1B68D639B}"/>
                </a:ext>
              </a:extLst>
            </p:cNvPr>
            <p:cNvSpPr/>
            <p:nvPr/>
          </p:nvSpPr>
          <p:spPr>
            <a:xfrm>
              <a:off x="3208985" y="3150620"/>
              <a:ext cx="504000" cy="504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HP Simplified" panose="020B0604020204020204" pitchFamily="34" charset="0"/>
                </a:rPr>
                <a:t>4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6FBF983E-7825-42A0-9ED2-1C987DA5BDB7}"/>
              </a:ext>
            </a:extLst>
          </p:cNvPr>
          <p:cNvGrpSpPr/>
          <p:nvPr/>
        </p:nvGrpSpPr>
        <p:grpSpPr>
          <a:xfrm>
            <a:off x="6582089" y="4114437"/>
            <a:ext cx="2829034" cy="504000"/>
            <a:chOff x="4037968" y="3150620"/>
            <a:chExt cx="2829034" cy="50400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DAF4406-821F-483C-941D-7C839316A4EA}"/>
                </a:ext>
              </a:extLst>
            </p:cNvPr>
            <p:cNvSpPr/>
            <p:nvPr/>
          </p:nvSpPr>
          <p:spPr>
            <a:xfrm>
              <a:off x="4851002" y="3150620"/>
              <a:ext cx="504000" cy="504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HP Simplified" panose="020B0604020204020204" pitchFamily="34" charset="0"/>
                </a:rPr>
                <a:t>1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6104F477-8CC1-413E-9747-7B3403589BF4}"/>
                </a:ext>
              </a:extLst>
            </p:cNvPr>
            <p:cNvSpPr/>
            <p:nvPr/>
          </p:nvSpPr>
          <p:spPr>
            <a:xfrm>
              <a:off x="4037968" y="3150620"/>
              <a:ext cx="813034" cy="504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HP Simplified" panose="020B0604020204020204" pitchFamily="34" charset="0"/>
                </a:rPr>
                <a:t>week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2B1F69F-7A46-4774-AA1A-14E81DB972C0}"/>
                </a:ext>
              </a:extLst>
            </p:cNvPr>
            <p:cNvSpPr/>
            <p:nvPr/>
          </p:nvSpPr>
          <p:spPr>
            <a:xfrm>
              <a:off x="5355002" y="3150620"/>
              <a:ext cx="504000" cy="504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HP Simplified" panose="020B0604020204020204" pitchFamily="34" charset="0"/>
                </a:rPr>
                <a:t>2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033F1818-0426-4876-8677-AE38A2EA3F66}"/>
                </a:ext>
              </a:extLst>
            </p:cNvPr>
            <p:cNvSpPr/>
            <p:nvPr/>
          </p:nvSpPr>
          <p:spPr>
            <a:xfrm>
              <a:off x="5859002" y="3150620"/>
              <a:ext cx="504000" cy="504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HP Simplified" panose="020B0604020204020204" pitchFamily="34" charset="0"/>
                </a:rPr>
                <a:t>3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D14831E-E732-4D0D-9F58-8B164EBE4D93}"/>
                </a:ext>
              </a:extLst>
            </p:cNvPr>
            <p:cNvSpPr/>
            <p:nvPr/>
          </p:nvSpPr>
          <p:spPr>
            <a:xfrm>
              <a:off x="6363002" y="3150620"/>
              <a:ext cx="504000" cy="504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HP Simplified" panose="020B0604020204020204" pitchFamily="34" charset="0"/>
                </a:rPr>
                <a:t>4</a:t>
              </a:r>
            </a:p>
          </p:txBody>
        </p:sp>
      </p:grpSp>
      <p:sp>
        <p:nvSpPr>
          <p:cNvPr id="119" name="Retângulo 12">
            <a:extLst>
              <a:ext uri="{FF2B5EF4-FFF2-40B4-BE49-F238E27FC236}">
                <a16:creationId xmlns:a16="http://schemas.microsoft.com/office/drawing/2014/main" id="{2518DBA3-0ECE-4A78-88AA-DDCDABB8BCB2}"/>
              </a:ext>
            </a:extLst>
          </p:cNvPr>
          <p:cNvSpPr/>
          <p:nvPr/>
        </p:nvSpPr>
        <p:spPr>
          <a:xfrm rot="2675644">
            <a:off x="4364463" y="690972"/>
            <a:ext cx="127777" cy="19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120" name="Retângulo 37">
            <a:extLst>
              <a:ext uri="{FF2B5EF4-FFF2-40B4-BE49-F238E27FC236}">
                <a16:creationId xmlns:a16="http://schemas.microsoft.com/office/drawing/2014/main" id="{4E1680E3-86AB-41F0-9A5D-73E3174D53F4}"/>
              </a:ext>
            </a:extLst>
          </p:cNvPr>
          <p:cNvSpPr/>
          <p:nvPr/>
        </p:nvSpPr>
        <p:spPr>
          <a:xfrm rot="3180471">
            <a:off x="5596643" y="1607626"/>
            <a:ext cx="127777" cy="19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3EEE77-D7C3-48C0-B6E9-55FF96CB630D}"/>
              </a:ext>
            </a:extLst>
          </p:cNvPr>
          <p:cNvGrpSpPr/>
          <p:nvPr/>
        </p:nvGrpSpPr>
        <p:grpSpPr>
          <a:xfrm>
            <a:off x="574243" y="4991100"/>
            <a:ext cx="3271509" cy="1553868"/>
            <a:chOff x="574243" y="4991100"/>
            <a:chExt cx="3271509" cy="1553868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49B0864E-8920-4EDD-A030-A18AA8617B68}"/>
                </a:ext>
              </a:extLst>
            </p:cNvPr>
            <p:cNvSpPr/>
            <p:nvPr/>
          </p:nvSpPr>
          <p:spPr>
            <a:xfrm>
              <a:off x="574243" y="4991100"/>
              <a:ext cx="3271509" cy="15538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  <a:latin typeface="HP Simplified" panose="020B0604020204020204" pitchFamily="34" charset="0"/>
              </a:endParaRPr>
            </a:p>
          </p:txBody>
        </p:sp>
        <p:pic>
          <p:nvPicPr>
            <p:cNvPr id="122" name="Picture 17">
              <a:extLst>
                <a:ext uri="{FF2B5EF4-FFF2-40B4-BE49-F238E27FC236}">
                  <a16:creationId xmlns:a16="http://schemas.microsoft.com/office/drawing/2014/main" id="{0E772AB6-B76A-4727-9BDF-2831F7A9F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0903" y="5208172"/>
              <a:ext cx="883176" cy="115514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97A5B47-E56E-4F5D-8A7B-402FBF6A48A5}"/>
              </a:ext>
            </a:extLst>
          </p:cNvPr>
          <p:cNvGrpSpPr/>
          <p:nvPr/>
        </p:nvGrpSpPr>
        <p:grpSpPr>
          <a:xfrm>
            <a:off x="6120406" y="4991100"/>
            <a:ext cx="3271509" cy="1553868"/>
            <a:chOff x="6120406" y="4991100"/>
            <a:chExt cx="3271509" cy="1553868"/>
          </a:xfrm>
        </p:grpSpPr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278C9F7A-C523-41D2-9AEC-53BF603DFDCA}"/>
                </a:ext>
              </a:extLst>
            </p:cNvPr>
            <p:cNvSpPr/>
            <p:nvPr/>
          </p:nvSpPr>
          <p:spPr>
            <a:xfrm>
              <a:off x="6120406" y="4991100"/>
              <a:ext cx="3271509" cy="15538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  <a:latin typeface="HP Simplified" panose="020B0604020204020204" pitchFamily="34" charset="0"/>
              </a:endParaRPr>
            </a:p>
          </p:txBody>
        </p:sp>
        <p:pic>
          <p:nvPicPr>
            <p:cNvPr id="126" name="Picture 7">
              <a:extLst>
                <a:ext uri="{FF2B5EF4-FFF2-40B4-BE49-F238E27FC236}">
                  <a16:creationId xmlns:a16="http://schemas.microsoft.com/office/drawing/2014/main" id="{4E3A9822-647B-4DAE-B894-85F871D6B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1448" y="5122196"/>
              <a:ext cx="1291675" cy="129167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537726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3759</TotalTime>
  <Words>347</Words>
  <Application>Microsoft Office PowerPoint</Application>
  <PresentationFormat>Papel A4 (210 x 297 mm)</PresentationFormat>
  <Paragraphs>291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HP Simplified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Guedes, Bruno</dc:creator>
  <cp:lastModifiedBy>Bruno Silva Guedes</cp:lastModifiedBy>
  <cp:revision>20</cp:revision>
  <cp:lastPrinted>2018-09-25T02:45:39Z</cp:lastPrinted>
  <dcterms:created xsi:type="dcterms:W3CDTF">2018-09-19T13:40:00Z</dcterms:created>
  <dcterms:modified xsi:type="dcterms:W3CDTF">2018-09-25T03:58:20Z</dcterms:modified>
</cp:coreProperties>
</file>