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69" r:id="rId3"/>
    <p:sldId id="311" r:id="rId4"/>
    <p:sldId id="257" r:id="rId5"/>
    <p:sldId id="277" r:id="rId6"/>
  </p:sldIdLst>
  <p:sldSz cx="9144000" cy="5143500" type="screen16x9"/>
  <p:notesSz cx="6858000" cy="9144000"/>
  <p:embeddedFontLst>
    <p:embeddedFont>
      <p:font typeface="Pretendard" panose="02000503000000020004" pitchFamily="2" charset="-127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Vidaloka" panose="020B0600000101010101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C6BE3-4C05-4543-A821-61831FA25972}">
  <a:tblStyle styleId="{22FC6BE3-4C05-4543-A821-61831FA25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1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sz="1000" dirty="0"/>
              <a:t>-</a:t>
            </a:r>
            <a:r>
              <a:rPr lang="en-US" altLang="ko-KR" sz="1000" dirty="0" err="1"/>
              <a:t>AimGame</a:t>
            </a:r>
            <a:r>
              <a:rPr lang="en-US" altLang="ko-KR" sz="1000" dirty="0"/>
              <a:t>-</a:t>
            </a:r>
            <a:br>
              <a:rPr lang="en-US" altLang="ko-KR" dirty="0"/>
            </a:br>
            <a:endParaRPr sz="10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20213007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백승현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20213027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유다영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설명</a:t>
            </a:r>
            <a:endParaRPr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0419B-8DF5-485F-B2C0-9E026FDBC346}"/>
              </a:ext>
            </a:extLst>
          </p:cNvPr>
          <p:cNvSpPr txBox="1"/>
          <p:nvPr/>
        </p:nvSpPr>
        <p:spPr>
          <a:xfrm>
            <a:off x="3919818" y="1448365"/>
            <a:ext cx="5224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 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원하는 타겟 수만큼 내가 연습할 수 있어야 한다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ko-KR" altLang="en-US" sz="2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랜덤한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위치에서 표적이 나타나야 한다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</a:t>
            </a: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연습의 결과를 확인할 수 있도록 시간이 기록 되어야한다</a:t>
            </a: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E9FB3-8D27-4886-A441-1C2B7F7E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30504"/>
            <a:ext cx="2790265" cy="2790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A9FBEF-9BE1-48F9-824D-79BDAC30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7504"/>
              </p:ext>
            </p:extLst>
          </p:nvPr>
        </p:nvGraphicFramePr>
        <p:xfrm>
          <a:off x="472888" y="408369"/>
          <a:ext cx="7803777" cy="43068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93135">
                  <a:extLst>
                    <a:ext uri="{9D8B030D-6E8A-4147-A177-3AD203B41FA5}">
                      <a16:colId xmlns:a16="http://schemas.microsoft.com/office/drawing/2014/main" val="1440028461"/>
                    </a:ext>
                  </a:extLst>
                </a:gridCol>
                <a:gridCol w="2208753">
                  <a:extLst>
                    <a:ext uri="{9D8B030D-6E8A-4147-A177-3AD203B41FA5}">
                      <a16:colId xmlns:a16="http://schemas.microsoft.com/office/drawing/2014/main" val="1326218158"/>
                    </a:ext>
                  </a:extLst>
                </a:gridCol>
                <a:gridCol w="3901889">
                  <a:extLst>
                    <a:ext uri="{9D8B030D-6E8A-4147-A177-3AD203B41FA5}">
                      <a16:colId xmlns:a16="http://schemas.microsoft.com/office/drawing/2014/main" val="1945409570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20157"/>
                  </a:ext>
                </a:extLst>
              </a:tr>
              <a:tr h="479485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AimGame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initUI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프로그램 실행 시 시작 화면에 제공되는 사용자 </a:t>
                      </a:r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인터페이스의 위젯들을 포함하고 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34966"/>
                  </a:ext>
                </a:extLst>
              </a:tr>
              <a:tr h="479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buttonClicked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원하는 타겟 수를 받아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‘Start’ 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버튼을 클릭 시 게임이 실행되는 기능을 포함하고 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61655"/>
                  </a:ext>
                </a:extLst>
              </a:tr>
              <a:tr h="479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game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직접적인 게임이 실행되는 기능으로 입력 받은 타겟 </a:t>
                      </a:r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수 만큼 에임 연습을 하고 기록을 확인한다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1810"/>
                  </a:ext>
                </a:extLst>
              </a:tr>
              <a:tr h="479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exercise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게임을 마치고 난 후 게임을 다시 시작할 것인지 </a:t>
                      </a:r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게임을 끝낼지 정한다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89888"/>
                  </a:ext>
                </a:extLst>
              </a:tr>
              <a:tr h="282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again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게임을 다시 시작한다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3510"/>
                  </a:ext>
                </a:extLst>
              </a:tr>
              <a:tr h="282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record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모든 표적을 맞추는데 걸린 시간을 기록한다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97503"/>
                  </a:ext>
                </a:extLst>
              </a:tr>
              <a:tr h="2621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showGameDB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이전 기록들과 비교하여 연습의 성과를 확인할 수 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28311"/>
                  </a:ext>
                </a:extLst>
              </a:tr>
              <a:tr h="282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Center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사용자 인터페이스 창을 모니터 한 가운데 맞춘다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34053"/>
                  </a:ext>
                </a:extLst>
              </a:tr>
              <a:tr h="34834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GameDB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readGameDB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‘gamedb.dat’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파일을 읽어낸다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54810"/>
                  </a:ext>
                </a:extLst>
              </a:tr>
              <a:tr h="3618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sym typeface="Arial"/>
                        </a:rPr>
                        <a:t>writeGameDB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‘gamedb.dat’ 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파일에 기록을 추가한다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R" altLang="en-US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8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27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구현 및 실행</a:t>
            </a:r>
            <a:endParaRPr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C12F1F-40F7-43FB-B99C-F1429052B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73" y="1494726"/>
            <a:ext cx="4934173" cy="2006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A443E-24BA-4AA1-AB93-F5D2EB75B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25" y="1321453"/>
            <a:ext cx="4385142" cy="598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F5E632-30F9-4EB0-B84E-5FADB4A8F2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8" r="208"/>
          <a:stretch/>
        </p:blipFill>
        <p:spPr>
          <a:xfrm>
            <a:off x="713225" y="1917104"/>
            <a:ext cx="4385142" cy="1989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23BA3D-EB0F-4B11-80CB-8DCEE609C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25" y="1116946"/>
            <a:ext cx="4194369" cy="2909607"/>
          </a:xfrm>
          <a:prstGeom prst="rect">
            <a:avLst/>
          </a:prstGeom>
        </p:spPr>
      </p:pic>
      <p:pic>
        <p:nvPicPr>
          <p:cNvPr id="11" name="AIM-GAME 2021-11-30 14-14-38">
            <a:hlinkClick r:id="" action="ppaction://media"/>
            <a:extLst>
              <a:ext uri="{FF2B5EF4-FFF2-40B4-BE49-F238E27FC236}">
                <a16:creationId xmlns:a16="http://schemas.microsoft.com/office/drawing/2014/main" id="{19B1A89B-7C46-4A34-A08F-3140A5C470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84219" y="731375"/>
            <a:ext cx="3381095" cy="3381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EAAE84-CBAA-4CC4-8DDD-F8D36574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58" y="850118"/>
            <a:ext cx="3443263" cy="34432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161</Words>
  <Application>Microsoft Office PowerPoint</Application>
  <PresentationFormat>화면 슬라이드 쇼(16:9)</PresentationFormat>
  <Paragraphs>47</Paragraphs>
  <Slides>5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Lato</vt:lpstr>
      <vt:lpstr>Vidaloka</vt:lpstr>
      <vt:lpstr>Montserrat</vt:lpstr>
      <vt:lpstr>Arial</vt:lpstr>
      <vt:lpstr>Pretendard</vt:lpstr>
      <vt:lpstr>Minimalist Business Slides by Slidesgo</vt:lpstr>
      <vt:lpstr>AD Project -AimGame- </vt:lpstr>
      <vt:lpstr>프로젝트 설명</vt:lpstr>
      <vt:lpstr>PowerPoint 프레젠테이션</vt:lpstr>
      <vt:lpstr>코드 구현 및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cp:lastModifiedBy>백승현(학부생-소프트웨어학부)</cp:lastModifiedBy>
  <cp:revision>12</cp:revision>
  <dcterms:modified xsi:type="dcterms:W3CDTF">2021-11-30T06:28:58Z</dcterms:modified>
</cp:coreProperties>
</file>