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4BEE7-B5E8-4445-AC15-8DE7B129DEF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D62BC22-D2F5-4487-A2EC-655326FB019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SendToServer</a:t>
          </a:r>
          <a:endParaRPr lang="ko-KR" altLang="en-US" dirty="0"/>
        </a:p>
      </dgm:t>
    </dgm:pt>
    <dgm:pt modelId="{C261F420-9353-4A00-A3D3-DD197E136102}" type="parTrans" cxnId="{F7594FE6-7D4F-4C92-8FA7-160A7E3D4AE0}">
      <dgm:prSet/>
      <dgm:spPr/>
      <dgm:t>
        <a:bodyPr/>
        <a:lstStyle/>
        <a:p>
          <a:pPr latinLnBrk="1"/>
          <a:endParaRPr lang="ko-KR" altLang="en-US"/>
        </a:p>
      </dgm:t>
    </dgm:pt>
    <dgm:pt modelId="{A63AC3A7-94C7-4CF3-9DEC-063FA8E5343F}" type="sibTrans" cxnId="{F7594FE6-7D4F-4C92-8FA7-160A7E3D4AE0}">
      <dgm:prSet/>
      <dgm:spPr/>
      <dgm:t>
        <a:bodyPr/>
        <a:lstStyle/>
        <a:p>
          <a:pPr latinLnBrk="1"/>
          <a:endParaRPr lang="ko-KR" altLang="en-US"/>
        </a:p>
      </dgm:t>
    </dgm:pt>
    <dgm:pt modelId="{D5855F73-B757-4747-B2E6-FEB25BE11A4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BackEnd.Add</a:t>
          </a:r>
          <a:r>
            <a:rPr lang="en-US" altLang="ko-KR" dirty="0" smtClean="0"/>
            <a:t>(object1)</a:t>
          </a:r>
          <a:endParaRPr lang="ko-KR" altLang="en-US" dirty="0"/>
        </a:p>
      </dgm:t>
    </dgm:pt>
    <dgm:pt modelId="{41AB8FD0-061D-41F8-9377-A702DEE6216E}" type="parTrans" cxnId="{F6F197FC-EF71-433D-AA3C-D99A9B519B95}">
      <dgm:prSet/>
      <dgm:spPr/>
      <dgm:t>
        <a:bodyPr/>
        <a:lstStyle/>
        <a:p>
          <a:pPr latinLnBrk="1"/>
          <a:endParaRPr lang="ko-KR" altLang="en-US"/>
        </a:p>
      </dgm:t>
    </dgm:pt>
    <dgm:pt modelId="{CC901B2F-D6A4-40C4-892C-1981AEBDC2A4}" type="sibTrans" cxnId="{F6F197FC-EF71-433D-AA3C-D99A9B519B95}">
      <dgm:prSet/>
      <dgm:spPr/>
      <dgm:t>
        <a:bodyPr/>
        <a:lstStyle/>
        <a:p>
          <a:pPr latinLnBrk="1"/>
          <a:endParaRPr lang="ko-KR" altLang="en-US"/>
        </a:p>
      </dgm:t>
    </dgm:pt>
    <dgm:pt modelId="{F4EAD4DC-7FC8-444A-A2B4-EC42BB1B5A3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BackEnd.Add</a:t>
          </a:r>
          <a:r>
            <a:rPr lang="en-US" altLang="ko-KR" dirty="0" smtClean="0"/>
            <a:t>(object2)</a:t>
          </a:r>
          <a:endParaRPr lang="ko-KR" altLang="en-US" dirty="0"/>
        </a:p>
      </dgm:t>
    </dgm:pt>
    <dgm:pt modelId="{B751A8E4-B075-46CF-B419-B2B88DF40B8F}" type="parTrans" cxnId="{542FA18A-3A47-433F-9996-B7EEB200D914}">
      <dgm:prSet/>
      <dgm:spPr/>
      <dgm:t>
        <a:bodyPr/>
        <a:lstStyle/>
        <a:p>
          <a:pPr latinLnBrk="1"/>
          <a:endParaRPr lang="ko-KR" altLang="en-US"/>
        </a:p>
      </dgm:t>
    </dgm:pt>
    <dgm:pt modelId="{1A292672-53C7-4686-B105-97D523828309}" type="sibTrans" cxnId="{542FA18A-3A47-433F-9996-B7EEB200D914}">
      <dgm:prSet/>
      <dgm:spPr/>
      <dgm:t>
        <a:bodyPr/>
        <a:lstStyle/>
        <a:p>
          <a:pPr latinLnBrk="1"/>
          <a:endParaRPr lang="ko-KR" altLang="en-US"/>
        </a:p>
      </dgm:t>
    </dgm:pt>
    <dgm:pt modelId="{A9985DB5-09C1-4E6C-8DD7-1B0231EAC54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BackEnd.Add</a:t>
          </a:r>
          <a:r>
            <a:rPr lang="en-US" altLang="ko-KR" dirty="0" smtClean="0"/>
            <a:t>(object3)</a:t>
          </a:r>
          <a:endParaRPr lang="ko-KR" altLang="en-US" dirty="0"/>
        </a:p>
      </dgm:t>
    </dgm:pt>
    <dgm:pt modelId="{0E34BEE5-4635-46DF-B3ED-2B7B363AABC4}" type="parTrans" cxnId="{CAE614B1-3C49-4E3F-BC08-C5CD458DFCA7}">
      <dgm:prSet/>
      <dgm:spPr/>
      <dgm:t>
        <a:bodyPr/>
        <a:lstStyle/>
        <a:p>
          <a:pPr latinLnBrk="1"/>
          <a:endParaRPr lang="ko-KR" altLang="en-US"/>
        </a:p>
      </dgm:t>
    </dgm:pt>
    <dgm:pt modelId="{C57AB626-4EBB-437B-AF34-18968D7C0C69}" type="sibTrans" cxnId="{CAE614B1-3C49-4E3F-BC08-C5CD458DFCA7}">
      <dgm:prSet/>
      <dgm:spPr/>
      <dgm:t>
        <a:bodyPr/>
        <a:lstStyle/>
        <a:p>
          <a:pPr latinLnBrk="1"/>
          <a:endParaRPr lang="ko-KR" altLang="en-US"/>
        </a:p>
      </dgm:t>
    </dgm:pt>
    <dgm:pt modelId="{AC2E1537-414D-4431-AE79-A690A138DE0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BackEnd.Add</a:t>
          </a:r>
          <a:r>
            <a:rPr lang="en-US" altLang="ko-KR" dirty="0" smtClean="0"/>
            <a:t>(object4)</a:t>
          </a:r>
          <a:endParaRPr lang="ko-KR" altLang="en-US" dirty="0"/>
        </a:p>
      </dgm:t>
    </dgm:pt>
    <dgm:pt modelId="{A0B48C7E-81E2-4A5A-A887-CB29C0176928}" type="parTrans" cxnId="{3089C1E8-560D-4E9A-BB60-6F5B4212AD7D}">
      <dgm:prSet/>
      <dgm:spPr/>
      <dgm:t>
        <a:bodyPr/>
        <a:lstStyle/>
        <a:p>
          <a:pPr latinLnBrk="1"/>
          <a:endParaRPr lang="ko-KR" altLang="en-US"/>
        </a:p>
      </dgm:t>
    </dgm:pt>
    <dgm:pt modelId="{50C7D2E0-0893-4849-A4CA-E2D06DB5BEA7}" type="sibTrans" cxnId="{3089C1E8-560D-4E9A-BB60-6F5B4212AD7D}">
      <dgm:prSet/>
      <dgm:spPr/>
      <dgm:t>
        <a:bodyPr/>
        <a:lstStyle/>
        <a:p>
          <a:pPr latinLnBrk="1"/>
          <a:endParaRPr lang="ko-KR" altLang="en-US"/>
        </a:p>
      </dgm:t>
    </dgm:pt>
    <dgm:pt modelId="{593BF72A-D746-4ED4-9D1E-246D5AAEDE7C}" type="pres">
      <dgm:prSet presAssocID="{0F94BEE7-B5E8-4445-AC15-8DE7B129DEF1}" presName="Name0" presStyleCnt="0">
        <dgm:presLayoutVars>
          <dgm:dir/>
          <dgm:resizeHandles val="exact"/>
        </dgm:presLayoutVars>
      </dgm:prSet>
      <dgm:spPr/>
    </dgm:pt>
    <dgm:pt modelId="{51771D6F-AA98-4CF1-8708-355C4B736734}" type="pres">
      <dgm:prSet presAssocID="{0F94BEE7-B5E8-4445-AC15-8DE7B129DEF1}" presName="cycle" presStyleCnt="0"/>
      <dgm:spPr/>
    </dgm:pt>
    <dgm:pt modelId="{07240C42-17FB-4477-BA8F-98BF00A958A7}" type="pres">
      <dgm:prSet presAssocID="{ED62BC22-D2F5-4487-A2EC-655326FB0190}" presName="nodeFirstNode" presStyleLbl="node1" presStyleIdx="0" presStyleCnt="5">
        <dgm:presLayoutVars>
          <dgm:bulletEnabled val="1"/>
        </dgm:presLayoutVars>
      </dgm:prSet>
      <dgm:spPr/>
    </dgm:pt>
    <dgm:pt modelId="{C7516E6C-6DAA-48BC-A031-5F609748E45F}" type="pres">
      <dgm:prSet presAssocID="{A63AC3A7-94C7-4CF3-9DEC-063FA8E5343F}" presName="sibTransFirstNode" presStyleLbl="bgShp" presStyleIdx="0" presStyleCnt="1"/>
      <dgm:spPr/>
    </dgm:pt>
    <dgm:pt modelId="{034AB96A-46E5-4101-A481-F7C74A381D8C}" type="pres">
      <dgm:prSet presAssocID="{D5855F73-B757-4747-B2E6-FEB25BE11A41}" presName="nodeFollowingNodes" presStyleLbl="node1" presStyleIdx="1" presStyleCnt="5" custRadScaleRad="97234" custRadScaleInc="9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82F222-FBC6-476E-818B-3CD17A073768}" type="pres">
      <dgm:prSet presAssocID="{F4EAD4DC-7FC8-444A-A2B4-EC42BB1B5A33}" presName="nodeFollowingNodes" presStyleLbl="node1" presStyleIdx="2" presStyleCnt="5" custRadScaleRad="93301" custRadScaleInc="-1302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03D70D-6C69-4ACD-8B47-999FC145A861}" type="pres">
      <dgm:prSet presAssocID="{A9985DB5-09C1-4E6C-8DD7-1B0231EAC54B}" presName="nodeFollowingNodes" presStyleLbl="node1" presStyleIdx="3" presStyleCnt="5" custRadScaleRad="95716" custRadScaleInc="175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A1897A-5395-4E35-85B5-5C71E892A125}" type="pres">
      <dgm:prSet presAssocID="{AC2E1537-414D-4431-AE79-A690A138DE00}" presName="nodeFollowingNodes" presStyleLbl="node1" presStyleIdx="4" presStyleCnt="5" custRadScaleRad="97234" custRadScaleInc="-9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D8158F7-2FD1-4F14-9080-8BCAAAA05355}" type="presOf" srcId="{ED62BC22-D2F5-4487-A2EC-655326FB0190}" destId="{07240C42-17FB-4477-BA8F-98BF00A958A7}" srcOrd="0" destOrd="0" presId="urn:microsoft.com/office/officeart/2005/8/layout/cycle3"/>
    <dgm:cxn modelId="{542FA18A-3A47-433F-9996-B7EEB200D914}" srcId="{0F94BEE7-B5E8-4445-AC15-8DE7B129DEF1}" destId="{F4EAD4DC-7FC8-444A-A2B4-EC42BB1B5A33}" srcOrd="2" destOrd="0" parTransId="{B751A8E4-B075-46CF-B419-B2B88DF40B8F}" sibTransId="{1A292672-53C7-4686-B105-97D523828309}"/>
    <dgm:cxn modelId="{F7594FE6-7D4F-4C92-8FA7-160A7E3D4AE0}" srcId="{0F94BEE7-B5E8-4445-AC15-8DE7B129DEF1}" destId="{ED62BC22-D2F5-4487-A2EC-655326FB0190}" srcOrd="0" destOrd="0" parTransId="{C261F420-9353-4A00-A3D3-DD197E136102}" sibTransId="{A63AC3A7-94C7-4CF3-9DEC-063FA8E5343F}"/>
    <dgm:cxn modelId="{7F2684A1-7268-469A-A08F-D85C26A773D6}" type="presOf" srcId="{D5855F73-B757-4747-B2E6-FEB25BE11A41}" destId="{034AB96A-46E5-4101-A481-F7C74A381D8C}" srcOrd="0" destOrd="0" presId="urn:microsoft.com/office/officeart/2005/8/layout/cycle3"/>
    <dgm:cxn modelId="{3089C1E8-560D-4E9A-BB60-6F5B4212AD7D}" srcId="{0F94BEE7-B5E8-4445-AC15-8DE7B129DEF1}" destId="{AC2E1537-414D-4431-AE79-A690A138DE00}" srcOrd="4" destOrd="0" parTransId="{A0B48C7E-81E2-4A5A-A887-CB29C0176928}" sibTransId="{50C7D2E0-0893-4849-A4CA-E2D06DB5BEA7}"/>
    <dgm:cxn modelId="{793DA5A0-BB18-4230-AF57-8599335444B4}" type="presOf" srcId="{F4EAD4DC-7FC8-444A-A2B4-EC42BB1B5A33}" destId="{E082F222-FBC6-476E-818B-3CD17A073768}" srcOrd="0" destOrd="0" presId="urn:microsoft.com/office/officeart/2005/8/layout/cycle3"/>
    <dgm:cxn modelId="{CAE614B1-3C49-4E3F-BC08-C5CD458DFCA7}" srcId="{0F94BEE7-B5E8-4445-AC15-8DE7B129DEF1}" destId="{A9985DB5-09C1-4E6C-8DD7-1B0231EAC54B}" srcOrd="3" destOrd="0" parTransId="{0E34BEE5-4635-46DF-B3ED-2B7B363AABC4}" sibTransId="{C57AB626-4EBB-437B-AF34-18968D7C0C69}"/>
    <dgm:cxn modelId="{4372BC26-506A-454B-821E-785DA037924C}" type="presOf" srcId="{A63AC3A7-94C7-4CF3-9DEC-063FA8E5343F}" destId="{C7516E6C-6DAA-48BC-A031-5F609748E45F}" srcOrd="0" destOrd="0" presId="urn:microsoft.com/office/officeart/2005/8/layout/cycle3"/>
    <dgm:cxn modelId="{C0F93EDD-3C37-46D5-981C-25C2FF1F3647}" type="presOf" srcId="{0F94BEE7-B5E8-4445-AC15-8DE7B129DEF1}" destId="{593BF72A-D746-4ED4-9D1E-246D5AAEDE7C}" srcOrd="0" destOrd="0" presId="urn:microsoft.com/office/officeart/2005/8/layout/cycle3"/>
    <dgm:cxn modelId="{6CE6B182-B2DD-4FD7-A527-C65E22EE36F8}" type="presOf" srcId="{AC2E1537-414D-4431-AE79-A690A138DE00}" destId="{E9A1897A-5395-4E35-85B5-5C71E892A125}" srcOrd="0" destOrd="0" presId="urn:microsoft.com/office/officeart/2005/8/layout/cycle3"/>
    <dgm:cxn modelId="{F6F197FC-EF71-433D-AA3C-D99A9B519B95}" srcId="{0F94BEE7-B5E8-4445-AC15-8DE7B129DEF1}" destId="{D5855F73-B757-4747-B2E6-FEB25BE11A41}" srcOrd="1" destOrd="0" parTransId="{41AB8FD0-061D-41F8-9377-A702DEE6216E}" sibTransId="{CC901B2F-D6A4-40C4-892C-1981AEBDC2A4}"/>
    <dgm:cxn modelId="{20C8320C-2380-4A4A-B516-14FA210C2869}" type="presOf" srcId="{A9985DB5-09C1-4E6C-8DD7-1B0231EAC54B}" destId="{DB03D70D-6C69-4ACD-8B47-999FC145A861}" srcOrd="0" destOrd="0" presId="urn:microsoft.com/office/officeart/2005/8/layout/cycle3"/>
    <dgm:cxn modelId="{E9B6AB37-64A6-4258-8BC9-813EF3AF34AD}" type="presParOf" srcId="{593BF72A-D746-4ED4-9D1E-246D5AAEDE7C}" destId="{51771D6F-AA98-4CF1-8708-355C4B736734}" srcOrd="0" destOrd="0" presId="urn:microsoft.com/office/officeart/2005/8/layout/cycle3"/>
    <dgm:cxn modelId="{78AEA2AD-C5B7-4F42-BC3C-19AC9822A5AA}" type="presParOf" srcId="{51771D6F-AA98-4CF1-8708-355C4B736734}" destId="{07240C42-17FB-4477-BA8F-98BF00A958A7}" srcOrd="0" destOrd="0" presId="urn:microsoft.com/office/officeart/2005/8/layout/cycle3"/>
    <dgm:cxn modelId="{D5770D97-AB03-4BDB-B4FE-DAADBF01347B}" type="presParOf" srcId="{51771D6F-AA98-4CF1-8708-355C4B736734}" destId="{C7516E6C-6DAA-48BC-A031-5F609748E45F}" srcOrd="1" destOrd="0" presId="urn:microsoft.com/office/officeart/2005/8/layout/cycle3"/>
    <dgm:cxn modelId="{EE53CB2D-4E62-485A-9072-2645982CA72B}" type="presParOf" srcId="{51771D6F-AA98-4CF1-8708-355C4B736734}" destId="{034AB96A-46E5-4101-A481-F7C74A381D8C}" srcOrd="2" destOrd="0" presId="urn:microsoft.com/office/officeart/2005/8/layout/cycle3"/>
    <dgm:cxn modelId="{E7A0A8E8-D83F-4423-9306-1EDF1DE781DB}" type="presParOf" srcId="{51771D6F-AA98-4CF1-8708-355C4B736734}" destId="{E082F222-FBC6-476E-818B-3CD17A073768}" srcOrd="3" destOrd="0" presId="urn:microsoft.com/office/officeart/2005/8/layout/cycle3"/>
    <dgm:cxn modelId="{539DEB7A-19B1-4477-8E60-5A56233E5F67}" type="presParOf" srcId="{51771D6F-AA98-4CF1-8708-355C4B736734}" destId="{DB03D70D-6C69-4ACD-8B47-999FC145A861}" srcOrd="4" destOrd="0" presId="urn:microsoft.com/office/officeart/2005/8/layout/cycle3"/>
    <dgm:cxn modelId="{EEF4EBE8-714B-45DA-B069-64E1501E96F3}" type="presParOf" srcId="{51771D6F-AA98-4CF1-8708-355C4B736734}" destId="{E9A1897A-5395-4E35-85B5-5C71E892A125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58E30-44E3-4A83-BD17-CE957A0786B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C0A79D8-89FB-418C-9B28-4798F57C1E96}">
      <dgm:prSet phldrT="[텍스트]"/>
      <dgm:spPr/>
      <dgm:t>
        <a:bodyPr/>
        <a:lstStyle/>
        <a:p>
          <a:pPr latinLnBrk="1"/>
          <a:r>
            <a:rPr lang="ko-KR" altLang="en-US" dirty="0" smtClean="0"/>
            <a:t>가중치 기반</a:t>
          </a:r>
          <a:endParaRPr lang="en-US" altLang="ko-KR" dirty="0" smtClean="0"/>
        </a:p>
        <a:p>
          <a:pPr latinLnBrk="1"/>
          <a:r>
            <a:rPr lang="ko-KR" altLang="en-US" dirty="0" smtClean="0"/>
            <a:t>의사결정</a:t>
          </a:r>
          <a:endParaRPr lang="en-US" altLang="ko-KR" dirty="0" smtClean="0"/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방향</a:t>
          </a:r>
          <a:r>
            <a:rPr lang="en-US" altLang="ko-KR" dirty="0" smtClean="0"/>
            <a:t>, </a:t>
          </a:r>
          <a:r>
            <a:rPr lang="ko-KR" altLang="en-US" dirty="0" smtClean="0"/>
            <a:t>속도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4C4DFA0-BCE0-402B-9E9B-8336468F7386}" type="parTrans" cxnId="{63EB37FA-35EA-4B16-8810-14BB6B8DBAA1}">
      <dgm:prSet/>
      <dgm:spPr/>
      <dgm:t>
        <a:bodyPr/>
        <a:lstStyle/>
        <a:p>
          <a:pPr latinLnBrk="1"/>
          <a:endParaRPr lang="ko-KR" altLang="en-US"/>
        </a:p>
      </dgm:t>
    </dgm:pt>
    <dgm:pt modelId="{A157C717-7B74-41E4-A3DC-3A5E333CCB76}" type="sibTrans" cxnId="{63EB37FA-35EA-4B16-8810-14BB6B8DBAA1}">
      <dgm:prSet/>
      <dgm:spPr>
        <a:ln w="76200"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AB380B3-20DF-41EF-BE4F-0AF801BB1535}">
      <dgm:prSet phldrT="[텍스트]"/>
      <dgm:spPr/>
      <dgm:t>
        <a:bodyPr/>
        <a:lstStyle/>
        <a:p>
          <a:pPr latinLnBrk="1"/>
          <a:r>
            <a:rPr lang="ko-KR" altLang="en-US" dirty="0" smtClean="0"/>
            <a:t>보상 획득</a:t>
          </a:r>
          <a:endParaRPr lang="en-US" altLang="ko-KR" dirty="0" smtClean="0"/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충돌 </a:t>
          </a:r>
          <a:r>
            <a:rPr lang="en-US" altLang="ko-KR" dirty="0" smtClean="0"/>
            <a:t>X)</a:t>
          </a:r>
          <a:endParaRPr lang="ko-KR" altLang="en-US" dirty="0"/>
        </a:p>
      </dgm:t>
    </dgm:pt>
    <dgm:pt modelId="{A0DC9B59-817E-4E34-BC4B-CAB8A76EE177}" type="parTrans" cxnId="{AF2D9F48-E1A6-41B7-A62B-AC80CA88CAA0}">
      <dgm:prSet/>
      <dgm:spPr/>
      <dgm:t>
        <a:bodyPr/>
        <a:lstStyle/>
        <a:p>
          <a:pPr latinLnBrk="1"/>
          <a:endParaRPr lang="ko-KR" altLang="en-US"/>
        </a:p>
      </dgm:t>
    </dgm:pt>
    <dgm:pt modelId="{0937A045-E743-4F1E-B7BB-224EFCBDFB91}" type="sibTrans" cxnId="{AF2D9F48-E1A6-41B7-A62B-AC80CA88CAA0}">
      <dgm:prSet/>
      <dgm:spPr>
        <a:ln w="76200"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6D9DD19-7C8D-4830-A2D9-18B295A75483}" type="pres">
      <dgm:prSet presAssocID="{05A58E30-44E3-4A83-BD17-CE957A0786B3}" presName="cycle" presStyleCnt="0">
        <dgm:presLayoutVars>
          <dgm:dir/>
          <dgm:resizeHandles val="exact"/>
        </dgm:presLayoutVars>
      </dgm:prSet>
      <dgm:spPr/>
    </dgm:pt>
    <dgm:pt modelId="{C66047F4-AA75-4061-AC3B-5EC332403659}" type="pres">
      <dgm:prSet presAssocID="{7C0A79D8-89FB-418C-9B28-4798F57C1E96}" presName="node" presStyleLbl="node1" presStyleIdx="0" presStyleCnt="2" custScaleX="107165" custScaleY="10286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8EEBCC-711B-4DAE-B285-04B95E44F0C8}" type="pres">
      <dgm:prSet presAssocID="{7C0A79D8-89FB-418C-9B28-4798F57C1E96}" presName="spNode" presStyleCnt="0"/>
      <dgm:spPr/>
    </dgm:pt>
    <dgm:pt modelId="{F27E9434-AD33-47D8-AE85-83617B90A973}" type="pres">
      <dgm:prSet presAssocID="{A157C717-7B74-41E4-A3DC-3A5E333CCB76}" presName="sibTrans" presStyleLbl="sibTrans1D1" presStyleIdx="0" presStyleCnt="2"/>
      <dgm:spPr/>
    </dgm:pt>
    <dgm:pt modelId="{59DFFF8B-D14D-4079-B5D4-41CA70FBC2B5}" type="pres">
      <dgm:prSet presAssocID="{CAB380B3-20DF-41EF-BE4F-0AF801BB1535}" presName="node" presStyleLbl="node1" presStyleIdx="1" presStyleCnt="2" custScaleX="93634" custScaleY="997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2E5A35-B742-4A71-8007-57C32419A882}" type="pres">
      <dgm:prSet presAssocID="{CAB380B3-20DF-41EF-BE4F-0AF801BB1535}" presName="spNode" presStyleCnt="0"/>
      <dgm:spPr/>
    </dgm:pt>
    <dgm:pt modelId="{A9694AE9-7C01-4340-8B5E-31BEDF1828CF}" type="pres">
      <dgm:prSet presAssocID="{0937A045-E743-4F1E-B7BB-224EFCBDFB91}" presName="sibTrans" presStyleLbl="sibTrans1D1" presStyleIdx="1" presStyleCnt="2"/>
      <dgm:spPr/>
    </dgm:pt>
  </dgm:ptLst>
  <dgm:cxnLst>
    <dgm:cxn modelId="{63EB37FA-35EA-4B16-8810-14BB6B8DBAA1}" srcId="{05A58E30-44E3-4A83-BD17-CE957A0786B3}" destId="{7C0A79D8-89FB-418C-9B28-4798F57C1E96}" srcOrd="0" destOrd="0" parTransId="{74C4DFA0-BCE0-402B-9E9B-8336468F7386}" sibTransId="{A157C717-7B74-41E4-A3DC-3A5E333CCB76}"/>
    <dgm:cxn modelId="{2FD8E931-8C23-46BB-ABAF-131E50AD2599}" type="presOf" srcId="{CAB380B3-20DF-41EF-BE4F-0AF801BB1535}" destId="{59DFFF8B-D14D-4079-B5D4-41CA70FBC2B5}" srcOrd="0" destOrd="0" presId="urn:microsoft.com/office/officeart/2005/8/layout/cycle5"/>
    <dgm:cxn modelId="{4EB48D43-D6B9-4C64-B6F8-1EFF43698525}" type="presOf" srcId="{0937A045-E743-4F1E-B7BB-224EFCBDFB91}" destId="{A9694AE9-7C01-4340-8B5E-31BEDF1828CF}" srcOrd="0" destOrd="0" presId="urn:microsoft.com/office/officeart/2005/8/layout/cycle5"/>
    <dgm:cxn modelId="{35B9570F-D729-4ED7-A727-8D83FC9F6CA5}" type="presOf" srcId="{7C0A79D8-89FB-418C-9B28-4798F57C1E96}" destId="{C66047F4-AA75-4061-AC3B-5EC332403659}" srcOrd="0" destOrd="0" presId="urn:microsoft.com/office/officeart/2005/8/layout/cycle5"/>
    <dgm:cxn modelId="{B30E627A-E8FB-4AAC-8236-28A6C4888678}" type="presOf" srcId="{A157C717-7B74-41E4-A3DC-3A5E333CCB76}" destId="{F27E9434-AD33-47D8-AE85-83617B90A973}" srcOrd="0" destOrd="0" presId="urn:microsoft.com/office/officeart/2005/8/layout/cycle5"/>
    <dgm:cxn modelId="{AF2D9F48-E1A6-41B7-A62B-AC80CA88CAA0}" srcId="{05A58E30-44E3-4A83-BD17-CE957A0786B3}" destId="{CAB380B3-20DF-41EF-BE4F-0AF801BB1535}" srcOrd="1" destOrd="0" parTransId="{A0DC9B59-817E-4E34-BC4B-CAB8A76EE177}" sibTransId="{0937A045-E743-4F1E-B7BB-224EFCBDFB91}"/>
    <dgm:cxn modelId="{7B56E0DE-B285-4E1A-9D93-30A6222D6F92}" type="presOf" srcId="{05A58E30-44E3-4A83-BD17-CE957A0786B3}" destId="{06D9DD19-7C8D-4830-A2D9-18B295A75483}" srcOrd="0" destOrd="0" presId="urn:microsoft.com/office/officeart/2005/8/layout/cycle5"/>
    <dgm:cxn modelId="{21131FF3-58B5-473D-9BB7-8815EB265C4D}" type="presParOf" srcId="{06D9DD19-7C8D-4830-A2D9-18B295A75483}" destId="{C66047F4-AA75-4061-AC3B-5EC332403659}" srcOrd="0" destOrd="0" presId="urn:microsoft.com/office/officeart/2005/8/layout/cycle5"/>
    <dgm:cxn modelId="{9D0B90F0-5BAF-4130-A412-FD23609B87E8}" type="presParOf" srcId="{06D9DD19-7C8D-4830-A2D9-18B295A75483}" destId="{7B8EEBCC-711B-4DAE-B285-04B95E44F0C8}" srcOrd="1" destOrd="0" presId="urn:microsoft.com/office/officeart/2005/8/layout/cycle5"/>
    <dgm:cxn modelId="{C943C35F-DC86-4D6D-B87F-4A91BD7351AC}" type="presParOf" srcId="{06D9DD19-7C8D-4830-A2D9-18B295A75483}" destId="{F27E9434-AD33-47D8-AE85-83617B90A973}" srcOrd="2" destOrd="0" presId="urn:microsoft.com/office/officeart/2005/8/layout/cycle5"/>
    <dgm:cxn modelId="{896E689C-2022-4C94-A293-91C900F0886E}" type="presParOf" srcId="{06D9DD19-7C8D-4830-A2D9-18B295A75483}" destId="{59DFFF8B-D14D-4079-B5D4-41CA70FBC2B5}" srcOrd="3" destOrd="0" presId="urn:microsoft.com/office/officeart/2005/8/layout/cycle5"/>
    <dgm:cxn modelId="{7DD6D615-72FB-4167-B240-3F4D20CF9483}" type="presParOf" srcId="{06D9DD19-7C8D-4830-A2D9-18B295A75483}" destId="{5E2E5A35-B742-4A71-8007-57C32419A882}" srcOrd="4" destOrd="0" presId="urn:microsoft.com/office/officeart/2005/8/layout/cycle5"/>
    <dgm:cxn modelId="{2CA41B73-74BE-4F40-8471-46998AC2073A}" type="presParOf" srcId="{06D9DD19-7C8D-4830-A2D9-18B295A75483}" destId="{A9694AE9-7C01-4340-8B5E-31BEDF1828CF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16E6C-6DAA-48BC-A031-5F609748E45F}">
      <dsp:nvSpPr>
        <dsp:cNvPr id="0" name=""/>
        <dsp:cNvSpPr/>
      </dsp:nvSpPr>
      <dsp:spPr>
        <a:xfrm>
          <a:off x="2108733" y="-25207"/>
          <a:ext cx="3997350" cy="3997350"/>
        </a:xfrm>
        <a:prstGeom prst="circularArrow">
          <a:avLst>
            <a:gd name="adj1" fmla="val 5544"/>
            <a:gd name="adj2" fmla="val 330680"/>
            <a:gd name="adj3" fmla="val 13769231"/>
            <a:gd name="adj4" fmla="val 1739003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40C42-17FB-4477-BA8F-98BF00A958A7}">
      <dsp:nvSpPr>
        <dsp:cNvPr id="0" name=""/>
        <dsp:cNvSpPr/>
      </dsp:nvSpPr>
      <dsp:spPr>
        <a:xfrm>
          <a:off x="3168801" y="209"/>
          <a:ext cx="1877214" cy="93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SendToServer</a:t>
          </a:r>
          <a:endParaRPr lang="ko-KR" altLang="en-US" sz="1500" kern="1200" dirty="0"/>
        </a:p>
      </dsp:txBody>
      <dsp:txXfrm>
        <a:off x="3214620" y="46028"/>
        <a:ext cx="1785576" cy="846969"/>
      </dsp:txXfrm>
    </dsp:sp>
    <dsp:sp modelId="{034AB96A-46E5-4101-A481-F7C74A381D8C}">
      <dsp:nvSpPr>
        <dsp:cNvPr id="0" name=""/>
        <dsp:cNvSpPr/>
      </dsp:nvSpPr>
      <dsp:spPr>
        <a:xfrm>
          <a:off x="4790004" y="1359972"/>
          <a:ext cx="1877214" cy="93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BackEnd.Add</a:t>
          </a:r>
          <a:r>
            <a:rPr lang="en-US" altLang="ko-KR" sz="1500" kern="1200" dirty="0" smtClean="0"/>
            <a:t>(object1)</a:t>
          </a:r>
          <a:endParaRPr lang="ko-KR" altLang="en-US" sz="1500" kern="1200" dirty="0"/>
        </a:p>
      </dsp:txBody>
      <dsp:txXfrm>
        <a:off x="4835823" y="1405791"/>
        <a:ext cx="1785576" cy="846969"/>
      </dsp:txXfrm>
    </dsp:sp>
    <dsp:sp modelId="{E082F222-FBC6-476E-818B-3CD17A073768}">
      <dsp:nvSpPr>
        <dsp:cNvPr id="0" name=""/>
        <dsp:cNvSpPr/>
      </dsp:nvSpPr>
      <dsp:spPr>
        <a:xfrm>
          <a:off x="4269958" y="2852414"/>
          <a:ext cx="1877214" cy="93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BackEnd.Add</a:t>
          </a:r>
          <a:r>
            <a:rPr lang="en-US" altLang="ko-KR" sz="1500" kern="1200" dirty="0" smtClean="0"/>
            <a:t>(object2)</a:t>
          </a:r>
          <a:endParaRPr lang="ko-KR" altLang="en-US" sz="1500" kern="1200" dirty="0"/>
        </a:p>
      </dsp:txBody>
      <dsp:txXfrm>
        <a:off x="4315777" y="2898233"/>
        <a:ext cx="1785576" cy="846969"/>
      </dsp:txXfrm>
    </dsp:sp>
    <dsp:sp modelId="{DB03D70D-6C69-4ACD-8B47-999FC145A861}">
      <dsp:nvSpPr>
        <dsp:cNvPr id="0" name=""/>
        <dsp:cNvSpPr/>
      </dsp:nvSpPr>
      <dsp:spPr>
        <a:xfrm>
          <a:off x="1984962" y="2827621"/>
          <a:ext cx="1877214" cy="93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BackEnd.Add</a:t>
          </a:r>
          <a:r>
            <a:rPr lang="en-US" altLang="ko-KR" sz="1500" kern="1200" dirty="0" smtClean="0"/>
            <a:t>(object3)</a:t>
          </a:r>
          <a:endParaRPr lang="ko-KR" altLang="en-US" sz="1500" kern="1200" dirty="0"/>
        </a:p>
      </dsp:txBody>
      <dsp:txXfrm>
        <a:off x="2030781" y="2873440"/>
        <a:ext cx="1785576" cy="846969"/>
      </dsp:txXfrm>
    </dsp:sp>
    <dsp:sp modelId="{E9A1897A-5395-4E35-85B5-5C71E892A125}">
      <dsp:nvSpPr>
        <dsp:cNvPr id="0" name=""/>
        <dsp:cNvSpPr/>
      </dsp:nvSpPr>
      <dsp:spPr>
        <a:xfrm>
          <a:off x="1547598" y="1359972"/>
          <a:ext cx="1877214" cy="93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BackEnd.Add</a:t>
          </a:r>
          <a:r>
            <a:rPr lang="en-US" altLang="ko-KR" sz="1500" kern="1200" dirty="0" smtClean="0"/>
            <a:t>(object4)</a:t>
          </a:r>
          <a:endParaRPr lang="ko-KR" altLang="en-US" sz="1500" kern="1200" dirty="0"/>
        </a:p>
      </dsp:txBody>
      <dsp:txXfrm>
        <a:off x="1593417" y="1405791"/>
        <a:ext cx="1785576" cy="846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047F4-AA75-4061-AC3B-5EC332403659}">
      <dsp:nvSpPr>
        <dsp:cNvPr id="0" name=""/>
        <dsp:cNvSpPr/>
      </dsp:nvSpPr>
      <dsp:spPr>
        <a:xfrm>
          <a:off x="-3617" y="800097"/>
          <a:ext cx="2037283" cy="1271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가중치 기반</a:t>
          </a:r>
          <a:endParaRPr lang="en-US" altLang="ko-KR" sz="1300" kern="1200" dirty="0" smtClean="0"/>
        </a:p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의사결정</a:t>
          </a:r>
          <a:endParaRPr lang="en-US" altLang="ko-KR" sz="1300" kern="1200" dirty="0" smtClean="0"/>
        </a:p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(</a:t>
          </a:r>
          <a:r>
            <a:rPr lang="ko-KR" altLang="en-US" sz="1300" kern="1200" dirty="0" smtClean="0"/>
            <a:t>방향</a:t>
          </a:r>
          <a:r>
            <a:rPr lang="en-US" altLang="ko-KR" sz="1300" kern="1200" dirty="0" smtClean="0"/>
            <a:t>, </a:t>
          </a:r>
          <a:r>
            <a:rPr lang="ko-KR" altLang="en-US" sz="1300" kern="1200" dirty="0" smtClean="0"/>
            <a:t>속도</a:t>
          </a:r>
          <a:r>
            <a:rPr lang="en-US" altLang="ko-KR" sz="1300" kern="1200" dirty="0" smtClean="0"/>
            <a:t>)</a:t>
          </a:r>
          <a:endParaRPr lang="ko-KR" altLang="en-US" sz="1300" kern="1200" dirty="0"/>
        </a:p>
      </dsp:txBody>
      <dsp:txXfrm>
        <a:off x="58431" y="862145"/>
        <a:ext cx="1913187" cy="1146966"/>
      </dsp:txXfrm>
    </dsp:sp>
    <dsp:sp modelId="{F27E9434-AD33-47D8-AE85-83617B90A973}">
      <dsp:nvSpPr>
        <dsp:cNvPr id="0" name=""/>
        <dsp:cNvSpPr/>
      </dsp:nvSpPr>
      <dsp:spPr>
        <a:xfrm>
          <a:off x="1015023" y="387681"/>
          <a:ext cx="2095894" cy="2095894"/>
        </a:xfrm>
        <a:custGeom>
          <a:avLst/>
          <a:gdLst/>
          <a:ahLst/>
          <a:cxnLst/>
          <a:rect l="0" t="0" r="0" b="0"/>
          <a:pathLst>
            <a:path>
              <a:moveTo>
                <a:pt x="457593" y="182109"/>
              </a:moveTo>
              <a:arcTo wR="1047947" hR="1047947" stAng="14142761" swAng="4192425"/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F8B-D14D-4079-B5D4-41CA70FBC2B5}">
      <dsp:nvSpPr>
        <dsp:cNvPr id="0" name=""/>
        <dsp:cNvSpPr/>
      </dsp:nvSpPr>
      <dsp:spPr>
        <a:xfrm>
          <a:off x="2220893" y="819152"/>
          <a:ext cx="1780049" cy="1232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보상 획득</a:t>
          </a:r>
          <a:endParaRPr lang="en-US" altLang="ko-KR" sz="1300" kern="1200" dirty="0" smtClean="0"/>
        </a:p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(</a:t>
          </a:r>
          <a:r>
            <a:rPr lang="ko-KR" altLang="en-US" sz="1300" kern="1200" dirty="0" smtClean="0"/>
            <a:t>충돌 </a:t>
          </a:r>
          <a:r>
            <a:rPr lang="en-US" altLang="ko-KR" sz="1300" kern="1200" dirty="0" smtClean="0"/>
            <a:t>X)</a:t>
          </a:r>
          <a:endParaRPr lang="ko-KR" altLang="en-US" sz="1300" kern="1200" dirty="0"/>
        </a:p>
      </dsp:txBody>
      <dsp:txXfrm>
        <a:off x="2281081" y="879340"/>
        <a:ext cx="1659673" cy="1112577"/>
      </dsp:txXfrm>
    </dsp:sp>
    <dsp:sp modelId="{A9694AE9-7C01-4340-8B5E-31BEDF1828CF}">
      <dsp:nvSpPr>
        <dsp:cNvPr id="0" name=""/>
        <dsp:cNvSpPr/>
      </dsp:nvSpPr>
      <dsp:spPr>
        <a:xfrm>
          <a:off x="1015023" y="387681"/>
          <a:ext cx="2095894" cy="2095894"/>
        </a:xfrm>
        <a:custGeom>
          <a:avLst/>
          <a:gdLst/>
          <a:ahLst/>
          <a:cxnLst/>
          <a:rect l="0" t="0" r="0" b="0"/>
          <a:pathLst>
            <a:path>
              <a:moveTo>
                <a:pt x="1657779" y="1900178"/>
              </a:moveTo>
              <a:arcTo wR="1047947" hR="1047947" stAng="3264814" swAng="4192425"/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5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8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23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7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3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0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98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18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93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5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23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05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74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3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2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1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4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0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4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6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45351"/>
          </a:xfrm>
        </p:spPr>
        <p:txBody>
          <a:bodyPr/>
          <a:lstStyle/>
          <a:p>
            <a:pPr algn="ctr"/>
            <a:r>
              <a:rPr lang="ko-KR" altLang="en-US" dirty="0" smtClean="0"/>
              <a:t>자율주행 시뮬레이터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5000368"/>
            <a:ext cx="10058400" cy="59825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altLang="ko-KR" dirty="0" err="1" smtClean="0"/>
              <a:t>Lka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bca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로직셀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</a:p>
          <a:p>
            <a:pPr algn="r"/>
            <a:r>
              <a:rPr lang="ko-KR" altLang="en-US" dirty="0" smtClean="0"/>
              <a:t>변성환 연구원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 </a:t>
            </a:r>
            <a:r>
              <a:rPr lang="ko-KR" altLang="en-US" dirty="0" smtClean="0"/>
              <a:t>시뮬레이터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 원리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49" y="2165984"/>
            <a:ext cx="6150045" cy="3510915"/>
          </a:xfrm>
          <a:prstGeom prst="rect">
            <a:avLst/>
          </a:prstGeom>
        </p:spPr>
      </p:pic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3758755713"/>
              </p:ext>
            </p:extLst>
          </p:nvPr>
        </p:nvGraphicFramePr>
        <p:xfrm>
          <a:off x="708025" y="1485900"/>
          <a:ext cx="3997325" cy="2871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아래쪽 화살표 9"/>
          <p:cNvSpPr/>
          <p:nvPr/>
        </p:nvSpPr>
        <p:spPr>
          <a:xfrm>
            <a:off x="1977231" y="4029075"/>
            <a:ext cx="1647826" cy="854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충돌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1400" y="4952999"/>
            <a:ext cx="3519488" cy="981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보상 및 경로 기반 가중치 재계산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에피소드 </a:t>
            </a:r>
            <a:r>
              <a:rPr lang="ko-KR" altLang="en-US" dirty="0" err="1" smtClean="0"/>
              <a:t>재시작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3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 차량 잡기 </a:t>
            </a:r>
            <a:r>
              <a:rPr lang="ko-KR" altLang="en-US" dirty="0" smtClean="0"/>
              <a:t>게임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826260"/>
            <a:ext cx="7632700" cy="425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랭킹 시스템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70" y="1846263"/>
            <a:ext cx="654418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랭킹 시스템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Parsing)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3" y="1838960"/>
            <a:ext cx="6015038" cy="43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랭킹 시스템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Parsing)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2428875"/>
            <a:ext cx="106394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(Tools)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260" y="2367735"/>
            <a:ext cx="3238500" cy="162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68" y="2367735"/>
            <a:ext cx="3217134" cy="1628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755" y="2434410"/>
            <a:ext cx="2828925" cy="1562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8929" y="4256182"/>
            <a:ext cx="102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&lt;Unity&gt;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2646" y="4256182"/>
            <a:ext cx="145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&lt;ML-Agent&gt;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5510" y="4256182"/>
            <a:ext cx="145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3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(Language)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0" y="2284584"/>
            <a:ext cx="2114550" cy="212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30" y="2646533"/>
            <a:ext cx="5095875" cy="1400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167" y="4494218"/>
            <a:ext cx="440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                       &lt;C#&gt;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전반적인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ML-Agent </a:t>
            </a:r>
            <a:r>
              <a:rPr lang="ko-KR" altLang="en-US" dirty="0" smtClean="0"/>
              <a:t>활용 심층 강화학습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5362" y="4494216"/>
            <a:ext cx="440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                       &lt;Python&gt;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심층 강화학습 알고리즘</a:t>
            </a:r>
            <a:r>
              <a:rPr lang="en-US" altLang="ko-KR" dirty="0" smtClean="0"/>
              <a:t>(PPO) </a:t>
            </a:r>
            <a:r>
              <a:rPr lang="ko-KR" altLang="en-US" dirty="0" smtClean="0"/>
              <a:t>세부 조정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신경망 가중치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88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(front-end)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smtClean="0"/>
              <a:t>자율주행 시뮬레이터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자율주행 차량 잡기 게임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랭킹 시스템 </a:t>
            </a:r>
            <a:r>
              <a:rPr lang="en-US" altLang="ko-KR" dirty="0" smtClean="0"/>
              <a:t>(front-end)</a:t>
            </a:r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6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Backend : AWS </a:t>
            </a:r>
            <a:r>
              <a:rPr lang="ko-KR" altLang="en-US" dirty="0" smtClean="0"/>
              <a:t>기반 </a:t>
            </a:r>
            <a:r>
              <a:rPr lang="ko-KR" altLang="en-US" dirty="0" smtClean="0"/>
              <a:t>서버</a:t>
            </a:r>
            <a:r>
              <a:rPr lang="ko-KR" altLang="en-US" dirty="0" smtClean="0"/>
              <a:t> 서비스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뒤끝서버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29" y="2388182"/>
            <a:ext cx="5359004" cy="30652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20" y="2388182"/>
            <a:ext cx="5272604" cy="3065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4154" y="5522918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로그인 창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88497" y="5522918"/>
            <a:ext cx="160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회원가입 창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3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Server/Client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logic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261126"/>
              </p:ext>
            </p:extLst>
          </p:nvPr>
        </p:nvGraphicFramePr>
        <p:xfrm>
          <a:off x="-1176680" y="1961592"/>
          <a:ext cx="82148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4013474" y="2145543"/>
            <a:ext cx="3863546" cy="345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object1, object2, ….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77020" y="1964311"/>
            <a:ext cx="1005017" cy="70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059" y="2763835"/>
            <a:ext cx="4557621" cy="3113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06605" y="5877738"/>
            <a:ext cx="184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&lt;JSON example&gt;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4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Server/Client </a:t>
            </a:r>
            <a:r>
              <a:rPr lang="ko-KR" altLang="en-US" dirty="0"/>
              <a:t>통신 </a:t>
            </a:r>
            <a:r>
              <a:rPr lang="en-US" altLang="ko-KR" dirty="0"/>
              <a:t>logic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동기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66317"/>
            <a:ext cx="5987818" cy="37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Server/Client </a:t>
            </a:r>
            <a:r>
              <a:rPr lang="ko-KR" altLang="en-US" dirty="0"/>
              <a:t>통신 </a:t>
            </a:r>
            <a:r>
              <a:rPr lang="en-US" altLang="ko-KR" dirty="0"/>
              <a:t>logic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ranking </a:t>
            </a:r>
            <a:r>
              <a:rPr lang="ko-KR" altLang="en-US" dirty="0" smtClean="0"/>
              <a:t>불러오기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72099"/>
            <a:ext cx="5641271" cy="370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자율주행 시뮬레이터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 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5107458"/>
            <a:ext cx="10058400" cy="761635"/>
          </a:xfrm>
        </p:spPr>
        <p:txBody>
          <a:bodyPr/>
          <a:lstStyle/>
          <a:p>
            <a:r>
              <a:rPr lang="en-US" altLang="ko-KR" dirty="0"/>
              <a:t>https://www.youtube.com/watch?v=pWm-ws5K5UA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8328"/>
            <a:ext cx="6757987" cy="31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77</TotalTime>
  <Words>202</Words>
  <Application>Microsoft Office PowerPoint</Application>
  <PresentationFormat>와이드스크린</PresentationFormat>
  <Paragraphs>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Calibri</vt:lpstr>
      <vt:lpstr>Calibri Light</vt:lpstr>
      <vt:lpstr>Wingdings 2</vt:lpstr>
      <vt:lpstr>HDOfficeLightV0</vt:lpstr>
      <vt:lpstr>추억</vt:lpstr>
      <vt:lpstr>자율주행 시뮬레이터</vt:lpstr>
      <vt:lpstr>개요(Tools)</vt:lpstr>
      <vt:lpstr>개요(Language)</vt:lpstr>
      <vt:lpstr>구현 내용</vt:lpstr>
      <vt:lpstr>회원가입 / 로그인</vt:lpstr>
      <vt:lpstr>Server/Client 통신 logic</vt:lpstr>
      <vt:lpstr>Server/Client 통신 logic</vt:lpstr>
      <vt:lpstr>Server/Client 통신 logic</vt:lpstr>
      <vt:lpstr>자율주행 시뮬레이터(학습 영상)</vt:lpstr>
      <vt:lpstr>자율주행 시뮬레이터(학습 원리)</vt:lpstr>
      <vt:lpstr>자율주행 차량 잡기 게임</vt:lpstr>
      <vt:lpstr>랭킹 시스템</vt:lpstr>
      <vt:lpstr>랭킹 시스템(Json Parsing)</vt:lpstr>
      <vt:lpstr>랭킹 시스템(Json Parsing)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자율주행 시뮬레이터</dc:title>
  <dc:creator>student</dc:creator>
  <cp:lastModifiedBy>student</cp:lastModifiedBy>
  <cp:revision>9</cp:revision>
  <dcterms:created xsi:type="dcterms:W3CDTF">2022-11-09T04:11:29Z</dcterms:created>
  <dcterms:modified xsi:type="dcterms:W3CDTF">2022-11-09T05:31:27Z</dcterms:modified>
</cp:coreProperties>
</file>