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DAE35-0E34-40C4-80E7-40AA6D13E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DBF420-0E8E-4F37-8188-D5FF707B1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383011-CE06-4809-AF70-BACBA0BE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2545-526D-4483-B1BC-658138FAD638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3F2B31-4DCF-457E-9CA2-8904DA31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18694E-D19C-4C92-92C2-C1D921DF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556C-A59C-489A-BA81-F9D5E58EF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60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0BBAA-74A5-4722-8338-06C4926E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350722-C761-4E17-A81C-2E8F42751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CA017-2738-498F-9D97-D74B5A7B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2545-526D-4483-B1BC-658138FAD638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8AF01-314C-4895-B8A2-72C288461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5BED69-08E4-44A1-B6DF-F79DA65D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556C-A59C-489A-BA81-F9D5E58EF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20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5D451E-3A21-4BC2-96C4-181AAC195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A55F88-472C-4B6A-9E42-1AD016B1B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8FDDC-87DF-44EB-88EE-B292C48F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2545-526D-4483-B1BC-658138FAD638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B317B-1234-4F86-A914-E9F73FEF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6AF8F9-73B7-4C87-A931-C2E00698A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556C-A59C-489A-BA81-F9D5E58EF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2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FBB2B-2269-4C02-AFD6-CB0C21C69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07A862-445E-4FA6-9EE2-CAA94894D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7A4064-B1B7-427E-8443-41CB3727F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2545-526D-4483-B1BC-658138FAD638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CFB08E-62C6-4824-80F4-DCB89BDE6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D8BA2-7590-4B23-B92D-3346BD283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556C-A59C-489A-BA81-F9D5E58EF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29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4B9A5-009F-454A-A2B7-9C487D546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B13175-5E61-4A00-A541-BB7D8668C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ADB850-8E4D-4ADE-9986-664763EBE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2545-526D-4483-B1BC-658138FAD638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0E093E-ADF7-4C34-97C5-3601476C1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87C31D-1AE8-427D-BDCD-6B73A6E0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556C-A59C-489A-BA81-F9D5E58EF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93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DCD7D-3543-447E-BB3E-01BA8C9D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6F7D04-A065-4085-B74B-159790661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8B9B56-2F5F-49C7-A3C7-7749138C8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F9FDE-FC46-4979-82CA-12FAF620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2545-526D-4483-B1BC-658138FAD638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F01DBC-F5FE-42B6-9DB1-CA82247F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C09C95-A039-4ED6-8795-0301FCB3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556C-A59C-489A-BA81-F9D5E58EF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0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B432A-BE2B-4652-8031-241876F3C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5DF7A7-C982-44DF-AB56-ABACA6BA9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3320F7-C405-44C1-A247-CFCB207E5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9E15C8-D804-4A9B-A09F-DA12F13E7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EAF476-7B99-4DFA-9E42-233DEAE00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FF4DAB-B109-4F1B-B892-77FAE971F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2545-526D-4483-B1BC-658138FAD638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9AB14E-E03C-44C7-9732-84F60604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F164CB-73D7-4F21-B452-2A19FD37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556C-A59C-489A-BA81-F9D5E58EF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62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96F57-BD1A-4455-A259-DC58E27D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E95E73-9B4E-4B4D-AD3F-4395455AA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2545-526D-4483-B1BC-658138FAD638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ADF9E2-62A8-46EF-A528-69C550EE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E70261-9ACE-4902-8C13-F6084DA08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556C-A59C-489A-BA81-F9D5E58EF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279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33DDE6-C73C-4F0F-B7D7-9EDF5E7ED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2545-526D-4483-B1BC-658138FAD638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0A4C25-CE34-45D1-8501-680A725DD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F4AAD2-3429-43F4-A8F8-40C46EE0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556C-A59C-489A-BA81-F9D5E58EF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3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3C080-5099-4EDA-8256-B9F4CF48E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8949DD-2A40-4BF3-B32D-5844D67C0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A96DEA-D055-4BCF-B430-9243FB902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562F4F-A28A-4487-97C5-560159408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2545-526D-4483-B1BC-658138FAD638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05E417-9CB2-4131-982E-075E2E08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F9E62C-37A8-4C38-8037-FB53406F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556C-A59C-489A-BA81-F9D5E58EF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91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A33F5-E470-4525-935B-0EED49ADB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3BBAA0-4D61-4C23-AAC2-9028E5A8C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6F8A4B-E7BB-4AFD-9216-DED7999D9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A9B5F6-B6C5-4C54-B15A-48D8CC1FE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2545-526D-4483-B1BC-658138FAD638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695AC2-146D-40D7-9FB1-27E7CA7B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4A9F67-A520-4367-A528-2CA4B7D3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556C-A59C-489A-BA81-F9D5E58EF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30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ABE97A-2E0A-45A5-AC6B-B215DEDC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9DAAF3-95A5-434A-92E2-5DFE60FE3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4661A8-B3C7-458C-921B-0EC56A87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A2545-526D-4483-B1BC-658138FAD638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25ADB-5E1E-44FB-8DBA-DA487073D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54F96-0B64-4D9A-BC54-BE28BBE57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0556C-A59C-489A-BA81-F9D5E58EF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8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D2354-5347-4749-A488-BD0F41156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C94387-3597-4748-A6E4-CA9D8A4839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</a:t>
            </a:r>
            <a:r>
              <a:rPr lang="en-US" altLang="ko-KR" dirty="0"/>
              <a:t>/</a:t>
            </a:r>
            <a:r>
              <a:rPr lang="ko-KR" altLang="en-US" dirty="0"/>
              <a:t>네트워크</a:t>
            </a:r>
          </a:p>
        </p:txBody>
      </p:sp>
    </p:spTree>
    <p:extLst>
      <p:ext uri="{BB962C8B-B14F-4D97-AF65-F5344CB8AC3E}">
        <p14:creationId xmlns:p14="http://schemas.microsoft.com/office/powerpoint/2010/main" val="382931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D490558-3F73-4457-9A46-2BB6B9B9B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657168"/>
              </p:ext>
            </p:extLst>
          </p:nvPr>
        </p:nvGraphicFramePr>
        <p:xfrm>
          <a:off x="0" y="0"/>
          <a:ext cx="12192000" cy="6866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31166836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87678064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6437574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18893814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476222394"/>
                    </a:ext>
                  </a:extLst>
                </a:gridCol>
              </a:tblGrid>
              <a:tr h="940775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OSI Model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Layer Number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TCP/IP </a:t>
                      </a:r>
                    </a:p>
                    <a:p>
                      <a:pPr algn="ctr" latinLnBrk="1"/>
                      <a:r>
                        <a:rPr lang="en-US" altLang="ko-KR" sz="2800" dirty="0"/>
                        <a:t>Layer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Other Protocol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874570"/>
                  </a:ext>
                </a:extLst>
              </a:tr>
              <a:tr h="829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Alligator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Application</a:t>
                      </a:r>
                      <a:endParaRPr lang="ko-KR" altLang="en-US" sz="28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L7(Firewall)</a:t>
                      </a:r>
                      <a:endParaRPr lang="ko-KR" altLang="en-US" sz="28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HTTP</a:t>
                      </a:r>
                      <a:endParaRPr lang="ko-KR" altLang="en-US" sz="28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HTTPS, FTP, SCP, Telnet, SSH, DNS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229625"/>
                  </a:ext>
                </a:extLst>
              </a:tr>
              <a:tr h="829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Pet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Presentation</a:t>
                      </a:r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983202"/>
                  </a:ext>
                </a:extLst>
              </a:tr>
              <a:tr h="829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Steve’s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Session</a:t>
                      </a:r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679495"/>
                  </a:ext>
                </a:extLst>
              </a:tr>
              <a:tr h="940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Touch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Transport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L4(NAT)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TCP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UDP, SCTP, ICMP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077726"/>
                  </a:ext>
                </a:extLst>
              </a:tr>
              <a:tr h="829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Not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Network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L3(Router)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IP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IPv6, ARP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139811"/>
                  </a:ext>
                </a:extLst>
              </a:tr>
              <a:tr h="829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Do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Data Link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L2(Switch)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Ethernet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Frame Relay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939946"/>
                  </a:ext>
                </a:extLst>
              </a:tr>
              <a:tr h="829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Please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Physical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700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227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74</Words>
  <Application>Microsoft Office PowerPoint</Application>
  <PresentationFormat>와이드스크린</PresentationFormat>
  <Paragraphs>34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OSI 7계층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KISIA</dc:creator>
  <cp:lastModifiedBy>KISIA</cp:lastModifiedBy>
  <cp:revision>8</cp:revision>
  <dcterms:created xsi:type="dcterms:W3CDTF">2025-03-14T02:18:17Z</dcterms:created>
  <dcterms:modified xsi:type="dcterms:W3CDTF">2025-03-14T02:54:24Z</dcterms:modified>
</cp:coreProperties>
</file>