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055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00D8A-0234-EE4B-A591-97A8B6E7BB8D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40FC-0217-F745-AF89-69627526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240FC-0217-F745-AF89-69627526A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6753-B224-9141-B26B-6A16C04E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DE31-2B8C-BF48-A414-735BD4ED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BE42-98EA-4A47-9F4D-EB4ACA2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7B5F-61C1-5E44-8C5D-BC3FFDA4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9695-3452-C347-84E7-8BAAEB4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0C13-DA04-B947-A57C-D508451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B3FA-3381-1D47-A4A4-C21D457E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29CE-297A-D94C-B8B5-B6A5A14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CD4D-0036-0C4F-B8A9-0129E3A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069-C9EE-CF43-8316-29E4285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9328-6180-3F4E-B264-AA83292D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7F01-B2AA-BA45-AC3F-E632DFCF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5063-2E9F-EB4F-BC55-E0EAC17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FF21-9C1E-594D-A727-40BA5AF5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307-7BDF-D149-BA9F-FCB413C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49D-16B6-A14E-B53F-0B17654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2963-0427-9543-8C7A-5B51A3B4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A4CA-FC3B-394C-ACD0-F4FA285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6E4C-2D0B-164E-B95F-370F6CF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6E48-273D-844D-892A-5D1A445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2B84-1555-4E4E-A51C-83B583F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0C5E-7347-6A44-B059-F3C30046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0FAE-ED1B-D04F-BE6D-3E00CD2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4BBD-B34B-8F4C-AD53-AE2DA29D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7B4E-396C-DD47-B8BF-E7C25D3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938-07FD-CA41-ACDA-5066D9C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447-7AD2-3C46-9A43-D45DB2E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75C9-E90D-B44F-9DE5-0E3C8286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3D23-3A0F-934A-96A2-086DEDF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462F-70D7-684F-AA36-F8014B3E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F801-4A27-5040-828B-C81767C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20A9-EE65-664F-A8BB-3376CD3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F271-0D96-2548-9371-301DF089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85E-3ECD-4745-B3C3-26324F0B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E390-0927-D946-B61B-744CCAA0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016E4-5D4B-BE44-A71C-91259D75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9DF9-F178-5145-9F37-468A87E1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58FE5-969B-F842-B125-3368DCDD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5D0F-272B-7647-B02C-8E22350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259-96F4-E742-9CE3-8C55366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613C-5619-0D46-B8D5-413F8E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5E40-FDDF-3544-8836-3E480D0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63174-3350-AE4A-A422-42EE996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B233-BF96-A849-8C17-130E379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4C4E-4B9E-E04F-8B0F-41C6388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8E18-700A-0447-9CD2-79208B55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AC8-55CA-5D47-A438-5B0B109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75A-DFE4-B841-989F-28D0B553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B60A-6792-BE45-BBEA-17B90083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3D6F-3F01-BB4A-9E7B-C7969A5F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A85E9-488E-FB4A-A732-878E8C7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DA9F-4E72-B545-9AEC-19CA1AED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0B1-3C37-5B4A-89DD-C0294102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ADF6-3990-AA4C-8233-FE862C0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96D09-07A8-7646-9AEC-ED8ED4DC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ABC6-56D7-9947-9100-C7D2EC3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E776-7BDA-9A4D-8653-5770AB03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0FEC-F187-9C4F-A6F0-B180EF6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98EB0-10B9-2B4F-A3C0-0E75DC2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654C5-29E9-5049-AA3C-24BB4D88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B8D0-4D23-7349-B5CC-1022ED9F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C9EC-C167-F94B-AB18-FC24A46F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8FC-E9E7-A44C-BF70-715CCB93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377277-F8B9-4148-9D0B-B25E91E2AA92}"/>
              </a:ext>
            </a:extLst>
          </p:cNvPr>
          <p:cNvSpPr/>
          <p:nvPr/>
        </p:nvSpPr>
        <p:spPr>
          <a:xfrm>
            <a:off x="3842837" y="3024985"/>
            <a:ext cx="2198074" cy="49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B30E-C8CF-9349-BE88-5EEEF0B14E5D}"/>
              </a:ext>
            </a:extLst>
          </p:cNvPr>
          <p:cNvSpPr txBox="1"/>
          <p:nvPr/>
        </p:nvSpPr>
        <p:spPr>
          <a:xfrm>
            <a:off x="403797" y="676790"/>
            <a:ext cx="21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E535-C765-7845-B5DA-FB4FDEB764EF}"/>
              </a:ext>
            </a:extLst>
          </p:cNvPr>
          <p:cNvSpPr txBox="1"/>
          <p:nvPr/>
        </p:nvSpPr>
        <p:spPr>
          <a:xfrm>
            <a:off x="3757969" y="676790"/>
            <a:ext cx="236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E9E4-42EA-DB44-9CED-F9AF52C044C7}"/>
              </a:ext>
            </a:extLst>
          </p:cNvPr>
          <p:cNvSpPr txBox="1"/>
          <p:nvPr/>
        </p:nvSpPr>
        <p:spPr>
          <a:xfrm>
            <a:off x="7316241" y="676790"/>
            <a:ext cx="140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4CFA9-6348-104D-978D-1F436614E10B}"/>
              </a:ext>
            </a:extLst>
          </p:cNvPr>
          <p:cNvSpPr txBox="1"/>
          <p:nvPr/>
        </p:nvSpPr>
        <p:spPr>
          <a:xfrm>
            <a:off x="9912533" y="676790"/>
            <a:ext cx="19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Deployment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BB16F65-893A-5F4A-AB4B-CC33060D0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" r="5825"/>
          <a:stretch/>
        </p:blipFill>
        <p:spPr>
          <a:xfrm>
            <a:off x="114894" y="1992240"/>
            <a:ext cx="2755557" cy="65937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BE7BD99-1CFC-3A45-9266-58C32ADA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69" y="1101596"/>
            <a:ext cx="2367811" cy="263090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313A044-7824-B44D-9864-F684DA9DD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56" y="3695637"/>
            <a:ext cx="3086275" cy="231470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70558-668D-8044-A944-C6EE9727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56" y="-1700294"/>
            <a:ext cx="2702271" cy="14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ud-Based Platform - Heroku | Server Management Tips">
            <a:extLst>
              <a:ext uri="{FF2B5EF4-FFF2-40B4-BE49-F238E27FC236}">
                <a16:creationId xmlns:a16="http://schemas.microsoft.com/office/drawing/2014/main" id="{B6B8B869-5F02-9347-BC74-9158A03A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23923"/>
          <a:stretch/>
        </p:blipFill>
        <p:spPr bwMode="auto">
          <a:xfrm>
            <a:off x="9768855" y="1523894"/>
            <a:ext cx="1905143" cy="21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E9374-F603-6443-8020-A7F1766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46" y="925069"/>
            <a:ext cx="4735622" cy="26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7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E9BAA-8604-804E-9505-EB48AC68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52728"/>
              </p:ext>
            </p:extLst>
          </p:nvPr>
        </p:nvGraphicFramePr>
        <p:xfrm>
          <a:off x="838202" y="120385"/>
          <a:ext cx="10515597" cy="13716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774708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5306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403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77.5</a:t>
                      </a:r>
                      <a:r>
                        <a:rPr lang="en-US" sz="2400" b="1" dirty="0"/>
                        <a:t>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3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2022-02-11T04:50:08Z</dcterms:created>
  <dcterms:modified xsi:type="dcterms:W3CDTF">2022-02-14T17:41:27Z</dcterms:modified>
</cp:coreProperties>
</file>