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F94"/>
    <a:srgbClr val="212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6753-B224-9141-B26B-6A16C04E5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0DE31-2B8C-BF48-A414-735BD4ED9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2BE42-98EA-4A47-9F4D-EB4ACA23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7B5F-61C1-5E44-8C5D-BC3FFDA4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9695-3452-C347-84E7-8BAAEB4C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0C13-DA04-B947-A57C-D508451D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0B3FA-3381-1D47-A4A4-C21D457E9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729CE-297A-D94C-B8B5-B6A5A144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ACD4D-0036-0C4F-B8A9-0129E3A4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E069-C9EE-CF43-8316-29E42851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79328-6180-3F4E-B264-AA83292DD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D7F01-B2AA-BA45-AC3F-E632DFCF3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35063-2E9F-EB4F-BC55-E0EAC170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6FF21-9C1E-594D-A727-40BA5AF5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9E307-7BDF-D149-BA9F-FCB413C4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1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649D-16B6-A14E-B53F-0B17654E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52963-0427-9543-8C7A-5B51A3B4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AA4CA-FC3B-394C-ACD0-F4FA285B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6E4C-2D0B-164E-B95F-370F6CFF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D6E48-273D-844D-892A-5D1A4459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3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2B84-1555-4E4E-A51C-83B583FD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70C5E-7347-6A44-B059-F3C30046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0FAE-ED1B-D04F-BE6D-3E00CD27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F4BBD-B34B-8F4C-AD53-AE2DA29D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27B4E-396C-DD47-B8BF-E7C25D32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0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C938-07FD-CA41-ACDA-5066D9C8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B447-7AD2-3C46-9A43-D45DB2E9A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A75C9-E90D-B44F-9DE5-0E3C8286D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53D23-3A0F-934A-96A2-086DEDF1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7462F-70D7-684F-AA36-F8014B3E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DF801-4A27-5040-828B-C81767C9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8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20A9-EE65-664F-A8BB-3376CD39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5F271-0D96-2548-9371-301DF089B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85E-3ECD-4745-B3C3-26324F0BD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AE390-0927-D946-B61B-744CCAA0B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016E4-5D4B-BE44-A71C-91259D753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29DF9-F178-5145-9F37-468A87E1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58FE5-969B-F842-B125-3368DCDD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85D0F-272B-7647-B02C-8E223507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0259-96F4-E742-9CE3-8C553664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D613C-5619-0D46-B8D5-413F8E1E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85E40-FDDF-3544-8836-3E480D0E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63174-3350-AE4A-A422-42EE996D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9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8B233-BF96-A849-8C17-130E3793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D4C4E-4B9E-E04F-8B0F-41C6388A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18E18-700A-0447-9CD2-79208B55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8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9AC8-55CA-5D47-A438-5B0B1097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475A-DFE4-B841-989F-28D0B553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FB60A-6792-BE45-BBEA-17B90083C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33D6F-3F01-BB4A-9E7B-C7969A5F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A85E9-488E-FB4A-A732-878E8C7C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DA9F-4E72-B545-9AEC-19CA1AED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7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C0B1-3C37-5B4A-89DD-C0294102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ADF6-3990-AA4C-8233-FE862C063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96D09-07A8-7646-9AEC-ED8ED4DCC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7ABC6-56D7-9947-9100-C7D2EC3E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2273-3BB8-2D47-9B97-809FB3B4ED9B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9E776-7BDA-9A4D-8653-5770AB03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10FEC-F187-9C4F-A6F0-B180EF64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98EB0-10B9-2B4F-A3C0-0E75DC29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654C5-29E9-5049-AA3C-24BB4D881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B8D0-4D23-7349-B5CC-1022ED9FA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2273-3BB8-2D47-9B97-809FB3B4ED9B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2C9EC-C167-F94B-AB18-FC24A46F6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B8FC-E9E7-A44C-BF70-715CCB93B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694F-E9C7-C44E-A85F-CB133889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0377277-F8B9-4148-9D0B-B25E91E2AA92}"/>
              </a:ext>
            </a:extLst>
          </p:cNvPr>
          <p:cNvSpPr/>
          <p:nvPr/>
        </p:nvSpPr>
        <p:spPr>
          <a:xfrm>
            <a:off x="3691854" y="3002688"/>
            <a:ext cx="2367811" cy="568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0B30E-C8CF-9349-BE88-5EEEF0B14E5D}"/>
              </a:ext>
            </a:extLst>
          </p:cNvPr>
          <p:cNvSpPr txBox="1"/>
          <p:nvPr/>
        </p:nvSpPr>
        <p:spPr>
          <a:xfrm>
            <a:off x="403797" y="676790"/>
            <a:ext cx="216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DE535-C765-7845-B5DA-FB4FDEB764EF}"/>
              </a:ext>
            </a:extLst>
          </p:cNvPr>
          <p:cNvSpPr txBox="1"/>
          <p:nvPr/>
        </p:nvSpPr>
        <p:spPr>
          <a:xfrm>
            <a:off x="3757969" y="676790"/>
            <a:ext cx="2367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EE9E4-42EA-DB44-9CED-F9AF52C044C7}"/>
              </a:ext>
            </a:extLst>
          </p:cNvPr>
          <p:cNvSpPr txBox="1"/>
          <p:nvPr/>
        </p:nvSpPr>
        <p:spPr>
          <a:xfrm>
            <a:off x="7316241" y="676790"/>
            <a:ext cx="140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4CFA9-6348-104D-978D-1F436614E10B}"/>
              </a:ext>
            </a:extLst>
          </p:cNvPr>
          <p:cNvSpPr txBox="1"/>
          <p:nvPr/>
        </p:nvSpPr>
        <p:spPr>
          <a:xfrm>
            <a:off x="9912533" y="676790"/>
            <a:ext cx="198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Deployment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EBB16F65-893A-5F4A-AB4B-CC33060D0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2" r="5825"/>
          <a:stretch/>
        </p:blipFill>
        <p:spPr>
          <a:xfrm>
            <a:off x="107873" y="1597968"/>
            <a:ext cx="2755557" cy="65937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BE7BD99-1CFC-3A45-9266-58C32ADA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54" y="1127735"/>
            <a:ext cx="2367811" cy="2630901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E313A044-7824-B44D-9864-F684DA9DD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621" y="3758636"/>
            <a:ext cx="3086275" cy="231470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170558-668D-8044-A944-C6EE9727A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020" y="1529803"/>
            <a:ext cx="2702271" cy="145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Cloud-Based Platform - Heroku | Server Management Tips">
            <a:extLst>
              <a:ext uri="{FF2B5EF4-FFF2-40B4-BE49-F238E27FC236}">
                <a16:creationId xmlns:a16="http://schemas.microsoft.com/office/drawing/2014/main" id="{B6B8B869-5F02-9347-BC74-9158A03A4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9" r="23923"/>
          <a:stretch/>
        </p:blipFill>
        <p:spPr bwMode="auto">
          <a:xfrm>
            <a:off x="9994413" y="1527416"/>
            <a:ext cx="1905143" cy="217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07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2022-02-11T04:50:08Z</dcterms:created>
  <dcterms:modified xsi:type="dcterms:W3CDTF">2022-02-11T07:32:20Z</dcterms:modified>
</cp:coreProperties>
</file>