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0D8D89-767C-4942-97E8-D9F1792FF42E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F89050A-76D1-45F8-923C-FFB0381BDD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262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לבחור את העדיפות של כל משימה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3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</a:t>
            </a:r>
            <a:r>
              <a:rPr lang="he-IL" dirty="0" err="1"/>
              <a:t>המיילסטון</a:t>
            </a:r>
            <a:r>
              <a:rPr lang="he-IL" dirty="0"/>
              <a:t> ,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8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לקשר </a:t>
            </a:r>
            <a:r>
              <a:rPr lang="en-US" dirty="0"/>
              <a:t>Pull</a:t>
            </a:r>
            <a:r>
              <a:rPr lang="he-IL" dirty="0"/>
              <a:t> </a:t>
            </a:r>
            <a:r>
              <a:rPr lang="en-US" dirty="0" err="1"/>
              <a:t>rewuest</a:t>
            </a:r>
            <a:r>
              <a:rPr lang="he-IL" dirty="0"/>
              <a:t> ל</a:t>
            </a:r>
            <a:r>
              <a:rPr lang="en-US" dirty="0"/>
              <a:t>issue </a:t>
            </a:r>
            <a:r>
              <a:rPr lang="he-IL" dirty="0"/>
              <a:t> המתאים , כך שיהיה קשר בין המשימות לקוד.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8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24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כל המשימות שקיימות 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40847F6-7C1C-4646-9936-32C060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297" y="2105201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Group members:</a:t>
            </a:r>
            <a:br>
              <a:rPr lang="en-US" sz="2100" dirty="0"/>
            </a:br>
            <a:r>
              <a:rPr lang="en-US" sz="2100" dirty="0"/>
              <a:t>Elad Solomon</a:t>
            </a:r>
            <a:br>
              <a:rPr lang="en-US" sz="2100" dirty="0"/>
            </a:br>
            <a:r>
              <a:rPr lang="en-US" sz="2100" dirty="0" err="1"/>
              <a:t>Erez</a:t>
            </a:r>
            <a:r>
              <a:rPr lang="en-US" sz="2100" dirty="0"/>
              <a:t> </a:t>
            </a:r>
            <a:r>
              <a:rPr lang="en-US" sz="2100" dirty="0" err="1"/>
              <a:t>Shmueli</a:t>
            </a:r>
            <a:br>
              <a:rPr lang="en-US" sz="2100" dirty="0"/>
            </a:br>
            <a:r>
              <a:rPr lang="en-US" sz="2100" dirty="0"/>
              <a:t>Or </a:t>
            </a:r>
            <a:r>
              <a:rPr lang="en-US" sz="2100" dirty="0" err="1"/>
              <a:t>Kandabi</a:t>
            </a:r>
            <a:br>
              <a:rPr lang="en-US" sz="2100" dirty="0"/>
            </a:br>
            <a:r>
              <a:rPr lang="en-US" sz="2100" dirty="0"/>
              <a:t>Shahar </a:t>
            </a:r>
            <a:r>
              <a:rPr lang="en-US" sz="2100" dirty="0" err="1"/>
              <a:t>Bardugo</a:t>
            </a:r>
            <a:br>
              <a:rPr lang="en-US" sz="2100" dirty="0"/>
            </a:br>
            <a:r>
              <a:rPr lang="en-US" sz="2100" dirty="0" err="1"/>
              <a:t>Dorin</a:t>
            </a:r>
            <a:r>
              <a:rPr lang="en-US" sz="2100" dirty="0"/>
              <a:t> </a:t>
            </a:r>
            <a:r>
              <a:rPr lang="en-US" sz="2100" dirty="0" err="1"/>
              <a:t>Matzrafi</a:t>
            </a:r>
            <a:br>
              <a:rPr lang="en-US" sz="2100" dirty="0"/>
            </a:br>
            <a:endParaRPr lang="en-IL" sz="2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B53F42-1CEA-44A9-8D26-A65B542F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54" y="277569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Version 0 Presentation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84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1" y="0"/>
            <a:ext cx="4747491" cy="1297834"/>
          </a:xfrm>
        </p:spPr>
        <p:txBody>
          <a:bodyPr>
            <a:normAutofit/>
          </a:bodyPr>
          <a:lstStyle/>
          <a:p>
            <a:r>
              <a:rPr lang="en-US" sz="4000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6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6" y="78384"/>
            <a:ext cx="8091056" cy="1297834"/>
          </a:xfrm>
        </p:spPr>
        <p:txBody>
          <a:bodyPr>
            <a:normAutofit/>
          </a:bodyPr>
          <a:lstStyle/>
          <a:p>
            <a:r>
              <a:rPr lang="en-US" sz="4000" dirty="0"/>
              <a:t>Existence of readiness constraints</a:t>
            </a:r>
          </a:p>
        </p:txBody>
      </p:sp>
    </p:spTree>
    <p:extLst>
      <p:ext uri="{BB962C8B-B14F-4D97-AF65-F5344CB8AC3E}">
        <p14:creationId xmlns:p14="http://schemas.microsoft.com/office/powerpoint/2010/main" val="2522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106093"/>
            <a:ext cx="4294910" cy="1297834"/>
          </a:xfrm>
        </p:spPr>
        <p:txBody>
          <a:bodyPr>
            <a:normAutofit/>
          </a:bodyPr>
          <a:lstStyle/>
          <a:p>
            <a:r>
              <a:rPr lang="en-US" sz="4000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123165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10" y="0"/>
            <a:ext cx="2780145" cy="1297834"/>
          </a:xfrm>
        </p:spPr>
        <p:txBody>
          <a:bodyPr>
            <a:normAutofit/>
          </a:bodyPr>
          <a:lstStyle/>
          <a:p>
            <a:r>
              <a:rPr lang="en-US" sz="4000" dirty="0"/>
              <a:t>Use Cases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67936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What we will have today ?</a:t>
            </a:r>
            <a:endParaRPr lang="en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Existence of readiness constraints</a:t>
            </a:r>
          </a:p>
          <a:p>
            <a:r>
              <a:rPr lang="en-US" dirty="0"/>
              <a:t>Glossary of Terms</a:t>
            </a:r>
          </a:p>
          <a:p>
            <a:r>
              <a:rPr lang="en-US" dirty="0"/>
              <a:t>Use Cases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5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Manage Assignments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4FED6-4662-40E6-90B6-D5EE0430B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08" y="1308039"/>
            <a:ext cx="7592348" cy="297561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6CE6CC94-045B-4DB4-B2EB-27798F54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08" y="4525927"/>
            <a:ext cx="10848902" cy="1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Prioritize tasks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CE0B030-8927-4B02-ACCA-D95565DC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8" y="1484517"/>
            <a:ext cx="10799597" cy="39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2152B52-0652-4F94-98F9-2DA1B934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656574"/>
            <a:ext cx="9808435" cy="1852459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Tracking version progress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5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err="1"/>
              <a:t>Traceabilty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26B2C9-3E5C-42D4-8B87-28485547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86" y="1674420"/>
            <a:ext cx="9645623" cy="473556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A1D916F-55BE-4430-9D50-E98AD373CE47}"/>
              </a:ext>
            </a:extLst>
          </p:cNvPr>
          <p:cNvSpPr/>
          <p:nvPr/>
        </p:nvSpPr>
        <p:spPr>
          <a:xfrm>
            <a:off x="8111971" y="3264498"/>
            <a:ext cx="2446317" cy="3004457"/>
          </a:xfrm>
          <a:prstGeom prst="rect">
            <a:avLst/>
          </a:prstGeom>
          <a:noFill/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6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Access management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F8F0D0-12D9-4454-908B-693E088A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464341"/>
            <a:ext cx="9296400" cy="4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0A6EE8-56CF-457C-AD6F-BF843CAB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7" y="1591294"/>
            <a:ext cx="9872399" cy="5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9147"/>
            <a:ext cx="3602181" cy="129783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Class Diagram</a:t>
            </a:r>
            <a:br>
              <a:rPr lang="en-US" sz="4400" dirty="0"/>
            </a:b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97249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111</TotalTime>
  <Words>142</Words>
  <Application>Microsoft Office PowerPoint</Application>
  <PresentationFormat>מסך רחב</PresentationFormat>
  <Paragraphs>38</Paragraphs>
  <Slides>13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MS Shell Dlg 2</vt:lpstr>
      <vt:lpstr>Wingdings</vt:lpstr>
      <vt:lpstr>Wingdings 3</vt:lpstr>
      <vt:lpstr>מדיסון</vt:lpstr>
      <vt:lpstr>Group members: Elad Solomon Erez Shmueli Or Kandabi Shahar Bardugo Dorin Matzrafi </vt:lpstr>
      <vt:lpstr>What we will have today ?</vt:lpstr>
      <vt:lpstr>Git</vt:lpstr>
      <vt:lpstr>Git</vt:lpstr>
      <vt:lpstr>Git</vt:lpstr>
      <vt:lpstr>Git</vt:lpstr>
      <vt:lpstr>Git</vt:lpstr>
      <vt:lpstr>Git</vt:lpstr>
      <vt:lpstr>Class Diagram </vt:lpstr>
      <vt:lpstr>System Architecture</vt:lpstr>
      <vt:lpstr>Existence of readiness constraints</vt:lpstr>
      <vt:lpstr>Glossary of Terms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Elad Solomon Erez Shmueli Or Kandabi Shahar Bardugo Dorin Matzrafi</dc:title>
  <dc:creator>Elad</dc:creator>
  <cp:lastModifiedBy>Elad</cp:lastModifiedBy>
  <cp:revision>8</cp:revision>
  <dcterms:created xsi:type="dcterms:W3CDTF">2021-03-06T08:31:09Z</dcterms:created>
  <dcterms:modified xsi:type="dcterms:W3CDTF">2021-03-06T10:22:30Z</dcterms:modified>
</cp:coreProperties>
</file>