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74" r:id="rId5"/>
    <p:sldId id="276" r:id="rId6"/>
    <p:sldId id="275" r:id="rId7"/>
    <p:sldId id="277" r:id="rId8"/>
    <p:sldId id="258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80D8D89-767C-4942-97E8-D9F1792FF42E}" type="datetimeFigureOut">
              <a:rPr lang="en-IL" smtClean="0"/>
              <a:t>05/01/2021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F89050A-76D1-45F8-923C-FFB0381BDD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262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issue</a:t>
            </a:r>
            <a:r>
              <a:rPr lang="he-IL" dirty="0"/>
              <a:t> לכל משימה, אפשרות לבחור מי אחראי עליה  , לבחור תגית מסוימת , לבחור לאיזה מייל סטון שייך כולל דד ליין.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050A-76D1-45F8-923C-FFB0381BDD4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70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issue</a:t>
            </a:r>
            <a:r>
              <a:rPr lang="he-IL" dirty="0"/>
              <a:t> לכל משימה, אפשרות לבחור מי אחראי עליה  , לבחור תגית מסוימת , לבחור לאיזה מייל סטון שייך כולל דד ליין.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050A-76D1-45F8-923C-FFB0381BDD47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69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issue</a:t>
            </a:r>
            <a:r>
              <a:rPr lang="he-IL" dirty="0"/>
              <a:t> לכל משימה, אפשרות לבחור מי אחראי עליה  , לבחור תגית מסוימת , לבחור לאיזה מייל סטון שייך כולל דד ליין.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050A-76D1-45F8-923C-FFB0381BDD47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4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40847F6-7C1C-4646-9936-32C060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297" y="2105201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Group members:</a:t>
            </a:r>
            <a:br>
              <a:rPr lang="en-US" sz="2100" dirty="0"/>
            </a:br>
            <a:r>
              <a:rPr lang="en-US" sz="2100" dirty="0"/>
              <a:t>Elad Solomon</a:t>
            </a:r>
            <a:br>
              <a:rPr lang="en-US" sz="2100" dirty="0"/>
            </a:br>
            <a:r>
              <a:rPr lang="en-US" sz="2100" dirty="0" err="1"/>
              <a:t>Erez</a:t>
            </a:r>
            <a:r>
              <a:rPr lang="en-US" sz="2100" dirty="0"/>
              <a:t> </a:t>
            </a:r>
            <a:r>
              <a:rPr lang="en-US" sz="2100" dirty="0" err="1"/>
              <a:t>Shmueli</a:t>
            </a:r>
            <a:br>
              <a:rPr lang="en-US" sz="2100" dirty="0"/>
            </a:br>
            <a:r>
              <a:rPr lang="en-US" sz="2100" dirty="0"/>
              <a:t>Or </a:t>
            </a:r>
            <a:r>
              <a:rPr lang="en-US" sz="2100" dirty="0" err="1"/>
              <a:t>Kandabi</a:t>
            </a:r>
            <a:br>
              <a:rPr lang="en-US" sz="2100" dirty="0"/>
            </a:br>
            <a:r>
              <a:rPr lang="en-US" sz="2100" dirty="0"/>
              <a:t>Shahar </a:t>
            </a:r>
            <a:r>
              <a:rPr lang="en-US" sz="2100" dirty="0" err="1"/>
              <a:t>Bardugo</a:t>
            </a:r>
            <a:br>
              <a:rPr lang="en-US" sz="2100" dirty="0"/>
            </a:br>
            <a:r>
              <a:rPr lang="en-US" sz="2100" dirty="0" err="1"/>
              <a:t>Dorin</a:t>
            </a:r>
            <a:r>
              <a:rPr lang="en-US" sz="2100" dirty="0"/>
              <a:t> </a:t>
            </a:r>
            <a:r>
              <a:rPr lang="en-US" sz="2100" dirty="0" err="1"/>
              <a:t>Matzrafi</a:t>
            </a:r>
            <a:br>
              <a:rPr lang="en-US" sz="2100" dirty="0"/>
            </a:br>
            <a:endParaRPr lang="en-IL" sz="21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CB53F42-1CEA-44A9-8D26-A65B542F4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54" y="277569"/>
            <a:ext cx="5357600" cy="1160213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Version 1 Presentation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840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430" y="758902"/>
            <a:ext cx="7979981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Architecture </a:t>
            </a:r>
            <a:endParaRPr lang="en-IL" sz="4800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B9D1BD5D-8E0E-43B1-88F3-24901BB53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58430" y="1708970"/>
            <a:ext cx="7954802" cy="4545601"/>
          </a:xfr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8B170905-9535-4C3B-BD3B-0648996E5CD3}"/>
              </a:ext>
            </a:extLst>
          </p:cNvPr>
          <p:cNvSpPr/>
          <p:nvPr/>
        </p:nvSpPr>
        <p:spPr>
          <a:xfrm>
            <a:off x="1312333" y="1708969"/>
            <a:ext cx="1346097" cy="4847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BD974E1-2662-462C-86A9-D1C8D21E81D3}"/>
              </a:ext>
            </a:extLst>
          </p:cNvPr>
          <p:cNvSpPr/>
          <p:nvPr/>
        </p:nvSpPr>
        <p:spPr>
          <a:xfrm>
            <a:off x="1312333" y="6254424"/>
            <a:ext cx="9300899" cy="445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38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What will we have today ?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DC5594-138F-4099-BCA3-172FA21B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Version 1 fixes</a:t>
            </a:r>
          </a:p>
          <a:p>
            <a:r>
              <a:rPr lang="en-US" dirty="0"/>
              <a:t>Updated Docs</a:t>
            </a:r>
          </a:p>
          <a:p>
            <a:r>
              <a:rPr lang="en-US" dirty="0"/>
              <a:t>GUI Presentation</a:t>
            </a:r>
          </a:p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7455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ORM Library- </a:t>
            </a:r>
            <a:r>
              <a:rPr lang="en-US" sz="4800" dirty="0" err="1"/>
              <a:t>ORMLite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DC5594-138F-4099-BCA3-172FA21B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pPr marL="0" indent="0" algn="just" rtl="1">
              <a:buNone/>
            </a:pPr>
            <a:r>
              <a:rPr lang="he-IL" dirty="0"/>
              <a:t>בשיטת </a:t>
            </a:r>
            <a:r>
              <a:rPr lang="en-US" dirty="0"/>
              <a:t>ORM</a:t>
            </a:r>
            <a:r>
              <a:rPr lang="he-IL" dirty="0"/>
              <a:t> ניתן לבצע </a:t>
            </a:r>
            <a:r>
              <a:rPr lang="he-IL" dirty="0" err="1"/>
              <a:t>טראנזקציות</a:t>
            </a:r>
            <a:r>
              <a:rPr lang="he-IL" dirty="0"/>
              <a:t> מהמערכת אל בסיס הנתונים ולהיפך בשיטה מונחית עצמים.</a:t>
            </a:r>
          </a:p>
          <a:p>
            <a:pPr marL="0" indent="0" algn="just" rtl="1">
              <a:buNone/>
            </a:pPr>
            <a:r>
              <a:rPr lang="he-IL" dirty="0"/>
              <a:t>ספרית </a:t>
            </a:r>
            <a:r>
              <a:rPr lang="en-US" dirty="0" err="1"/>
              <a:t>ORMLite</a:t>
            </a:r>
            <a:r>
              <a:rPr lang="he-IL" dirty="0"/>
              <a:t> מאפשרת תרגום כזה של אובייקטים במערכת לבסיסי נתונים שונים כמו </a:t>
            </a:r>
            <a:r>
              <a:rPr lang="en-US" dirty="0" err="1"/>
              <a:t>SQLIte</a:t>
            </a:r>
            <a:r>
              <a:rPr lang="he-IL" dirty="0"/>
              <a:t>.</a:t>
            </a:r>
            <a:endParaRPr lang="en-US" dirty="0"/>
          </a:p>
          <a:p>
            <a:pPr marL="0" indent="0" algn="r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26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Code Refactoring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DC5594-138F-4099-BCA3-172FA21B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2662280"/>
            <a:ext cx="8978406" cy="3387664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עבור כל אובייקט המוגדר במערכת וצפוי להיכנס לבסיס הנתונים, יש להגדיר אותו מסוג: </a:t>
            </a:r>
            <a:r>
              <a:rPr lang="en-US" dirty="0"/>
              <a:t>@DatabaseTable</a:t>
            </a:r>
            <a:r>
              <a:rPr lang="he-IL" dirty="0"/>
              <a:t>, וכן להגדיר בנאי ריק אשר הכרחי לעבודה עם הספרייה.</a:t>
            </a:r>
          </a:p>
          <a:p>
            <a:pPr marL="0" indent="0" algn="r" rtl="1">
              <a:buNone/>
            </a:pPr>
            <a:r>
              <a:rPr lang="he-IL" dirty="0"/>
              <a:t>כמו כן, נגדיר </a:t>
            </a:r>
            <a:r>
              <a:rPr lang="en-US" dirty="0"/>
              <a:t>package</a:t>
            </a:r>
            <a:r>
              <a:rPr lang="he-IL" dirty="0"/>
              <a:t> חדש אשר יהיה רכיב התקשורת בין מערכת המסחר לבסיס הנתונים- </a:t>
            </a:r>
            <a:r>
              <a:rPr lang="en-US" dirty="0" err="1"/>
              <a:t>DataAccessLayer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endParaRPr lang="en-US" dirty="0"/>
          </a:p>
          <a:p>
            <a:pPr marL="0" indent="0" algn="r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6624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674" y="325455"/>
            <a:ext cx="8335593" cy="15305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Workflow- configuring a class</a:t>
            </a:r>
            <a:endParaRPr lang="en-IL" sz="4800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0B97526A-5D91-4BEA-BF5D-8472CF16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B0A5709-0B21-482C-99AF-7BB617591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95" y="1733618"/>
            <a:ext cx="4235005" cy="48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8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310192" cy="15305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Workflow- configuring a DAO</a:t>
            </a:r>
            <a:endParaRPr lang="en-IL" sz="4800" dirty="0"/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C16FF189-356E-4DA1-BFDF-B90A16894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32570" y="3365405"/>
            <a:ext cx="6077798" cy="1371791"/>
          </a:xfrm>
        </p:spPr>
      </p:pic>
    </p:spTree>
    <p:extLst>
      <p:ext uri="{BB962C8B-B14F-4D97-AF65-F5344CB8AC3E}">
        <p14:creationId xmlns:p14="http://schemas.microsoft.com/office/powerpoint/2010/main" val="311228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5E9567-149B-4E82-9A3A-50D6B39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310192" cy="15305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Workflow- configuring a DAO</a:t>
            </a:r>
            <a:endParaRPr lang="en-IL" sz="4800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6191070-8246-47D3-B0A9-6A43400B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12D952D-B242-469F-8FD0-63F627209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158" y="1573327"/>
            <a:ext cx="5078894" cy="248690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F1CB984-4BCA-43E3-B614-F24BA8AEB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159" y="4060234"/>
            <a:ext cx="5078894" cy="24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7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430" y="758902"/>
            <a:ext cx="7979981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Version 1 fixes</a:t>
            </a:r>
            <a:endParaRPr lang="en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107364-3190-470B-96A7-2707CE67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89" y="1729681"/>
            <a:ext cx="8207265" cy="3387664"/>
          </a:xfrm>
        </p:spPr>
        <p:txBody>
          <a:bodyPr anchor="t">
            <a:normAutofit/>
          </a:bodyPr>
          <a:lstStyle/>
          <a:p>
            <a:r>
              <a:rPr lang="en-US" dirty="0"/>
              <a:t>Permission a</a:t>
            </a:r>
            <a:r>
              <a:rPr lang="en-US" sz="2000" dirty="0"/>
              <a:t>rchitecture.</a:t>
            </a:r>
          </a:p>
          <a:p>
            <a:r>
              <a:rPr lang="en-US" dirty="0"/>
              <a:t>Adding authorization class.</a:t>
            </a:r>
          </a:p>
          <a:p>
            <a:r>
              <a:rPr lang="en-US" dirty="0"/>
              <a:t>Adding service layer (API).</a:t>
            </a:r>
          </a:p>
          <a:p>
            <a:r>
              <a:rPr lang="en-US" dirty="0"/>
              <a:t>Adapter injections.</a:t>
            </a:r>
          </a:p>
          <a:p>
            <a:r>
              <a:rPr lang="en-US" dirty="0"/>
              <a:t>Better synchronization.</a:t>
            </a:r>
          </a:p>
          <a:p>
            <a:r>
              <a:rPr lang="en-US" dirty="0"/>
              <a:t>Logger format.</a:t>
            </a:r>
          </a:p>
          <a:p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14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B70FED-889D-464A-B1B1-D07D2E91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430" y="758902"/>
            <a:ext cx="7979981" cy="720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UML</a:t>
            </a:r>
            <a:endParaRPr lang="en-IL" sz="4800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6D505323-5024-4040-BE06-FC9BF237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37268" y="1680833"/>
            <a:ext cx="9474200" cy="4803307"/>
          </a:xfrm>
        </p:spPr>
      </p:pic>
    </p:spTree>
    <p:extLst>
      <p:ext uri="{BB962C8B-B14F-4D97-AF65-F5344CB8AC3E}">
        <p14:creationId xmlns:p14="http://schemas.microsoft.com/office/powerpoint/2010/main" val="201486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דיסון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TM16401375[[fn=מדיסון]]</Template>
  <TotalTime>2846</TotalTime>
  <Words>231</Words>
  <Application>Microsoft Office PowerPoint</Application>
  <PresentationFormat>מסך רחב</PresentationFormat>
  <Paragraphs>33</Paragraphs>
  <Slides>10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מדיסון</vt:lpstr>
      <vt:lpstr>Group members: Elad Solomon Erez Shmueli Or Kandabi Shahar Bardugo Dorin Matzrafi </vt:lpstr>
      <vt:lpstr>What will we have today ?</vt:lpstr>
      <vt:lpstr>ORM Library- ORMLite</vt:lpstr>
      <vt:lpstr>Code Refactoring</vt:lpstr>
      <vt:lpstr>Workflow- configuring a class</vt:lpstr>
      <vt:lpstr>Workflow- configuring a DAO</vt:lpstr>
      <vt:lpstr>Workflow- configuring a DAO</vt:lpstr>
      <vt:lpstr>Version 1 fixes</vt:lpstr>
      <vt:lpstr>UML</vt:lpstr>
      <vt:lpstr>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members: Elad Solomon Erez Shmueli Or Kandabi Shahar Bardugo Dorin Matzrafi</dc:title>
  <dc:creator>Elad</dc:creator>
  <cp:lastModifiedBy>or kandabi</cp:lastModifiedBy>
  <cp:revision>41</cp:revision>
  <dcterms:created xsi:type="dcterms:W3CDTF">2021-03-06T08:31:09Z</dcterms:created>
  <dcterms:modified xsi:type="dcterms:W3CDTF">2021-05-02T10:03:37Z</dcterms:modified>
</cp:coreProperties>
</file>