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9" r:id="rId9"/>
    <p:sldId id="270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380D8D89-767C-4942-97E8-D9F1792FF42E}" type="datetimeFigureOut">
              <a:rPr lang="en-IL" smtClean="0"/>
              <a:t>11/03/2021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EF89050A-76D1-45F8-923C-FFB0381BDD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262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יצירת </a:t>
            </a:r>
            <a:r>
              <a:rPr lang="en-US" dirty="0"/>
              <a:t>issue</a:t>
            </a:r>
            <a:r>
              <a:rPr lang="he-IL" dirty="0"/>
              <a:t> לכל משימה, אפשרות לבחור מי אחראי עליה  , לבחור תגית מסוימת , לבחור לאיזה מייל סטון שייך כולל דד ליין.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9050A-76D1-45F8-923C-FFB0381BDD47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2701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אפשרות לבחור את העדיפות של כל משימה 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9050A-76D1-45F8-923C-FFB0381BDD47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2323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מעקב אחרי </a:t>
            </a:r>
            <a:r>
              <a:rPr lang="he-IL" dirty="0" err="1"/>
              <a:t>המיילסטון</a:t>
            </a:r>
            <a:r>
              <a:rPr lang="he-IL" dirty="0"/>
              <a:t> ,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9050A-76D1-45F8-923C-FFB0381BDD47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41828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אפשרות לקשר </a:t>
            </a:r>
            <a:r>
              <a:rPr lang="en-US" dirty="0"/>
              <a:t>Pull</a:t>
            </a:r>
            <a:r>
              <a:rPr lang="he-IL" dirty="0"/>
              <a:t> </a:t>
            </a:r>
            <a:r>
              <a:rPr lang="en-US" dirty="0" err="1"/>
              <a:t>rewuest</a:t>
            </a:r>
            <a:r>
              <a:rPr lang="he-IL" dirty="0"/>
              <a:t> ל</a:t>
            </a:r>
            <a:r>
              <a:rPr lang="en-US" dirty="0"/>
              <a:t>issue </a:t>
            </a:r>
            <a:r>
              <a:rPr lang="he-IL" dirty="0"/>
              <a:t> המתאים , כך שיהיה קשר בין המשימות לקוד.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9050A-76D1-45F8-923C-FFB0381BDD47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685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חסימת אפשרות לדחוף למאסטר ללא אישור 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9050A-76D1-45F8-923C-FFB0381BDD47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8242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חסימת אפשרות לדחוף למאסטר ללא אישור 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9050A-76D1-45F8-923C-FFB0381BDD47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16873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חסימת אפשרות לדחוף למאסטר ללא אישור 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9050A-76D1-45F8-923C-FFB0381BDD47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4376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מעקב אחרי כל המשימות שקיימות .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9050A-76D1-45F8-923C-FFB0381BDD47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669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11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040847F6-7C1C-4646-9936-32C060D20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6297" y="2105201"/>
            <a:ext cx="7908513" cy="2495051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/>
              <a:t>Group members:</a:t>
            </a:r>
            <a:br>
              <a:rPr lang="en-US" sz="2100" dirty="0"/>
            </a:br>
            <a:r>
              <a:rPr lang="en-US" sz="2100" dirty="0"/>
              <a:t>Elad Solomon</a:t>
            </a:r>
            <a:br>
              <a:rPr lang="en-US" sz="2100" dirty="0"/>
            </a:br>
            <a:r>
              <a:rPr lang="en-US" sz="2100" dirty="0" err="1"/>
              <a:t>Erez</a:t>
            </a:r>
            <a:r>
              <a:rPr lang="en-US" sz="2100" dirty="0"/>
              <a:t> </a:t>
            </a:r>
            <a:r>
              <a:rPr lang="en-US" sz="2100" dirty="0" err="1"/>
              <a:t>Shmueli</a:t>
            </a:r>
            <a:br>
              <a:rPr lang="en-US" sz="2100" dirty="0"/>
            </a:br>
            <a:r>
              <a:rPr lang="en-US" sz="2100" dirty="0"/>
              <a:t>Or </a:t>
            </a:r>
            <a:r>
              <a:rPr lang="en-US" sz="2100" dirty="0" err="1"/>
              <a:t>Kandabi</a:t>
            </a:r>
            <a:br>
              <a:rPr lang="en-US" sz="2100" dirty="0"/>
            </a:br>
            <a:r>
              <a:rPr lang="en-US" sz="2100" dirty="0"/>
              <a:t>Shahar </a:t>
            </a:r>
            <a:r>
              <a:rPr lang="en-US" sz="2100" dirty="0" err="1"/>
              <a:t>Bardugo</a:t>
            </a:r>
            <a:br>
              <a:rPr lang="en-US" sz="2100" dirty="0"/>
            </a:br>
            <a:r>
              <a:rPr lang="en-US" sz="2100" dirty="0" err="1"/>
              <a:t>Dorin</a:t>
            </a:r>
            <a:r>
              <a:rPr lang="en-US" sz="2100" dirty="0"/>
              <a:t> </a:t>
            </a:r>
            <a:r>
              <a:rPr lang="en-US" sz="2100" dirty="0" err="1"/>
              <a:t>Matzrafi</a:t>
            </a:r>
            <a:br>
              <a:rPr lang="en-US" sz="2100" dirty="0"/>
            </a:br>
            <a:endParaRPr lang="en-IL" sz="21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CB53F42-1CEA-44A9-8D26-A65B542F4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1754" y="277569"/>
            <a:ext cx="5357600" cy="1160213"/>
          </a:xfrm>
        </p:spPr>
        <p:txBody>
          <a:bodyPr anchor="t">
            <a:normAutofit/>
          </a:bodyPr>
          <a:lstStyle/>
          <a:p>
            <a:pPr algn="ctr"/>
            <a:r>
              <a:rPr lang="en-US" sz="2800" dirty="0"/>
              <a:t>Version 0 Presentation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418406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FB202AA6-BCD0-4D73-AE0B-4686F9B2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399" y="87928"/>
            <a:ext cx="967148" cy="7201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Git</a:t>
            </a:r>
            <a:endParaRPr lang="en-IL" sz="4800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D62BB816-C6EC-4F55-BE56-CF684DD2F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98" y="895984"/>
            <a:ext cx="8207265" cy="480429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Project </a:t>
            </a:r>
            <a:r>
              <a:rPr lang="en-US" dirty="0" err="1"/>
              <a:t>Managment</a:t>
            </a:r>
            <a:endParaRPr lang="en-US" dirty="0"/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D20A6EE8-56CF-457C-AD6F-BF843CABA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97" y="1591294"/>
            <a:ext cx="9872399" cy="517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24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174BA1-8260-48E5-B7DA-D97AB04F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7" y="69147"/>
            <a:ext cx="3602181" cy="1297834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Class Diagram</a:t>
            </a:r>
            <a:br>
              <a:rPr lang="en-US" sz="4400" dirty="0"/>
            </a:br>
            <a:endParaRPr lang="en-IL" sz="4400" dirty="0"/>
          </a:p>
        </p:txBody>
      </p:sp>
    </p:spTree>
    <p:extLst>
      <p:ext uri="{BB962C8B-B14F-4D97-AF65-F5344CB8AC3E}">
        <p14:creationId xmlns:p14="http://schemas.microsoft.com/office/powerpoint/2010/main" val="97249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174BA1-8260-48E5-B7DA-D97AB04F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581" y="0"/>
            <a:ext cx="4747491" cy="1297834"/>
          </a:xfrm>
        </p:spPr>
        <p:txBody>
          <a:bodyPr>
            <a:normAutofit/>
          </a:bodyPr>
          <a:lstStyle/>
          <a:p>
            <a:r>
              <a:rPr lang="en-US" sz="4000" dirty="0"/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315623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174BA1-8260-48E5-B7DA-D97AB04F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26" y="78384"/>
            <a:ext cx="8091056" cy="1297834"/>
          </a:xfrm>
        </p:spPr>
        <p:txBody>
          <a:bodyPr>
            <a:normAutofit/>
          </a:bodyPr>
          <a:lstStyle/>
          <a:p>
            <a:r>
              <a:rPr lang="en-US" sz="4000" dirty="0"/>
              <a:t>Existence of readiness constraints</a:t>
            </a:r>
          </a:p>
        </p:txBody>
      </p:sp>
    </p:spTree>
    <p:extLst>
      <p:ext uri="{BB962C8B-B14F-4D97-AF65-F5344CB8AC3E}">
        <p14:creationId xmlns:p14="http://schemas.microsoft.com/office/powerpoint/2010/main" val="252298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174BA1-8260-48E5-B7DA-D97AB04F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655" y="106093"/>
            <a:ext cx="4294910" cy="1297834"/>
          </a:xfrm>
        </p:spPr>
        <p:txBody>
          <a:bodyPr>
            <a:normAutofit/>
          </a:bodyPr>
          <a:lstStyle/>
          <a:p>
            <a:r>
              <a:rPr lang="en-US" sz="4000" dirty="0"/>
              <a:t>Glossary of Terms</a:t>
            </a:r>
          </a:p>
        </p:txBody>
      </p:sp>
    </p:spTree>
    <p:extLst>
      <p:ext uri="{BB962C8B-B14F-4D97-AF65-F5344CB8AC3E}">
        <p14:creationId xmlns:p14="http://schemas.microsoft.com/office/powerpoint/2010/main" val="1231657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174BA1-8260-48E5-B7DA-D97AB04F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110" y="0"/>
            <a:ext cx="2780145" cy="1297834"/>
          </a:xfrm>
        </p:spPr>
        <p:txBody>
          <a:bodyPr>
            <a:normAutofit/>
          </a:bodyPr>
          <a:lstStyle/>
          <a:p>
            <a:r>
              <a:rPr lang="en-US" sz="4000" dirty="0"/>
              <a:t>Use Cases</a:t>
            </a:r>
            <a:endParaRPr lang="en-IL" sz="4000" dirty="0"/>
          </a:p>
        </p:txBody>
      </p:sp>
    </p:spTree>
    <p:extLst>
      <p:ext uri="{BB962C8B-B14F-4D97-AF65-F5344CB8AC3E}">
        <p14:creationId xmlns:p14="http://schemas.microsoft.com/office/powerpoint/2010/main" val="67936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38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39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B5E9567-149B-4E82-9A3A-50D6B397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530542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What we will have today ?</a:t>
            </a:r>
            <a:endParaRPr lang="en-IL" sz="480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DC5594-138F-4099-BCA3-172FA21B7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874" y="2662280"/>
            <a:ext cx="8207265" cy="3387664"/>
          </a:xfrm>
        </p:spPr>
        <p:txBody>
          <a:bodyPr anchor="t">
            <a:normAutofit/>
          </a:bodyPr>
          <a:lstStyle/>
          <a:p>
            <a:r>
              <a:rPr lang="en-US" dirty="0"/>
              <a:t>Git</a:t>
            </a:r>
          </a:p>
          <a:p>
            <a:r>
              <a:rPr lang="en-US" dirty="0"/>
              <a:t>Class Diagram</a:t>
            </a:r>
          </a:p>
          <a:p>
            <a:r>
              <a:rPr lang="en-US" dirty="0"/>
              <a:t>System Architecture</a:t>
            </a:r>
          </a:p>
          <a:p>
            <a:r>
              <a:rPr lang="en-US" dirty="0"/>
              <a:t>Existence of readiness constraints</a:t>
            </a:r>
          </a:p>
          <a:p>
            <a:r>
              <a:rPr lang="en-US" dirty="0"/>
              <a:t>Glossary of Terms</a:t>
            </a:r>
          </a:p>
          <a:p>
            <a:r>
              <a:rPr lang="en-US" dirty="0"/>
              <a:t>Use Cases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4554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6B70FED-889D-464A-B1B1-D07D2E914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399" y="87928"/>
            <a:ext cx="967148" cy="7201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Git</a:t>
            </a:r>
            <a:endParaRPr lang="en-IL" sz="48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8107364-3190-470B-96A7-2707CE67C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98" y="895984"/>
            <a:ext cx="8207265" cy="3387664"/>
          </a:xfrm>
        </p:spPr>
        <p:txBody>
          <a:bodyPr anchor="t">
            <a:normAutofit/>
          </a:bodyPr>
          <a:lstStyle/>
          <a:p>
            <a:r>
              <a:rPr lang="en-US" dirty="0"/>
              <a:t>Manage Assignments</a:t>
            </a:r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3414FED6-4662-40E6-90B6-D5EE0430B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508" y="1308039"/>
            <a:ext cx="7592348" cy="2975610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6CE6CC94-045B-4DB4-B2EB-27798F540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508" y="4525927"/>
            <a:ext cx="10848902" cy="130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6B70FED-889D-464A-B1B1-D07D2E914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399" y="87928"/>
            <a:ext cx="967148" cy="7201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Git</a:t>
            </a:r>
            <a:endParaRPr lang="en-IL" sz="48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8107364-3190-470B-96A7-2707CE67C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98" y="895984"/>
            <a:ext cx="8207265" cy="3387664"/>
          </a:xfrm>
        </p:spPr>
        <p:txBody>
          <a:bodyPr anchor="t">
            <a:normAutofit/>
          </a:bodyPr>
          <a:lstStyle/>
          <a:p>
            <a:r>
              <a:rPr lang="en-US" dirty="0"/>
              <a:t>Prioritize tasks</a:t>
            </a:r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2CE0B030-8927-4B02-ACCA-D95565DC2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398" y="1484517"/>
            <a:ext cx="10799597" cy="396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42152B52-0652-4F94-98F9-2DA1B9345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98" y="1656574"/>
            <a:ext cx="9808435" cy="1852459"/>
          </a:xfrm>
          <a:prstGeom prst="rect">
            <a:avLst/>
          </a:prstGeo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FB202AA6-BCD0-4D73-AE0B-4686F9B2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399" y="87928"/>
            <a:ext cx="967148" cy="7201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Git</a:t>
            </a:r>
            <a:endParaRPr lang="en-IL" sz="4800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D62BB816-C6EC-4F55-BE56-CF684DD2F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98" y="895984"/>
            <a:ext cx="8207265" cy="480429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Tracking version progress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6258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FB202AA6-BCD0-4D73-AE0B-4686F9B2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399" y="87928"/>
            <a:ext cx="967148" cy="7201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Git</a:t>
            </a:r>
            <a:endParaRPr lang="en-IL" sz="4800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D62BB816-C6EC-4F55-BE56-CF684DD2F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98" y="895984"/>
            <a:ext cx="8207265" cy="480429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Traceability</a:t>
            </a:r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326B2C9-3E5C-42D4-8B87-28485547B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586" y="1674420"/>
            <a:ext cx="9645623" cy="4735562"/>
          </a:xfrm>
          <a:prstGeom prst="rect">
            <a:avLst/>
          </a:prstGeom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9A1D916F-55BE-4430-9D50-E98AD373CE47}"/>
              </a:ext>
            </a:extLst>
          </p:cNvPr>
          <p:cNvSpPr/>
          <p:nvPr/>
        </p:nvSpPr>
        <p:spPr>
          <a:xfrm>
            <a:off x="8111971" y="3264498"/>
            <a:ext cx="2446317" cy="3004457"/>
          </a:xfrm>
          <a:prstGeom prst="rect">
            <a:avLst/>
          </a:prstGeom>
          <a:noFill/>
          <a:ln w="730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169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FB202AA6-BCD0-4D73-AE0B-4686F9B2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399" y="87928"/>
            <a:ext cx="967148" cy="7201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Git</a:t>
            </a:r>
            <a:endParaRPr lang="en-IL" sz="4800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D62BB816-C6EC-4F55-BE56-CF684DD2F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98" y="895984"/>
            <a:ext cx="8207265" cy="480429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Access management</a:t>
            </a:r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2CF8F0D0-12D9-4454-908B-693E088A9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98" y="1464341"/>
            <a:ext cx="9296400" cy="467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61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FB202AA6-BCD0-4D73-AE0B-4686F9B2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399" y="87928"/>
            <a:ext cx="967148" cy="7201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Git</a:t>
            </a:r>
            <a:endParaRPr lang="en-IL" sz="4800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D62BB816-C6EC-4F55-BE56-CF684DD2F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833" y="1041543"/>
            <a:ext cx="8207265" cy="480429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Contribute</a:t>
            </a:r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A201C64-93E5-411A-B8D6-81CFA62BC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98" y="2116039"/>
            <a:ext cx="8207265" cy="3486447"/>
          </a:xfrm>
          <a:prstGeom prst="rect">
            <a:avLst/>
          </a:prstGeom>
        </p:spPr>
      </p:pic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4F0904FF-7099-4B37-A44B-F4F646EFD184}"/>
              </a:ext>
            </a:extLst>
          </p:cNvPr>
          <p:cNvSpPr txBox="1">
            <a:spLocks/>
          </p:cNvSpPr>
          <p:nvPr/>
        </p:nvSpPr>
        <p:spPr>
          <a:xfrm>
            <a:off x="2460125" y="207777"/>
            <a:ext cx="8207265" cy="480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Access management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39799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FB202AA6-BCD0-4D73-AE0B-4686F9B2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399" y="87928"/>
            <a:ext cx="967148" cy="7201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Git</a:t>
            </a:r>
            <a:endParaRPr lang="en-IL" sz="4800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D62BB816-C6EC-4F55-BE56-CF684DD2F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764" y="782458"/>
            <a:ext cx="8207265" cy="480429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Admin</a:t>
            </a:r>
          </a:p>
          <a:p>
            <a:pPr marL="0" indent="0">
              <a:buNone/>
            </a:pPr>
            <a:endParaRPr lang="en-IL" dirty="0"/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4F0904FF-7099-4B37-A44B-F4F646EFD184}"/>
              </a:ext>
            </a:extLst>
          </p:cNvPr>
          <p:cNvSpPr txBox="1">
            <a:spLocks/>
          </p:cNvSpPr>
          <p:nvPr/>
        </p:nvSpPr>
        <p:spPr>
          <a:xfrm>
            <a:off x="2589434" y="207777"/>
            <a:ext cx="8207265" cy="480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Access management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45B52D4-D03C-47DC-BFAD-2C3F1CABA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764" y="1262887"/>
            <a:ext cx="6503181" cy="2505549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E5B977E0-B380-4563-8003-D3A4DF40C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764" y="3902247"/>
            <a:ext cx="5792607" cy="274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77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דיסון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TM16401375[[fn=מדיסון]]</Template>
  <TotalTime>117</TotalTime>
  <Words>164</Words>
  <Application>Microsoft Office PowerPoint</Application>
  <PresentationFormat>מסך רחב</PresentationFormat>
  <Paragraphs>48</Paragraphs>
  <Slides>15</Slides>
  <Notes>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1" baseType="lpstr">
      <vt:lpstr>Arial</vt:lpstr>
      <vt:lpstr>Calibri</vt:lpstr>
      <vt:lpstr>MS Shell Dlg 2</vt:lpstr>
      <vt:lpstr>Wingdings</vt:lpstr>
      <vt:lpstr>Wingdings 3</vt:lpstr>
      <vt:lpstr>מדיסון</vt:lpstr>
      <vt:lpstr>Group members: Elad Solomon Erez Shmueli Or Kandabi Shahar Bardugo Dorin Matzrafi </vt:lpstr>
      <vt:lpstr>What we will have today ?</vt:lpstr>
      <vt:lpstr>Git</vt:lpstr>
      <vt:lpstr>Git</vt:lpstr>
      <vt:lpstr>Git</vt:lpstr>
      <vt:lpstr>Git</vt:lpstr>
      <vt:lpstr>Git</vt:lpstr>
      <vt:lpstr>Git</vt:lpstr>
      <vt:lpstr>Git</vt:lpstr>
      <vt:lpstr>Git</vt:lpstr>
      <vt:lpstr>Class Diagram </vt:lpstr>
      <vt:lpstr>System Architecture</vt:lpstr>
      <vt:lpstr>Existence of readiness constraints</vt:lpstr>
      <vt:lpstr>Glossary of Terms</vt:lpstr>
      <vt:lpstr>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members: Elad Solomon Erez Shmueli Or Kandabi Shahar Bardugo Dorin Matzrafi</dc:title>
  <dc:creator>Elad</dc:creator>
  <cp:lastModifiedBy>Elad</cp:lastModifiedBy>
  <cp:revision>10</cp:revision>
  <dcterms:created xsi:type="dcterms:W3CDTF">2021-03-06T08:31:09Z</dcterms:created>
  <dcterms:modified xsi:type="dcterms:W3CDTF">2021-03-11T15:53:13Z</dcterms:modified>
</cp:coreProperties>
</file>