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 Shamanth Kowshik" userId="40c453b168402b3a" providerId="LiveId" clId="{7B90A7A5-606C-4809-A5E2-B8A213C376D1}"/>
    <pc:docChg chg="undo custSel addSld delSld modSld">
      <pc:chgData name="B Shamanth Kowshik" userId="40c453b168402b3a" providerId="LiveId" clId="{7B90A7A5-606C-4809-A5E2-B8A213C376D1}" dt="2021-08-10T06:00:29.567" v="256" actId="2696"/>
      <pc:docMkLst>
        <pc:docMk/>
      </pc:docMkLst>
      <pc:sldChg chg="modSp mod">
        <pc:chgData name="B Shamanth Kowshik" userId="40c453b168402b3a" providerId="LiveId" clId="{7B90A7A5-606C-4809-A5E2-B8A213C376D1}" dt="2021-08-10T04:52:59.194" v="201" actId="20577"/>
        <pc:sldMkLst>
          <pc:docMk/>
          <pc:sldMk cId="0" sldId="256"/>
        </pc:sldMkLst>
        <pc:spChg chg="mod">
          <ac:chgData name="B Shamanth Kowshik" userId="40c453b168402b3a" providerId="LiveId" clId="{7B90A7A5-606C-4809-A5E2-B8A213C376D1}" dt="2021-08-10T04:52:59.194" v="201" actId="20577"/>
          <ac:spMkLst>
            <pc:docMk/>
            <pc:sldMk cId="0" sldId="256"/>
            <ac:spMk id="9" creationId="{00000000-0000-0000-0000-000000000000}"/>
          </ac:spMkLst>
        </pc:spChg>
      </pc:sldChg>
      <pc:sldChg chg="modSp mod">
        <pc:chgData name="B Shamanth Kowshik" userId="40c453b168402b3a" providerId="LiveId" clId="{7B90A7A5-606C-4809-A5E2-B8A213C376D1}" dt="2021-08-10T06:00:19.523" v="255" actId="12"/>
        <pc:sldMkLst>
          <pc:docMk/>
          <pc:sldMk cId="0" sldId="257"/>
        </pc:sldMkLst>
        <pc:spChg chg="mod">
          <ac:chgData name="B Shamanth Kowshik" userId="40c453b168402b3a" providerId="LiveId" clId="{7B90A7A5-606C-4809-A5E2-B8A213C376D1}" dt="2021-08-10T06:00:19.523" v="255" actId="12"/>
          <ac:spMkLst>
            <pc:docMk/>
            <pc:sldMk cId="0" sldId="257"/>
            <ac:spMk id="16" creationId="{00000000-0000-0000-0000-000000000000}"/>
          </ac:spMkLst>
        </pc:spChg>
      </pc:sldChg>
      <pc:sldChg chg="modSp mod">
        <pc:chgData name="B Shamanth Kowshik" userId="40c453b168402b3a" providerId="LiveId" clId="{7B90A7A5-606C-4809-A5E2-B8A213C376D1}" dt="2021-08-10T05:09:16.169" v="211" actId="20577"/>
        <pc:sldMkLst>
          <pc:docMk/>
          <pc:sldMk cId="0" sldId="264"/>
        </pc:sldMkLst>
        <pc:spChg chg="mod">
          <ac:chgData name="B Shamanth Kowshik" userId="40c453b168402b3a" providerId="LiveId" clId="{7B90A7A5-606C-4809-A5E2-B8A213C376D1}" dt="2021-08-10T05:09:16.169" v="211" actId="20577"/>
          <ac:spMkLst>
            <pc:docMk/>
            <pc:sldMk cId="0" sldId="264"/>
            <ac:spMk id="8" creationId="{00000000-0000-0000-0000-000000000000}"/>
          </ac:spMkLst>
        </pc:spChg>
      </pc:sldChg>
      <pc:sldChg chg="modSp new del mod">
        <pc:chgData name="B Shamanth Kowshik" userId="40c453b168402b3a" providerId="LiveId" clId="{7B90A7A5-606C-4809-A5E2-B8A213C376D1}" dt="2021-08-10T06:00:29.567" v="256" actId="2696"/>
        <pc:sldMkLst>
          <pc:docMk/>
          <pc:sldMk cId="1574264335" sldId="276"/>
        </pc:sldMkLst>
        <pc:spChg chg="mod">
          <ac:chgData name="B Shamanth Kowshik" userId="40c453b168402b3a" providerId="LiveId" clId="{7B90A7A5-606C-4809-A5E2-B8A213C376D1}" dt="2021-08-10T05:57:13.431" v="221" actId="20577"/>
          <ac:spMkLst>
            <pc:docMk/>
            <pc:sldMk cId="1574264335" sldId="276"/>
            <ac:spMk id="2" creationId="{ED61C56C-0BB6-451A-A31E-481951E17270}"/>
          </ac:spMkLst>
        </pc:spChg>
        <pc:spChg chg="mod">
          <ac:chgData name="B Shamanth Kowshik" userId="40c453b168402b3a" providerId="LiveId" clId="{7B90A7A5-606C-4809-A5E2-B8A213C376D1}" dt="2021-08-10T05:58:13.698" v="233" actId="27636"/>
          <ac:spMkLst>
            <pc:docMk/>
            <pc:sldMk cId="1574264335" sldId="276"/>
            <ac:spMk id="3" creationId="{4AF12868-FC9E-436D-84D2-C78DDDDC42A8}"/>
          </ac:spMkLst>
        </pc:spChg>
      </pc:sldChg>
    </pc:docChg>
  </pc:docChgLst>
  <pc:docChgLst>
    <pc:chgData name="B Shamanth Kowshik" userId="40c453b168402b3a" providerId="LiveId" clId="{43B051F4-8AB7-49AE-8D27-F5F934FB10AA}"/>
    <pc:docChg chg="custSel modSld">
      <pc:chgData name="B Shamanth Kowshik" userId="40c453b168402b3a" providerId="LiveId" clId="{43B051F4-8AB7-49AE-8D27-F5F934FB10AA}" dt="2021-08-10T06:27:04.614" v="19" actId="20577"/>
      <pc:docMkLst>
        <pc:docMk/>
      </pc:docMkLst>
      <pc:sldChg chg="modSp mod">
        <pc:chgData name="B Shamanth Kowshik" userId="40c453b168402b3a" providerId="LiveId" clId="{43B051F4-8AB7-49AE-8D27-F5F934FB10AA}" dt="2021-08-10T06:05:36.595" v="4" actId="20577"/>
        <pc:sldMkLst>
          <pc:docMk/>
          <pc:sldMk cId="0" sldId="256"/>
        </pc:sldMkLst>
        <pc:spChg chg="mod">
          <ac:chgData name="B Shamanth Kowshik" userId="40c453b168402b3a" providerId="LiveId" clId="{43B051F4-8AB7-49AE-8D27-F5F934FB10AA}" dt="2021-08-10T06:05:36.595" v="4" actId="20577"/>
          <ac:spMkLst>
            <pc:docMk/>
            <pc:sldMk cId="0" sldId="256"/>
            <ac:spMk id="9" creationId="{00000000-0000-0000-0000-000000000000}"/>
          </ac:spMkLst>
        </pc:spChg>
      </pc:sldChg>
      <pc:sldChg chg="modSp mod">
        <pc:chgData name="B Shamanth Kowshik" userId="40c453b168402b3a" providerId="LiveId" clId="{43B051F4-8AB7-49AE-8D27-F5F934FB10AA}" dt="2021-08-10T06:14:56.323" v="7" actId="313"/>
        <pc:sldMkLst>
          <pc:docMk/>
          <pc:sldMk cId="0" sldId="258"/>
        </pc:sldMkLst>
        <pc:spChg chg="mod">
          <ac:chgData name="B Shamanth Kowshik" userId="40c453b168402b3a" providerId="LiveId" clId="{43B051F4-8AB7-49AE-8D27-F5F934FB10AA}" dt="2021-08-10T06:14:56.323" v="7" actId="313"/>
          <ac:spMkLst>
            <pc:docMk/>
            <pc:sldMk cId="0" sldId="258"/>
            <ac:spMk id="8" creationId="{00000000-0000-0000-0000-000000000000}"/>
          </ac:spMkLst>
        </pc:spChg>
      </pc:sldChg>
      <pc:sldChg chg="modSp mod">
        <pc:chgData name="B Shamanth Kowshik" userId="40c453b168402b3a" providerId="LiveId" clId="{43B051F4-8AB7-49AE-8D27-F5F934FB10AA}" dt="2021-08-10T06:05:33.963" v="1" actId="27636"/>
        <pc:sldMkLst>
          <pc:docMk/>
          <pc:sldMk cId="0" sldId="260"/>
        </pc:sldMkLst>
        <pc:spChg chg="mod">
          <ac:chgData name="B Shamanth Kowshik" userId="40c453b168402b3a" providerId="LiveId" clId="{43B051F4-8AB7-49AE-8D27-F5F934FB10AA}" dt="2021-08-10T06:05:33.963" v="1" actId="27636"/>
          <ac:spMkLst>
            <pc:docMk/>
            <pc:sldMk cId="0" sldId="260"/>
            <ac:spMk id="7" creationId="{00000000-0000-0000-0000-000000000000}"/>
          </ac:spMkLst>
        </pc:spChg>
      </pc:sldChg>
      <pc:sldChg chg="modSp mod">
        <pc:chgData name="B Shamanth Kowshik" userId="40c453b168402b3a" providerId="LiveId" clId="{43B051F4-8AB7-49AE-8D27-F5F934FB10AA}" dt="2021-08-10T06:27:04.614" v="19" actId="20577"/>
        <pc:sldMkLst>
          <pc:docMk/>
          <pc:sldMk cId="0" sldId="265"/>
        </pc:sldMkLst>
        <pc:spChg chg="mod">
          <ac:chgData name="B Shamanth Kowshik" userId="40c453b168402b3a" providerId="LiveId" clId="{43B051F4-8AB7-49AE-8D27-F5F934FB10AA}" dt="2021-08-10T06:15:28.062" v="9" actId="120"/>
          <ac:spMkLst>
            <pc:docMk/>
            <pc:sldMk cId="0" sldId="265"/>
            <ac:spMk id="7" creationId="{00000000-0000-0000-0000-000000000000}"/>
          </ac:spMkLst>
        </pc:spChg>
        <pc:spChg chg="mod">
          <ac:chgData name="B Shamanth Kowshik" userId="40c453b168402b3a" providerId="LiveId" clId="{43B051F4-8AB7-49AE-8D27-F5F934FB10AA}" dt="2021-08-10T06:27:04.614" v="19" actId="20577"/>
          <ac:spMkLst>
            <pc:docMk/>
            <pc:sldMk cId="0" sldId="265"/>
            <ac:spMk id="8" creationId="{00000000-0000-0000-0000-000000000000}"/>
          </ac:spMkLst>
        </pc:spChg>
      </pc:sldChg>
      <pc:sldChg chg="modSp mod">
        <pc:chgData name="B Shamanth Kowshik" userId="40c453b168402b3a" providerId="LiveId" clId="{43B051F4-8AB7-49AE-8D27-F5F934FB10AA}" dt="2021-08-10T06:05:33.973" v="2" actId="27636"/>
        <pc:sldMkLst>
          <pc:docMk/>
          <pc:sldMk cId="0" sldId="266"/>
        </pc:sldMkLst>
        <pc:spChg chg="mod">
          <ac:chgData name="B Shamanth Kowshik" userId="40c453b168402b3a" providerId="LiveId" clId="{43B051F4-8AB7-49AE-8D27-F5F934FB10AA}" dt="2021-08-10T06:05:33.973" v="2" actId="27636"/>
          <ac:spMkLst>
            <pc:docMk/>
            <pc:sldMk cId="0" sldId="266"/>
            <ac:spMk id="7" creationId="{00000000-0000-0000-0000-000000000000}"/>
          </ac:spMkLst>
        </pc:spChg>
      </pc:sldChg>
      <pc:sldChg chg="modSp mod">
        <pc:chgData name="B Shamanth Kowshik" userId="40c453b168402b3a" providerId="LiveId" clId="{43B051F4-8AB7-49AE-8D27-F5F934FB10AA}" dt="2021-08-10T06:05:33.980" v="3" actId="27636"/>
        <pc:sldMkLst>
          <pc:docMk/>
          <pc:sldMk cId="0" sldId="273"/>
        </pc:sldMkLst>
        <pc:spChg chg="mod">
          <ac:chgData name="B Shamanth Kowshik" userId="40c453b168402b3a" providerId="LiveId" clId="{43B051F4-8AB7-49AE-8D27-F5F934FB10AA}" dt="2021-08-10T06:05:33.980" v="3" actId="27636"/>
          <ac:spMkLst>
            <pc:docMk/>
            <pc:sldMk cId="0" sldId="273"/>
            <ac:spMk id="7"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userDrawn="1">
  <p:cSld name="Title Slide">
    <p:spTree>
      <p:nvGrpSpPr>
        <p:cNvPr id="1" name=""/>
        <p:cNvGrpSpPr/>
        <p:nvPr/>
      </p:nvGrpSpPr>
      <p:grpSpPr bwMode="auto">
        <a:xfrm>
          <a:off x="0" y="0"/>
          <a:ext cx="0" cy="0"/>
          <a:chOff x="0" y="0"/>
          <a:chExt cx="0" cy="0"/>
        </a:xfrm>
      </p:grpSpPr>
      <p:sp>
        <p:nvSpPr>
          <p:cNvPr id="4" name="Заголовок 1"/>
          <p:cNvSpPr>
            <a:spLocks noGrp="1"/>
          </p:cNvSpPr>
          <p:nvPr>
            <p:ph type="ctrTitle"/>
          </p:nvPr>
        </p:nvSpPr>
        <p:spPr bwMode="auto">
          <a:xfrm>
            <a:off x="914400" y="2130425"/>
            <a:ext cx="10363199" cy="1470025"/>
          </a:xfrm>
        </p:spPr>
        <p:txBody>
          <a:bodyPr/>
          <a:lstStyle>
            <a:lvl1pPr algn="ctr">
              <a:defRPr b="1"/>
            </a:lvl1pPr>
          </a:lstStyle>
          <a:p>
            <a:pPr>
              <a:defRPr/>
            </a:pPr>
            <a:r>
              <a:rPr lang="ru-RU"/>
              <a:t>Образец заголовка</a:t>
            </a:r>
          </a:p>
        </p:txBody>
      </p:sp>
      <p:sp>
        <p:nvSpPr>
          <p:cNvPr id="5" name="Подзаголовок 2"/>
          <p:cNvSpPr>
            <a:spLocks noGrp="1"/>
          </p:cNvSpPr>
          <p:nvPr>
            <p:ph type="subTitle" idx="1"/>
          </p:nvPr>
        </p:nvSpPr>
        <p:spPr bwMode="auto">
          <a:xfrm>
            <a:off x="1828800" y="3886200"/>
            <a:ext cx="8534399" cy="175259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ru-RU"/>
              <a:t>Образец подзаголовка</a:t>
            </a:r>
          </a:p>
        </p:txBody>
      </p:sp>
      <p:sp>
        <p:nvSpPr>
          <p:cNvPr id="6" name="Дата 3"/>
          <p:cNvSpPr>
            <a:spLocks noGrp="1"/>
          </p:cNvSpPr>
          <p:nvPr>
            <p:ph type="dt" sz="half" idx="10"/>
          </p:nvPr>
        </p:nvSpPr>
        <p:spPr bwMode="auto"/>
        <p:txBody>
          <a:bodyPr/>
          <a:lstStyle/>
          <a:p>
            <a:pPr>
              <a:defRPr/>
            </a:pPr>
            <a:fld id="{86EB4D43-F783-4E09-8208-6AA351DBC29B}" type="datetimeFigureOut">
              <a:rPr lang="ru-RU"/>
              <a:t>10.08.2021</a:t>
            </a:fld>
            <a:endParaRPr lang="ru-RU"/>
          </a:p>
        </p:txBody>
      </p:sp>
      <p:sp>
        <p:nvSpPr>
          <p:cNvPr id="7" name="Нижний колонтитул 4"/>
          <p:cNvSpPr>
            <a:spLocks noGrp="1"/>
          </p:cNvSpPr>
          <p:nvPr>
            <p:ph type="ftr" sz="quarter" idx="11"/>
          </p:nvPr>
        </p:nvSpPr>
        <p:spPr bwMode="auto"/>
        <p:txBody>
          <a:bodyPr/>
          <a:lstStyle/>
          <a:p>
            <a:pPr>
              <a:defRPr/>
            </a:pPr>
            <a:endParaRPr lang="ru-RU"/>
          </a:p>
        </p:txBody>
      </p:sp>
      <p:sp>
        <p:nvSpPr>
          <p:cNvPr id="8" name="Номер слайда 5"/>
          <p:cNvSpPr>
            <a:spLocks noGrp="1"/>
          </p:cNvSpPr>
          <p:nvPr>
            <p:ph type="sldNum" sz="quarter" idx="12"/>
          </p:nvPr>
        </p:nvSpPr>
        <p:spPr bwMode="auto"/>
        <p:txBody>
          <a:bodyPr/>
          <a:lstStyle/>
          <a:p>
            <a:pPr>
              <a:defRPr/>
            </a:pPr>
            <a:fld id="{F8E3F0E9-0FC2-4DDE-87CF-3BA6A04EA4CC}" type="slidenum">
              <a:rPr lang="ru-RU"/>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userDrawn="1">
  <p:cSld name="Title and Vertical Text">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p:txBody>
          <a:bodyPr/>
          <a:lstStyle/>
          <a:p>
            <a:pPr>
              <a:defRPr/>
            </a:pPr>
            <a:r>
              <a:rPr lang="ru-RU"/>
              <a:t>Образец заголовка</a:t>
            </a:r>
          </a:p>
        </p:txBody>
      </p:sp>
      <p:sp>
        <p:nvSpPr>
          <p:cNvPr id="5" name="Вертикальный текст 2"/>
          <p:cNvSpPr>
            <a:spLocks noGrp="1"/>
          </p:cNvSpPr>
          <p:nvPr>
            <p:ph type="body" orient="vert" idx="1"/>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6" name="Дата 3"/>
          <p:cNvSpPr>
            <a:spLocks noGrp="1"/>
          </p:cNvSpPr>
          <p:nvPr>
            <p:ph type="dt" sz="half" idx="10"/>
          </p:nvPr>
        </p:nvSpPr>
        <p:spPr bwMode="auto"/>
        <p:txBody>
          <a:bodyPr/>
          <a:lstStyle/>
          <a:p>
            <a:pPr>
              <a:defRPr/>
            </a:pPr>
            <a:fld id="{86EB4D43-F783-4E09-8208-6AA351DBC29B}" type="datetimeFigureOut">
              <a:rPr lang="ru-RU"/>
              <a:t>10.08.2021</a:t>
            </a:fld>
            <a:endParaRPr lang="ru-RU"/>
          </a:p>
        </p:txBody>
      </p:sp>
      <p:sp>
        <p:nvSpPr>
          <p:cNvPr id="7" name="Нижний колонтитул 4"/>
          <p:cNvSpPr>
            <a:spLocks noGrp="1"/>
          </p:cNvSpPr>
          <p:nvPr>
            <p:ph type="ftr" sz="quarter" idx="11"/>
          </p:nvPr>
        </p:nvSpPr>
        <p:spPr bwMode="auto"/>
        <p:txBody>
          <a:bodyPr/>
          <a:lstStyle/>
          <a:p>
            <a:pPr>
              <a:defRPr/>
            </a:pPr>
            <a:endParaRPr lang="ru-RU"/>
          </a:p>
        </p:txBody>
      </p:sp>
      <p:sp>
        <p:nvSpPr>
          <p:cNvPr id="8" name="Номер слайда 5"/>
          <p:cNvSpPr>
            <a:spLocks noGrp="1"/>
          </p:cNvSpPr>
          <p:nvPr>
            <p:ph type="sldNum" sz="quarter" idx="12"/>
          </p:nvPr>
        </p:nvSpPr>
        <p:spPr bwMode="auto"/>
        <p:txBody>
          <a:bodyPr/>
          <a:lstStyle/>
          <a:p>
            <a:pPr>
              <a:defRPr/>
            </a:pPr>
            <a:fld id="{F8E3F0E9-0FC2-4DDE-87CF-3BA6A04EA4CC}" type="slidenum">
              <a:rPr lang="ru-RU"/>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userDrawn="1">
  <p:cSld name="Vertical Title and Text">
    <p:spTree>
      <p:nvGrpSpPr>
        <p:cNvPr id="1" name=""/>
        <p:cNvGrpSpPr/>
        <p:nvPr/>
      </p:nvGrpSpPr>
      <p:grpSpPr bwMode="auto">
        <a:xfrm>
          <a:off x="0" y="0"/>
          <a:ext cx="0" cy="0"/>
          <a:chOff x="0" y="0"/>
          <a:chExt cx="0" cy="0"/>
        </a:xfrm>
      </p:grpSpPr>
      <p:sp>
        <p:nvSpPr>
          <p:cNvPr id="4" name="Вертикальный заголовок 1"/>
          <p:cNvSpPr>
            <a:spLocks noGrp="1"/>
          </p:cNvSpPr>
          <p:nvPr>
            <p:ph type="title" orient="vert"/>
          </p:nvPr>
        </p:nvSpPr>
        <p:spPr bwMode="auto">
          <a:xfrm>
            <a:off x="8839199" y="274638"/>
            <a:ext cx="2743200" cy="5851525"/>
          </a:xfrm>
        </p:spPr>
        <p:txBody>
          <a:bodyPr vert="eaVert"/>
          <a:lstStyle>
            <a:lvl1pPr algn="ctr">
              <a:defRPr/>
            </a:lvl1pPr>
          </a:lstStyle>
          <a:p>
            <a:pPr>
              <a:defRPr/>
            </a:pPr>
            <a:r>
              <a:rPr lang="ru-RU"/>
              <a:t>Образец заголовка</a:t>
            </a:r>
          </a:p>
        </p:txBody>
      </p:sp>
      <p:sp>
        <p:nvSpPr>
          <p:cNvPr id="5" name="Вертикальный текст 2"/>
          <p:cNvSpPr>
            <a:spLocks noGrp="1"/>
          </p:cNvSpPr>
          <p:nvPr>
            <p:ph type="body" orient="vert" idx="1"/>
          </p:nvPr>
        </p:nvSpPr>
        <p:spPr bwMode="auto">
          <a:xfrm>
            <a:off x="609599" y="274638"/>
            <a:ext cx="8026399" cy="5851525"/>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6" name="Дата 3"/>
          <p:cNvSpPr>
            <a:spLocks noGrp="1"/>
          </p:cNvSpPr>
          <p:nvPr>
            <p:ph type="dt" sz="half" idx="10"/>
          </p:nvPr>
        </p:nvSpPr>
        <p:spPr bwMode="auto"/>
        <p:txBody>
          <a:bodyPr/>
          <a:lstStyle/>
          <a:p>
            <a:pPr>
              <a:defRPr/>
            </a:pPr>
            <a:fld id="{86EB4D43-F783-4E09-8208-6AA351DBC29B}" type="datetimeFigureOut">
              <a:rPr lang="ru-RU"/>
              <a:t>10.08.2021</a:t>
            </a:fld>
            <a:endParaRPr lang="ru-RU"/>
          </a:p>
        </p:txBody>
      </p:sp>
      <p:sp>
        <p:nvSpPr>
          <p:cNvPr id="7" name="Нижний колонтитул 4"/>
          <p:cNvSpPr>
            <a:spLocks noGrp="1"/>
          </p:cNvSpPr>
          <p:nvPr>
            <p:ph type="ftr" sz="quarter" idx="11"/>
          </p:nvPr>
        </p:nvSpPr>
        <p:spPr bwMode="auto"/>
        <p:txBody>
          <a:bodyPr/>
          <a:lstStyle/>
          <a:p>
            <a:pPr>
              <a:defRPr/>
            </a:pPr>
            <a:endParaRPr lang="ru-RU"/>
          </a:p>
        </p:txBody>
      </p:sp>
      <p:sp>
        <p:nvSpPr>
          <p:cNvPr id="8" name="Номер слайда 5"/>
          <p:cNvSpPr>
            <a:spLocks noGrp="1"/>
          </p:cNvSpPr>
          <p:nvPr>
            <p:ph type="sldNum" sz="quarter" idx="12"/>
          </p:nvPr>
        </p:nvSpPr>
        <p:spPr bwMode="auto"/>
        <p:txBody>
          <a:bodyPr/>
          <a:lstStyle/>
          <a:p>
            <a:pPr>
              <a:defRPr/>
            </a:pPr>
            <a:fld id="{F8E3F0E9-0FC2-4DDE-87CF-3BA6A04EA4CC}" type="slidenum">
              <a:rPr lang="ru-RU"/>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userDrawn="1">
  <p:cSld name="Title and Content">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p:txBody>
          <a:bodyPr/>
          <a:lstStyle/>
          <a:p>
            <a:pPr>
              <a:defRPr/>
            </a:pPr>
            <a:r>
              <a:rPr lang="ru-RU"/>
              <a:t>Образец заголовка</a:t>
            </a:r>
          </a:p>
        </p:txBody>
      </p:sp>
      <p:sp>
        <p:nvSpPr>
          <p:cNvPr id="5" name="Объект 2"/>
          <p:cNvSpPr>
            <a:spLocks noGrp="1"/>
          </p:cNvSpPr>
          <p:nvPr>
            <p:ph idx="1"/>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6" name="Дата 3"/>
          <p:cNvSpPr>
            <a:spLocks noGrp="1"/>
          </p:cNvSpPr>
          <p:nvPr>
            <p:ph type="dt" sz="half" idx="10"/>
          </p:nvPr>
        </p:nvSpPr>
        <p:spPr bwMode="auto"/>
        <p:txBody>
          <a:bodyPr/>
          <a:lstStyle/>
          <a:p>
            <a:pPr>
              <a:defRPr/>
            </a:pPr>
            <a:fld id="{86EB4D43-F783-4E09-8208-6AA351DBC29B}" type="datetimeFigureOut">
              <a:rPr lang="ru-RU"/>
              <a:t>10.08.2021</a:t>
            </a:fld>
            <a:endParaRPr lang="ru-RU"/>
          </a:p>
        </p:txBody>
      </p:sp>
      <p:sp>
        <p:nvSpPr>
          <p:cNvPr id="7" name="Нижний колонтитул 4"/>
          <p:cNvSpPr>
            <a:spLocks noGrp="1"/>
          </p:cNvSpPr>
          <p:nvPr>
            <p:ph type="ftr" sz="quarter" idx="11"/>
          </p:nvPr>
        </p:nvSpPr>
        <p:spPr bwMode="auto"/>
        <p:txBody>
          <a:bodyPr/>
          <a:lstStyle/>
          <a:p>
            <a:pPr>
              <a:defRPr/>
            </a:pPr>
            <a:endParaRPr lang="ru-RU"/>
          </a:p>
        </p:txBody>
      </p:sp>
      <p:sp>
        <p:nvSpPr>
          <p:cNvPr id="8" name="Номер слайда 5"/>
          <p:cNvSpPr>
            <a:spLocks noGrp="1"/>
          </p:cNvSpPr>
          <p:nvPr>
            <p:ph type="sldNum" sz="quarter" idx="12"/>
          </p:nvPr>
        </p:nvSpPr>
        <p:spPr bwMode="auto"/>
        <p:txBody>
          <a:bodyPr/>
          <a:lstStyle/>
          <a:p>
            <a:pPr>
              <a:defRPr/>
            </a:pPr>
            <a:fld id="{F8E3F0E9-0FC2-4DDE-87CF-3BA6A04EA4CC}" type="slidenum">
              <a:rPr lang="ru-RU"/>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userDrawn="1">
  <p:cSld name="Section Header">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963083" y="4406901"/>
            <a:ext cx="10363199" cy="1362074"/>
          </a:xfrm>
        </p:spPr>
        <p:txBody>
          <a:bodyPr anchor="t"/>
          <a:lstStyle>
            <a:lvl1pPr algn="l">
              <a:defRPr sz="4000" b="1" cap="all"/>
            </a:lvl1pPr>
          </a:lstStyle>
          <a:p>
            <a:pPr>
              <a:defRPr/>
            </a:pPr>
            <a:r>
              <a:rPr lang="ru-RU"/>
              <a:t>Образец заголовка</a:t>
            </a:r>
          </a:p>
        </p:txBody>
      </p:sp>
      <p:sp>
        <p:nvSpPr>
          <p:cNvPr id="5" name="Текст 2"/>
          <p:cNvSpPr>
            <a:spLocks noGrp="1"/>
          </p:cNvSpPr>
          <p:nvPr>
            <p:ph type="body" idx="1"/>
          </p:nvPr>
        </p:nvSpPr>
        <p:spPr bwMode="auto">
          <a:xfrm>
            <a:off x="963083" y="2906713"/>
            <a:ext cx="10363199" cy="150018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6" name="Дата 3"/>
          <p:cNvSpPr>
            <a:spLocks noGrp="1"/>
          </p:cNvSpPr>
          <p:nvPr>
            <p:ph type="dt" sz="half" idx="10"/>
          </p:nvPr>
        </p:nvSpPr>
        <p:spPr bwMode="auto"/>
        <p:txBody>
          <a:bodyPr/>
          <a:lstStyle/>
          <a:p>
            <a:pPr>
              <a:defRPr/>
            </a:pPr>
            <a:fld id="{86EB4D43-F783-4E09-8208-6AA351DBC29B}" type="datetimeFigureOut">
              <a:rPr lang="ru-RU"/>
              <a:t>10.08.2021</a:t>
            </a:fld>
            <a:endParaRPr lang="ru-RU"/>
          </a:p>
        </p:txBody>
      </p:sp>
      <p:sp>
        <p:nvSpPr>
          <p:cNvPr id="7" name="Нижний колонтитул 4"/>
          <p:cNvSpPr>
            <a:spLocks noGrp="1"/>
          </p:cNvSpPr>
          <p:nvPr>
            <p:ph type="ftr" sz="quarter" idx="11"/>
          </p:nvPr>
        </p:nvSpPr>
        <p:spPr bwMode="auto"/>
        <p:txBody>
          <a:bodyPr/>
          <a:lstStyle/>
          <a:p>
            <a:pPr>
              <a:defRPr/>
            </a:pPr>
            <a:endParaRPr lang="ru-RU"/>
          </a:p>
        </p:txBody>
      </p:sp>
      <p:sp>
        <p:nvSpPr>
          <p:cNvPr id="8" name="Номер слайда 5"/>
          <p:cNvSpPr>
            <a:spLocks noGrp="1"/>
          </p:cNvSpPr>
          <p:nvPr>
            <p:ph type="sldNum" sz="quarter" idx="12"/>
          </p:nvPr>
        </p:nvSpPr>
        <p:spPr bwMode="auto"/>
        <p:txBody>
          <a:bodyPr/>
          <a:lstStyle/>
          <a:p>
            <a:pPr>
              <a:defRPr/>
            </a:pPr>
            <a:fld id="{F8E3F0E9-0FC2-4DDE-87CF-3BA6A04EA4CC}" type="slidenum">
              <a:rPr lang="ru-RU"/>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userDrawn="1">
  <p:cSld name="Two Content">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p:txBody>
          <a:bodyPr/>
          <a:lstStyle/>
          <a:p>
            <a:pPr>
              <a:defRPr/>
            </a:pPr>
            <a:r>
              <a:rPr lang="ru-RU"/>
              <a:t>Образец заголовка</a:t>
            </a:r>
          </a:p>
        </p:txBody>
      </p:sp>
      <p:sp>
        <p:nvSpPr>
          <p:cNvPr id="5" name="Объект 2"/>
          <p:cNvSpPr>
            <a:spLocks noGrp="1"/>
          </p:cNvSpPr>
          <p:nvPr>
            <p:ph sz="half" idx="1"/>
          </p:nvPr>
        </p:nvSpPr>
        <p:spPr bwMode="auto">
          <a:xfrm>
            <a:off x="1583497" y="1600201"/>
            <a:ext cx="4704522"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6" name="Объект 3"/>
          <p:cNvSpPr>
            <a:spLocks noGrp="1"/>
          </p:cNvSpPr>
          <p:nvPr>
            <p:ph sz="half" idx="2"/>
          </p:nvPr>
        </p:nvSpPr>
        <p:spPr bwMode="auto">
          <a:xfrm>
            <a:off x="6576053" y="1600201"/>
            <a:ext cx="5006346"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7" name="Дата 4"/>
          <p:cNvSpPr>
            <a:spLocks noGrp="1"/>
          </p:cNvSpPr>
          <p:nvPr>
            <p:ph type="dt" sz="half" idx="10"/>
          </p:nvPr>
        </p:nvSpPr>
        <p:spPr bwMode="auto"/>
        <p:txBody>
          <a:bodyPr/>
          <a:lstStyle/>
          <a:p>
            <a:pPr>
              <a:defRPr/>
            </a:pPr>
            <a:fld id="{86EB4D43-F783-4E09-8208-6AA351DBC29B}" type="datetimeFigureOut">
              <a:rPr lang="ru-RU"/>
              <a:t>10.08.2021</a:t>
            </a:fld>
            <a:endParaRPr lang="ru-RU"/>
          </a:p>
        </p:txBody>
      </p:sp>
      <p:sp>
        <p:nvSpPr>
          <p:cNvPr id="8" name="Нижний колонтитул 5"/>
          <p:cNvSpPr>
            <a:spLocks noGrp="1"/>
          </p:cNvSpPr>
          <p:nvPr>
            <p:ph type="ftr" sz="quarter" idx="11"/>
          </p:nvPr>
        </p:nvSpPr>
        <p:spPr bwMode="auto"/>
        <p:txBody>
          <a:bodyPr/>
          <a:lstStyle/>
          <a:p>
            <a:pPr>
              <a:defRPr/>
            </a:pPr>
            <a:endParaRPr lang="ru-RU"/>
          </a:p>
        </p:txBody>
      </p:sp>
      <p:sp>
        <p:nvSpPr>
          <p:cNvPr id="9" name="Номер слайда 6"/>
          <p:cNvSpPr>
            <a:spLocks noGrp="1"/>
          </p:cNvSpPr>
          <p:nvPr>
            <p:ph type="sldNum" sz="quarter" idx="12"/>
          </p:nvPr>
        </p:nvSpPr>
        <p:spPr bwMode="auto"/>
        <p:txBody>
          <a:bodyPr/>
          <a:lstStyle/>
          <a:p>
            <a:pPr>
              <a:defRPr/>
            </a:pPr>
            <a:fld id="{F8E3F0E9-0FC2-4DDE-87CF-3BA6A04EA4CC}" type="slidenum">
              <a:rPr lang="ru-RU"/>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userDrawn="1">
  <p:cSld name="Comparison">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p:txBody>
          <a:bodyPr/>
          <a:lstStyle>
            <a:lvl1pPr>
              <a:defRPr/>
            </a:lvl1pPr>
          </a:lstStyle>
          <a:p>
            <a:pPr>
              <a:defRPr/>
            </a:pPr>
            <a:r>
              <a:rPr lang="ru-RU"/>
              <a:t>Образец заголовка</a:t>
            </a:r>
          </a:p>
        </p:txBody>
      </p:sp>
      <p:sp>
        <p:nvSpPr>
          <p:cNvPr id="5" name="Текст 2"/>
          <p:cNvSpPr>
            <a:spLocks noGrp="1"/>
          </p:cNvSpPr>
          <p:nvPr>
            <p:ph type="body" idx="1"/>
          </p:nvPr>
        </p:nvSpPr>
        <p:spPr bwMode="auto">
          <a:xfrm>
            <a:off x="1583497" y="1535113"/>
            <a:ext cx="470452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Объект 3"/>
          <p:cNvSpPr>
            <a:spLocks noGrp="1"/>
          </p:cNvSpPr>
          <p:nvPr>
            <p:ph sz="half" idx="2"/>
          </p:nvPr>
        </p:nvSpPr>
        <p:spPr bwMode="auto">
          <a:xfrm>
            <a:off x="1583497" y="2174874"/>
            <a:ext cx="470452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7" name="Текст 4"/>
          <p:cNvSpPr>
            <a:spLocks noGrp="1"/>
          </p:cNvSpPr>
          <p:nvPr>
            <p:ph type="body" sz="quarter" idx="3"/>
          </p:nvPr>
        </p:nvSpPr>
        <p:spPr bwMode="auto">
          <a:xfrm>
            <a:off x="6480042" y="1535113"/>
            <a:ext cx="5102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8" name="Объект 5"/>
          <p:cNvSpPr>
            <a:spLocks noGrp="1"/>
          </p:cNvSpPr>
          <p:nvPr>
            <p:ph sz="quarter" idx="4"/>
          </p:nvPr>
        </p:nvSpPr>
        <p:spPr bwMode="auto">
          <a:xfrm>
            <a:off x="6480042" y="2174874"/>
            <a:ext cx="5102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9" name="Дата 6"/>
          <p:cNvSpPr>
            <a:spLocks noGrp="1"/>
          </p:cNvSpPr>
          <p:nvPr>
            <p:ph type="dt" sz="half" idx="10"/>
          </p:nvPr>
        </p:nvSpPr>
        <p:spPr bwMode="auto"/>
        <p:txBody>
          <a:bodyPr/>
          <a:lstStyle/>
          <a:p>
            <a:pPr>
              <a:defRPr/>
            </a:pPr>
            <a:fld id="{86EB4D43-F783-4E09-8208-6AA351DBC29B}" type="datetimeFigureOut">
              <a:rPr lang="ru-RU"/>
              <a:t>10.08.2021</a:t>
            </a:fld>
            <a:endParaRPr lang="ru-RU"/>
          </a:p>
        </p:txBody>
      </p:sp>
      <p:sp>
        <p:nvSpPr>
          <p:cNvPr id="10" name="Нижний колонтитул 7"/>
          <p:cNvSpPr>
            <a:spLocks noGrp="1"/>
          </p:cNvSpPr>
          <p:nvPr>
            <p:ph type="ftr" sz="quarter" idx="11"/>
          </p:nvPr>
        </p:nvSpPr>
        <p:spPr bwMode="auto"/>
        <p:txBody>
          <a:bodyPr/>
          <a:lstStyle/>
          <a:p>
            <a:pPr>
              <a:defRPr/>
            </a:pPr>
            <a:endParaRPr lang="ru-RU"/>
          </a:p>
        </p:txBody>
      </p:sp>
      <p:sp>
        <p:nvSpPr>
          <p:cNvPr id="11" name="Номер слайда 8"/>
          <p:cNvSpPr>
            <a:spLocks noGrp="1"/>
          </p:cNvSpPr>
          <p:nvPr>
            <p:ph type="sldNum" sz="quarter" idx="12"/>
          </p:nvPr>
        </p:nvSpPr>
        <p:spPr bwMode="auto"/>
        <p:txBody>
          <a:bodyPr/>
          <a:lstStyle/>
          <a:p>
            <a:pPr>
              <a:defRPr/>
            </a:pPr>
            <a:fld id="{F8E3F0E9-0FC2-4DDE-87CF-3BA6A04EA4CC}" type="slidenum">
              <a:rPr lang="ru-RU"/>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userDrawn="1">
  <p:cSld name="Title Only">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p:txBody>
          <a:bodyPr/>
          <a:lstStyle/>
          <a:p>
            <a:pPr>
              <a:defRPr/>
            </a:pPr>
            <a:r>
              <a:rPr lang="ru-RU"/>
              <a:t>Образец заголовка</a:t>
            </a:r>
          </a:p>
        </p:txBody>
      </p:sp>
      <p:sp>
        <p:nvSpPr>
          <p:cNvPr id="5" name="Дата 2"/>
          <p:cNvSpPr>
            <a:spLocks noGrp="1"/>
          </p:cNvSpPr>
          <p:nvPr>
            <p:ph type="dt" sz="half" idx="10"/>
          </p:nvPr>
        </p:nvSpPr>
        <p:spPr bwMode="auto"/>
        <p:txBody>
          <a:bodyPr/>
          <a:lstStyle/>
          <a:p>
            <a:pPr>
              <a:defRPr/>
            </a:pPr>
            <a:fld id="{86EB4D43-F783-4E09-8208-6AA351DBC29B}" type="datetimeFigureOut">
              <a:rPr lang="ru-RU"/>
              <a:t>10.08.2021</a:t>
            </a:fld>
            <a:endParaRPr lang="ru-RU"/>
          </a:p>
        </p:txBody>
      </p:sp>
      <p:sp>
        <p:nvSpPr>
          <p:cNvPr id="6" name="Нижний колонтитул 3"/>
          <p:cNvSpPr>
            <a:spLocks noGrp="1"/>
          </p:cNvSpPr>
          <p:nvPr>
            <p:ph type="ftr" sz="quarter" idx="11"/>
          </p:nvPr>
        </p:nvSpPr>
        <p:spPr bwMode="auto"/>
        <p:txBody>
          <a:bodyPr/>
          <a:lstStyle/>
          <a:p>
            <a:pPr>
              <a:defRPr/>
            </a:pPr>
            <a:endParaRPr lang="ru-RU"/>
          </a:p>
        </p:txBody>
      </p:sp>
      <p:sp>
        <p:nvSpPr>
          <p:cNvPr id="7" name="Номер слайда 4"/>
          <p:cNvSpPr>
            <a:spLocks noGrp="1"/>
          </p:cNvSpPr>
          <p:nvPr>
            <p:ph type="sldNum" sz="quarter" idx="12"/>
          </p:nvPr>
        </p:nvSpPr>
        <p:spPr bwMode="auto"/>
        <p:txBody>
          <a:bodyPr/>
          <a:lstStyle/>
          <a:p>
            <a:pPr>
              <a:defRPr/>
            </a:pPr>
            <a:fld id="{F8E3F0E9-0FC2-4DDE-87CF-3BA6A04EA4CC}" type="slidenum">
              <a:rPr lang="ru-RU"/>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userDrawn="1">
  <p:cSld name="Blank">
    <p:spTree>
      <p:nvGrpSpPr>
        <p:cNvPr id="1" name=""/>
        <p:cNvGrpSpPr/>
        <p:nvPr/>
      </p:nvGrpSpPr>
      <p:grpSpPr bwMode="auto">
        <a:xfrm>
          <a:off x="0" y="0"/>
          <a:ext cx="0" cy="0"/>
          <a:chOff x="0" y="0"/>
          <a:chExt cx="0" cy="0"/>
        </a:xfrm>
      </p:grpSpPr>
      <p:sp>
        <p:nvSpPr>
          <p:cNvPr id="4" name="Дата 1"/>
          <p:cNvSpPr>
            <a:spLocks noGrp="1"/>
          </p:cNvSpPr>
          <p:nvPr>
            <p:ph type="dt" sz="half" idx="10"/>
          </p:nvPr>
        </p:nvSpPr>
        <p:spPr bwMode="auto"/>
        <p:txBody>
          <a:bodyPr/>
          <a:lstStyle/>
          <a:p>
            <a:pPr>
              <a:defRPr/>
            </a:pPr>
            <a:fld id="{86EB4D43-F783-4E09-8208-6AA351DBC29B}" type="datetimeFigureOut">
              <a:rPr lang="ru-RU"/>
              <a:t>10.08.2021</a:t>
            </a:fld>
            <a:endParaRPr lang="ru-RU"/>
          </a:p>
        </p:txBody>
      </p:sp>
      <p:sp>
        <p:nvSpPr>
          <p:cNvPr id="5" name="Нижний колонтитул 2"/>
          <p:cNvSpPr>
            <a:spLocks noGrp="1"/>
          </p:cNvSpPr>
          <p:nvPr>
            <p:ph type="ftr" sz="quarter" idx="11"/>
          </p:nvPr>
        </p:nvSpPr>
        <p:spPr bwMode="auto"/>
        <p:txBody>
          <a:bodyPr/>
          <a:lstStyle/>
          <a:p>
            <a:pPr>
              <a:defRPr/>
            </a:pPr>
            <a:endParaRPr lang="ru-RU"/>
          </a:p>
        </p:txBody>
      </p:sp>
      <p:sp>
        <p:nvSpPr>
          <p:cNvPr id="6" name="Номер слайда 3"/>
          <p:cNvSpPr>
            <a:spLocks noGrp="1"/>
          </p:cNvSpPr>
          <p:nvPr>
            <p:ph type="sldNum" sz="quarter" idx="12"/>
          </p:nvPr>
        </p:nvSpPr>
        <p:spPr bwMode="auto"/>
        <p:txBody>
          <a:bodyPr/>
          <a:lstStyle/>
          <a:p>
            <a:pPr>
              <a:defRPr/>
            </a:pPr>
            <a:fld id="{F8E3F0E9-0FC2-4DDE-87CF-3BA6A04EA4CC}" type="slidenum">
              <a:rPr lang="ru-RU"/>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userDrawn="1">
  <p:cSld name="Content with Caption">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1583497" y="273049"/>
            <a:ext cx="3552394" cy="1162050"/>
          </a:xfrm>
        </p:spPr>
        <p:txBody>
          <a:bodyPr anchor="b"/>
          <a:lstStyle>
            <a:lvl1pPr algn="l">
              <a:defRPr sz="2000" b="1"/>
            </a:lvl1pPr>
          </a:lstStyle>
          <a:p>
            <a:pPr>
              <a:defRPr/>
            </a:pPr>
            <a:r>
              <a:rPr lang="ru-RU"/>
              <a:t>Образец заголовка</a:t>
            </a:r>
          </a:p>
        </p:txBody>
      </p:sp>
      <p:sp>
        <p:nvSpPr>
          <p:cNvPr id="5" name="Объект 2"/>
          <p:cNvSpPr>
            <a:spLocks noGrp="1"/>
          </p:cNvSpPr>
          <p:nvPr>
            <p:ph idx="1"/>
          </p:nvPr>
        </p:nvSpPr>
        <p:spPr bwMode="auto">
          <a:xfrm>
            <a:off x="5327913" y="273050"/>
            <a:ext cx="625448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6" name="Текст 3"/>
          <p:cNvSpPr>
            <a:spLocks noGrp="1"/>
          </p:cNvSpPr>
          <p:nvPr>
            <p:ph type="body" sz="half" idx="2"/>
          </p:nvPr>
        </p:nvSpPr>
        <p:spPr bwMode="auto">
          <a:xfrm>
            <a:off x="1583497" y="1435101"/>
            <a:ext cx="3552394" cy="46910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7" name="Дата 4"/>
          <p:cNvSpPr>
            <a:spLocks noGrp="1"/>
          </p:cNvSpPr>
          <p:nvPr>
            <p:ph type="dt" sz="half" idx="10"/>
          </p:nvPr>
        </p:nvSpPr>
        <p:spPr bwMode="auto"/>
        <p:txBody>
          <a:bodyPr/>
          <a:lstStyle/>
          <a:p>
            <a:pPr>
              <a:defRPr/>
            </a:pPr>
            <a:fld id="{86EB4D43-F783-4E09-8208-6AA351DBC29B}" type="datetimeFigureOut">
              <a:rPr lang="ru-RU"/>
              <a:t>10.08.2021</a:t>
            </a:fld>
            <a:endParaRPr lang="ru-RU"/>
          </a:p>
        </p:txBody>
      </p:sp>
      <p:sp>
        <p:nvSpPr>
          <p:cNvPr id="8" name="Нижний колонтитул 5"/>
          <p:cNvSpPr>
            <a:spLocks noGrp="1"/>
          </p:cNvSpPr>
          <p:nvPr>
            <p:ph type="ftr" sz="quarter" idx="11"/>
          </p:nvPr>
        </p:nvSpPr>
        <p:spPr bwMode="auto"/>
        <p:txBody>
          <a:bodyPr/>
          <a:lstStyle/>
          <a:p>
            <a:pPr>
              <a:defRPr/>
            </a:pPr>
            <a:endParaRPr lang="ru-RU"/>
          </a:p>
        </p:txBody>
      </p:sp>
      <p:sp>
        <p:nvSpPr>
          <p:cNvPr id="9" name="Номер слайда 6"/>
          <p:cNvSpPr>
            <a:spLocks noGrp="1"/>
          </p:cNvSpPr>
          <p:nvPr>
            <p:ph type="sldNum" sz="quarter" idx="12"/>
          </p:nvPr>
        </p:nvSpPr>
        <p:spPr bwMode="auto"/>
        <p:txBody>
          <a:bodyPr/>
          <a:lstStyle/>
          <a:p>
            <a:pPr>
              <a:defRPr/>
            </a:pPr>
            <a:fld id="{F8E3F0E9-0FC2-4DDE-87CF-3BA6A04EA4CC}" type="slidenum">
              <a:rPr lang="ru-RU"/>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userDrawn="1">
  <p:cSld name="Picture with Caption">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1583497" y="4800600"/>
            <a:ext cx="9985109" cy="566738"/>
          </a:xfrm>
        </p:spPr>
        <p:txBody>
          <a:bodyPr anchor="b"/>
          <a:lstStyle>
            <a:lvl1pPr algn="l">
              <a:defRPr sz="2000" b="1"/>
            </a:lvl1pPr>
          </a:lstStyle>
          <a:p>
            <a:pPr>
              <a:defRPr/>
            </a:pPr>
            <a:r>
              <a:rPr lang="ru-RU"/>
              <a:t>Образец заголовка</a:t>
            </a:r>
          </a:p>
        </p:txBody>
      </p:sp>
      <p:sp>
        <p:nvSpPr>
          <p:cNvPr id="5" name="Рисунок 2"/>
          <p:cNvSpPr>
            <a:spLocks noGrp="1"/>
          </p:cNvSpPr>
          <p:nvPr>
            <p:ph type="pic" idx="1"/>
          </p:nvPr>
        </p:nvSpPr>
        <p:spPr bwMode="auto">
          <a:xfrm>
            <a:off x="1583497" y="612774"/>
            <a:ext cx="9985109" cy="41147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ru-RU"/>
          </a:p>
        </p:txBody>
      </p:sp>
      <p:sp>
        <p:nvSpPr>
          <p:cNvPr id="6" name="Текст 3"/>
          <p:cNvSpPr>
            <a:spLocks noGrp="1"/>
          </p:cNvSpPr>
          <p:nvPr>
            <p:ph type="body" sz="half" idx="2"/>
          </p:nvPr>
        </p:nvSpPr>
        <p:spPr bwMode="auto">
          <a:xfrm>
            <a:off x="1583497" y="5367337"/>
            <a:ext cx="9985109"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7" name="Дата 4"/>
          <p:cNvSpPr>
            <a:spLocks noGrp="1"/>
          </p:cNvSpPr>
          <p:nvPr>
            <p:ph type="dt" sz="half" idx="10"/>
          </p:nvPr>
        </p:nvSpPr>
        <p:spPr bwMode="auto"/>
        <p:txBody>
          <a:bodyPr/>
          <a:lstStyle/>
          <a:p>
            <a:pPr>
              <a:defRPr/>
            </a:pPr>
            <a:fld id="{86EB4D43-F783-4E09-8208-6AA351DBC29B}" type="datetimeFigureOut">
              <a:rPr lang="ru-RU"/>
              <a:t>10.08.2021</a:t>
            </a:fld>
            <a:endParaRPr lang="ru-RU"/>
          </a:p>
        </p:txBody>
      </p:sp>
      <p:sp>
        <p:nvSpPr>
          <p:cNvPr id="8" name="Нижний колонтитул 5"/>
          <p:cNvSpPr>
            <a:spLocks noGrp="1"/>
          </p:cNvSpPr>
          <p:nvPr>
            <p:ph type="ftr" sz="quarter" idx="11"/>
          </p:nvPr>
        </p:nvSpPr>
        <p:spPr bwMode="auto"/>
        <p:txBody>
          <a:bodyPr/>
          <a:lstStyle/>
          <a:p>
            <a:pPr>
              <a:defRPr/>
            </a:pPr>
            <a:endParaRPr lang="ru-RU"/>
          </a:p>
        </p:txBody>
      </p:sp>
      <p:sp>
        <p:nvSpPr>
          <p:cNvPr id="9" name="Номер слайда 6"/>
          <p:cNvSpPr>
            <a:spLocks noGrp="1"/>
          </p:cNvSpPr>
          <p:nvPr>
            <p:ph type="sldNum" sz="quarter" idx="12"/>
          </p:nvPr>
        </p:nvSpPr>
        <p:spPr bwMode="auto"/>
        <p:txBody>
          <a:bodyPr/>
          <a:lstStyle/>
          <a:p>
            <a:pPr>
              <a:defRPr/>
            </a:pPr>
            <a:fld id="{F8E3F0E9-0FC2-4DDE-87CF-3BA6A04EA4CC}" type="slidenum">
              <a:rPr lang="ru-RU"/>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4" name="Текст 2"/>
          <p:cNvSpPr>
            <a:spLocks noGrp="1"/>
          </p:cNvSpPr>
          <p:nvPr>
            <p:ph type="body" idx="1"/>
          </p:nvPr>
        </p:nvSpPr>
        <p:spPr bwMode="auto">
          <a:xfrm>
            <a:off x="1583497" y="1600201"/>
            <a:ext cx="9998901" cy="4525962"/>
          </a:xfrm>
          <a:prstGeom prst="rect">
            <a:avLst/>
          </a:prstGeom>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5" name="Shape 1058"/>
          <p:cNvSpPr>
            <a:spLocks noGrp="1" noChangeArrowheads="1"/>
          </p:cNvSpPr>
          <p:nvPr userDrawn="1"/>
        </p:nvSpPr>
        <p:spPr bwMode="auto">
          <a:xfrm>
            <a:off x="0" y="0"/>
            <a:ext cx="12191999" cy="6858000"/>
          </a:xfrm>
          <a:custGeom>
            <a:avLst/>
            <a:gdLst/>
            <a:ahLst/>
            <a:cxnLst/>
            <a:rect l="l" t="t" r="r" b="b"/>
            <a:pathLst>
              <a:path w="43200" h="43200" stroke="0" extrusionOk="0">
                <a:moveTo>
                  <a:pt x="6343" y="6641"/>
                </a:moveTo>
                <a:lnTo>
                  <a:pt x="6343" y="6641"/>
                </a:lnTo>
                <a:cubicBezTo>
                  <a:pt x="7781" y="2374"/>
                  <a:pt x="8594" y="0"/>
                  <a:pt x="8594" y="0"/>
                </a:cubicBezTo>
                <a:lnTo>
                  <a:pt x="0" y="0"/>
                </a:lnTo>
                <a:lnTo>
                  <a:pt x="0" y="43200"/>
                </a:lnTo>
                <a:lnTo>
                  <a:pt x="43200" y="43200"/>
                </a:lnTo>
                <a:lnTo>
                  <a:pt x="43200" y="37760"/>
                </a:lnTo>
                <a:lnTo>
                  <a:pt x="43200" y="37760"/>
                </a:lnTo>
                <a:cubicBezTo>
                  <a:pt x="43200" y="37760"/>
                  <a:pt x="34824" y="39282"/>
                  <a:pt x="21228" y="41101"/>
                </a:cubicBezTo>
                <a:lnTo>
                  <a:pt x="21228" y="41101"/>
                </a:lnTo>
                <a:cubicBezTo>
                  <a:pt x="3446" y="43478"/>
                  <a:pt x="-5241" y="41016"/>
                  <a:pt x="6343" y="6641"/>
                </a:cubicBezTo>
                <a:close/>
              </a:path>
            </a:pathLst>
          </a:custGeom>
          <a:solidFill>
            <a:schemeClr val="accent1"/>
          </a:solidFill>
          <a:ln w="9524">
            <a:solidFill>
              <a:srgbClr val="000000"/>
            </a:solidFill>
            <a:round/>
            <a:headEnd/>
            <a:tailEnd/>
          </a:ln>
        </p:spPr>
      </p:sp>
      <p:sp>
        <p:nvSpPr>
          <p:cNvPr id="6" name="Shape 1059"/>
          <p:cNvSpPr>
            <a:spLocks noGrp="1" noChangeArrowheads="1"/>
          </p:cNvSpPr>
          <p:nvPr userDrawn="1"/>
        </p:nvSpPr>
        <p:spPr bwMode="auto">
          <a:xfrm>
            <a:off x="0" y="0"/>
            <a:ext cx="12191999" cy="6858000"/>
          </a:xfrm>
        </p:spPr>
      </p:sp>
      <p:sp>
        <p:nvSpPr>
          <p:cNvPr id="7" name="Shape 1060"/>
          <p:cNvSpPr>
            <a:spLocks noGrp="1" noChangeArrowheads="1"/>
          </p:cNvSpPr>
          <p:nvPr userDrawn="1"/>
        </p:nvSpPr>
        <p:spPr bwMode="auto">
          <a:xfrm>
            <a:off x="0" y="0"/>
            <a:ext cx="12191999" cy="6858000"/>
          </a:xfrm>
          <a:custGeom>
            <a:avLst/>
            <a:gdLst/>
            <a:ahLst/>
            <a:cxnLst/>
            <a:rect l="l" t="t" r="r" b="b"/>
            <a:pathLst>
              <a:path w="43200" h="43200" stroke="0" extrusionOk="0">
                <a:moveTo>
                  <a:pt x="22361" y="36777"/>
                </a:moveTo>
                <a:lnTo>
                  <a:pt x="22361" y="36777"/>
                </a:lnTo>
                <a:cubicBezTo>
                  <a:pt x="5219" y="39070"/>
                  <a:pt x="-2372" y="36412"/>
                  <a:pt x="7775" y="6299"/>
                </a:cubicBezTo>
                <a:lnTo>
                  <a:pt x="7775" y="6299"/>
                </a:lnTo>
                <a:cubicBezTo>
                  <a:pt x="9119" y="2311"/>
                  <a:pt x="9892" y="58"/>
                  <a:pt x="9911"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612"/>
                </a:lnTo>
                <a:lnTo>
                  <a:pt x="43200" y="33612"/>
                </a:lnTo>
                <a:cubicBezTo>
                  <a:pt x="43110" y="33630"/>
                  <a:pt x="35168" y="35065"/>
                  <a:pt x="22361" y="36777"/>
                </a:cubicBezTo>
                <a:close/>
              </a:path>
            </a:pathLst>
          </a:custGeom>
          <a:solidFill>
            <a:schemeClr val="accent1">
              <a:alpha val="9000"/>
            </a:schemeClr>
          </a:solidFill>
          <a:ln w="9524">
            <a:solidFill>
              <a:srgbClr val="000000"/>
            </a:solidFill>
            <a:round/>
            <a:headEnd/>
            <a:tailEnd/>
          </a:ln>
        </p:spPr>
      </p:sp>
      <p:sp>
        <p:nvSpPr>
          <p:cNvPr id="8" name="Shape 1061"/>
          <p:cNvSpPr>
            <a:spLocks noGrp="1" noChangeArrowheads="1"/>
          </p:cNvSpPr>
          <p:nvPr userDrawn="1"/>
        </p:nvSpPr>
        <p:spPr bwMode="auto">
          <a:xfrm>
            <a:off x="0" y="0"/>
            <a:ext cx="12191999" cy="6858000"/>
          </a:xfrm>
          <a:custGeom>
            <a:avLst/>
            <a:gdLst/>
            <a:ahLst/>
            <a:cxnLst/>
            <a:rect l="l" t="t" r="r" b="b"/>
            <a:pathLst>
              <a:path w="43200" h="43200" stroke="0" extrusionOk="0">
                <a:moveTo>
                  <a:pt x="22276" y="37156"/>
                </a:moveTo>
                <a:lnTo>
                  <a:pt x="22276" y="37156"/>
                </a:lnTo>
                <a:cubicBezTo>
                  <a:pt x="5093" y="39454"/>
                  <a:pt x="-2596" y="36819"/>
                  <a:pt x="7680" y="6325"/>
                </a:cubicBezTo>
                <a:lnTo>
                  <a:pt x="7680" y="6325"/>
                </a:lnTo>
                <a:cubicBezTo>
                  <a:pt x="9010" y="2380"/>
                  <a:pt x="9781" y="117"/>
                  <a:pt x="981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980"/>
                </a:lnTo>
                <a:lnTo>
                  <a:pt x="43200" y="33980"/>
                </a:lnTo>
                <a:cubicBezTo>
                  <a:pt x="43020" y="34016"/>
                  <a:pt x="35046" y="35449"/>
                  <a:pt x="22276" y="37156"/>
                </a:cubicBezTo>
                <a:close/>
              </a:path>
            </a:pathLst>
          </a:custGeom>
          <a:solidFill>
            <a:schemeClr val="accent1">
              <a:alpha val="18000"/>
            </a:schemeClr>
          </a:solidFill>
          <a:ln w="9524">
            <a:solidFill>
              <a:srgbClr val="000000"/>
            </a:solidFill>
            <a:round/>
            <a:headEnd/>
            <a:tailEnd/>
          </a:ln>
        </p:spPr>
      </p:sp>
      <p:sp>
        <p:nvSpPr>
          <p:cNvPr id="9" name="Shape 1062"/>
          <p:cNvSpPr>
            <a:spLocks noGrp="1" noChangeArrowheads="1"/>
          </p:cNvSpPr>
          <p:nvPr userDrawn="1"/>
        </p:nvSpPr>
        <p:spPr bwMode="auto">
          <a:xfrm>
            <a:off x="0" y="0"/>
            <a:ext cx="12191999" cy="6858000"/>
          </a:xfrm>
          <a:custGeom>
            <a:avLst/>
            <a:gdLst/>
            <a:ahLst/>
            <a:cxnLst/>
            <a:rect l="l" t="t" r="r" b="b"/>
            <a:pathLst>
              <a:path w="43200" h="43200" stroke="0" extrusionOk="0">
                <a:moveTo>
                  <a:pt x="22192" y="37535"/>
                </a:moveTo>
                <a:lnTo>
                  <a:pt x="22192" y="37535"/>
                </a:lnTo>
                <a:cubicBezTo>
                  <a:pt x="4968" y="39839"/>
                  <a:pt x="-2820" y="37226"/>
                  <a:pt x="7585" y="6350"/>
                </a:cubicBezTo>
                <a:lnTo>
                  <a:pt x="7585" y="6350"/>
                </a:lnTo>
                <a:cubicBezTo>
                  <a:pt x="8900" y="2448"/>
                  <a:pt x="9670" y="176"/>
                  <a:pt x="9726"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348"/>
                </a:lnTo>
                <a:lnTo>
                  <a:pt x="43200" y="34348"/>
                </a:lnTo>
                <a:cubicBezTo>
                  <a:pt x="42885" y="34402"/>
                  <a:pt x="34924" y="35833"/>
                  <a:pt x="22192" y="37535"/>
                </a:cubicBezTo>
                <a:close/>
              </a:path>
            </a:pathLst>
          </a:custGeom>
          <a:solidFill>
            <a:schemeClr val="accent1">
              <a:alpha val="26998"/>
            </a:schemeClr>
          </a:solidFill>
          <a:ln w="9524">
            <a:solidFill>
              <a:srgbClr val="000000"/>
            </a:solidFill>
            <a:round/>
            <a:headEnd/>
            <a:tailEnd/>
          </a:ln>
        </p:spPr>
      </p:sp>
      <p:sp>
        <p:nvSpPr>
          <p:cNvPr id="10" name="Shape 1063"/>
          <p:cNvSpPr>
            <a:spLocks noGrp="1" noChangeArrowheads="1"/>
          </p:cNvSpPr>
          <p:nvPr userDrawn="1"/>
        </p:nvSpPr>
        <p:spPr bwMode="auto">
          <a:xfrm>
            <a:off x="0" y="0"/>
            <a:ext cx="12191999" cy="6858000"/>
          </a:xfrm>
          <a:custGeom>
            <a:avLst/>
            <a:gdLst/>
            <a:ahLst/>
            <a:cxnLst/>
            <a:rect l="l" t="t" r="r" b="b"/>
            <a:pathLst>
              <a:path w="43200" h="43200" stroke="0" extrusionOk="0">
                <a:moveTo>
                  <a:pt x="22107" y="37914"/>
                </a:moveTo>
                <a:lnTo>
                  <a:pt x="22107" y="37914"/>
                </a:lnTo>
                <a:cubicBezTo>
                  <a:pt x="4842" y="40223"/>
                  <a:pt x="-3044" y="37634"/>
                  <a:pt x="7490" y="6376"/>
                </a:cubicBezTo>
                <a:lnTo>
                  <a:pt x="7490" y="6376"/>
                </a:lnTo>
                <a:cubicBezTo>
                  <a:pt x="8790" y="2517"/>
                  <a:pt x="9559" y="235"/>
                  <a:pt x="9634"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717"/>
                </a:lnTo>
                <a:lnTo>
                  <a:pt x="43200" y="34717"/>
                </a:lnTo>
                <a:cubicBezTo>
                  <a:pt x="42795" y="34789"/>
                  <a:pt x="34802" y="36217"/>
                  <a:pt x="22107" y="37914"/>
                </a:cubicBezTo>
                <a:close/>
              </a:path>
            </a:pathLst>
          </a:custGeom>
          <a:solidFill>
            <a:schemeClr val="accent1">
              <a:alpha val="36000"/>
            </a:schemeClr>
          </a:solidFill>
          <a:ln w="9524">
            <a:solidFill>
              <a:srgbClr val="000000"/>
            </a:solidFill>
            <a:round/>
            <a:headEnd/>
            <a:tailEnd/>
          </a:ln>
        </p:spPr>
      </p:sp>
      <p:sp>
        <p:nvSpPr>
          <p:cNvPr id="11" name="Shape 1064"/>
          <p:cNvSpPr>
            <a:spLocks noGrp="1" noChangeArrowheads="1"/>
          </p:cNvSpPr>
          <p:nvPr userDrawn="1"/>
        </p:nvSpPr>
        <p:spPr bwMode="auto">
          <a:xfrm>
            <a:off x="0" y="0"/>
            <a:ext cx="12191999" cy="6858000"/>
          </a:xfrm>
          <a:custGeom>
            <a:avLst/>
            <a:gdLst/>
            <a:ahLst/>
            <a:cxnLst/>
            <a:rect l="l" t="t" r="r" b="b"/>
            <a:pathLst>
              <a:path w="43200" h="43200" stroke="0" extrusionOk="0">
                <a:moveTo>
                  <a:pt x="22022" y="38293"/>
                </a:moveTo>
                <a:lnTo>
                  <a:pt x="22022" y="38293"/>
                </a:lnTo>
                <a:cubicBezTo>
                  <a:pt x="4717" y="40608"/>
                  <a:pt x="-3267" y="38041"/>
                  <a:pt x="7394" y="6401"/>
                </a:cubicBezTo>
                <a:lnTo>
                  <a:pt x="7394" y="6401"/>
                </a:lnTo>
                <a:cubicBezTo>
                  <a:pt x="8680" y="2586"/>
                  <a:pt x="9448" y="293"/>
                  <a:pt x="954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085"/>
                </a:lnTo>
                <a:lnTo>
                  <a:pt x="43200" y="35085"/>
                </a:lnTo>
                <a:cubicBezTo>
                  <a:pt x="42705" y="35175"/>
                  <a:pt x="34680" y="36601"/>
                  <a:pt x="22022" y="38293"/>
                </a:cubicBezTo>
                <a:close/>
              </a:path>
            </a:pathLst>
          </a:custGeom>
          <a:solidFill>
            <a:schemeClr val="accent1">
              <a:alpha val="45000"/>
            </a:schemeClr>
          </a:solidFill>
          <a:ln w="9524">
            <a:solidFill>
              <a:srgbClr val="000000"/>
            </a:solidFill>
            <a:round/>
            <a:headEnd/>
            <a:tailEnd/>
          </a:ln>
        </p:spPr>
      </p:sp>
      <p:sp>
        <p:nvSpPr>
          <p:cNvPr id="12" name="Shape 1065"/>
          <p:cNvSpPr>
            <a:spLocks noGrp="1" noChangeArrowheads="1"/>
          </p:cNvSpPr>
          <p:nvPr userDrawn="1"/>
        </p:nvSpPr>
        <p:spPr bwMode="auto">
          <a:xfrm>
            <a:off x="0" y="0"/>
            <a:ext cx="12191999" cy="6858000"/>
          </a:xfrm>
          <a:custGeom>
            <a:avLst/>
            <a:gdLst/>
            <a:ahLst/>
            <a:cxnLst/>
            <a:rect l="l" t="t" r="r" b="b"/>
            <a:pathLst>
              <a:path w="43200" h="43200" stroke="0" extrusionOk="0">
                <a:moveTo>
                  <a:pt x="21937" y="38673"/>
                </a:moveTo>
                <a:lnTo>
                  <a:pt x="21937" y="38673"/>
                </a:lnTo>
                <a:cubicBezTo>
                  <a:pt x="4591" y="40992"/>
                  <a:pt x="-3491" y="38448"/>
                  <a:pt x="7299" y="6427"/>
                </a:cubicBezTo>
                <a:lnTo>
                  <a:pt x="7299" y="6427"/>
                </a:lnTo>
                <a:cubicBezTo>
                  <a:pt x="8570" y="2655"/>
                  <a:pt x="9336" y="352"/>
                  <a:pt x="944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453"/>
                </a:lnTo>
                <a:lnTo>
                  <a:pt x="43200" y="35453"/>
                </a:lnTo>
                <a:cubicBezTo>
                  <a:pt x="42570" y="35561"/>
                  <a:pt x="34558" y="36985"/>
                  <a:pt x="21937" y="38673"/>
                </a:cubicBezTo>
                <a:close/>
              </a:path>
            </a:pathLst>
          </a:custGeom>
          <a:solidFill>
            <a:schemeClr val="accent1">
              <a:alpha val="55000"/>
            </a:schemeClr>
          </a:solidFill>
          <a:ln w="9524">
            <a:solidFill>
              <a:srgbClr val="000000"/>
            </a:solidFill>
            <a:round/>
            <a:headEnd/>
            <a:tailEnd/>
          </a:ln>
        </p:spPr>
      </p:sp>
      <p:sp>
        <p:nvSpPr>
          <p:cNvPr id="13" name="Shape 1066"/>
          <p:cNvSpPr>
            <a:spLocks noGrp="1" noChangeArrowheads="1"/>
          </p:cNvSpPr>
          <p:nvPr userDrawn="1"/>
        </p:nvSpPr>
        <p:spPr bwMode="auto">
          <a:xfrm>
            <a:off x="0" y="0"/>
            <a:ext cx="12191999" cy="6858000"/>
          </a:xfrm>
          <a:custGeom>
            <a:avLst/>
            <a:gdLst/>
            <a:ahLst/>
            <a:cxnLst/>
            <a:rect l="l" t="t" r="r" b="b"/>
            <a:pathLst>
              <a:path w="43200" h="43200" stroke="0" extrusionOk="0">
                <a:moveTo>
                  <a:pt x="21853" y="39052"/>
                </a:moveTo>
                <a:lnTo>
                  <a:pt x="21853" y="39052"/>
                </a:lnTo>
                <a:cubicBezTo>
                  <a:pt x="4466" y="41377"/>
                  <a:pt x="-3715" y="38855"/>
                  <a:pt x="7204" y="6453"/>
                </a:cubicBezTo>
                <a:lnTo>
                  <a:pt x="7204" y="6453"/>
                </a:lnTo>
                <a:cubicBezTo>
                  <a:pt x="8461" y="2724"/>
                  <a:pt x="9225" y="411"/>
                  <a:pt x="9357"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822"/>
                </a:lnTo>
                <a:lnTo>
                  <a:pt x="43200" y="35822"/>
                </a:lnTo>
                <a:cubicBezTo>
                  <a:pt x="42480" y="35948"/>
                  <a:pt x="34436" y="37369"/>
                  <a:pt x="21853" y="39052"/>
                </a:cubicBezTo>
                <a:close/>
              </a:path>
            </a:pathLst>
          </a:custGeom>
          <a:solidFill>
            <a:schemeClr val="accent1">
              <a:alpha val="63999"/>
            </a:schemeClr>
          </a:solidFill>
          <a:ln w="9524">
            <a:solidFill>
              <a:srgbClr val="000000"/>
            </a:solidFill>
            <a:round/>
            <a:headEnd/>
            <a:tailEnd/>
          </a:ln>
        </p:spPr>
      </p:sp>
      <p:sp>
        <p:nvSpPr>
          <p:cNvPr id="14" name="Shape 1067"/>
          <p:cNvSpPr>
            <a:spLocks noGrp="1" noChangeArrowheads="1"/>
          </p:cNvSpPr>
          <p:nvPr userDrawn="1"/>
        </p:nvSpPr>
        <p:spPr bwMode="auto">
          <a:xfrm>
            <a:off x="0" y="0"/>
            <a:ext cx="12191999" cy="6858000"/>
          </a:xfrm>
          <a:custGeom>
            <a:avLst/>
            <a:gdLst/>
            <a:ahLst/>
            <a:cxnLst/>
            <a:rect l="l" t="t" r="r" b="b"/>
            <a:pathLst>
              <a:path w="43200" h="43200" stroke="0" extrusionOk="0">
                <a:moveTo>
                  <a:pt x="21768" y="39431"/>
                </a:moveTo>
                <a:lnTo>
                  <a:pt x="21768" y="39431"/>
                </a:lnTo>
                <a:cubicBezTo>
                  <a:pt x="4340" y="41761"/>
                  <a:pt x="-3939" y="39262"/>
                  <a:pt x="7109" y="6478"/>
                </a:cubicBezTo>
                <a:lnTo>
                  <a:pt x="7109" y="6478"/>
                </a:lnTo>
                <a:cubicBezTo>
                  <a:pt x="8351" y="2792"/>
                  <a:pt x="9114" y="470"/>
                  <a:pt x="9265"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190"/>
                </a:lnTo>
                <a:lnTo>
                  <a:pt x="43200" y="36190"/>
                </a:lnTo>
                <a:cubicBezTo>
                  <a:pt x="42390" y="36334"/>
                  <a:pt x="34314" y="37753"/>
                  <a:pt x="21768" y="39431"/>
                </a:cubicBezTo>
                <a:close/>
              </a:path>
            </a:pathLst>
          </a:custGeom>
          <a:solidFill>
            <a:schemeClr val="accent1">
              <a:alpha val="73000"/>
            </a:schemeClr>
          </a:solidFill>
          <a:ln w="9524">
            <a:solidFill>
              <a:srgbClr val="000000"/>
            </a:solidFill>
            <a:round/>
            <a:headEnd/>
            <a:tailEnd/>
          </a:ln>
        </p:spPr>
      </p:sp>
      <p:sp>
        <p:nvSpPr>
          <p:cNvPr id="15" name="Shape 1068"/>
          <p:cNvSpPr>
            <a:spLocks noGrp="1" noChangeArrowheads="1"/>
          </p:cNvSpPr>
          <p:nvPr userDrawn="1"/>
        </p:nvSpPr>
        <p:spPr bwMode="auto">
          <a:xfrm>
            <a:off x="0" y="0"/>
            <a:ext cx="12191999" cy="6858000"/>
          </a:xfrm>
          <a:custGeom>
            <a:avLst/>
            <a:gdLst/>
            <a:ahLst/>
            <a:cxnLst/>
            <a:rect l="l" t="t" r="r" b="b"/>
            <a:pathLst>
              <a:path w="43200" h="43200" stroke="0" extrusionOk="0">
                <a:moveTo>
                  <a:pt x="21683" y="39810"/>
                </a:moveTo>
                <a:lnTo>
                  <a:pt x="21683" y="39810"/>
                </a:lnTo>
                <a:cubicBezTo>
                  <a:pt x="4214" y="42146"/>
                  <a:pt x="-4163" y="39669"/>
                  <a:pt x="7014" y="6504"/>
                </a:cubicBezTo>
                <a:lnTo>
                  <a:pt x="7014" y="6504"/>
                </a:lnTo>
                <a:cubicBezTo>
                  <a:pt x="8241" y="2861"/>
                  <a:pt x="9003" y="528"/>
                  <a:pt x="917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558"/>
                </a:lnTo>
                <a:lnTo>
                  <a:pt x="43200" y="36558"/>
                </a:lnTo>
                <a:cubicBezTo>
                  <a:pt x="42300" y="36720"/>
                  <a:pt x="34192" y="38137"/>
                  <a:pt x="21683" y="39810"/>
                </a:cubicBezTo>
                <a:close/>
              </a:path>
            </a:pathLst>
          </a:custGeom>
          <a:solidFill>
            <a:schemeClr val="accent1">
              <a:alpha val="82000"/>
            </a:schemeClr>
          </a:solidFill>
          <a:ln w="9524">
            <a:solidFill>
              <a:srgbClr val="000000"/>
            </a:solidFill>
            <a:round/>
            <a:headEnd/>
            <a:tailEnd/>
          </a:ln>
        </p:spPr>
      </p:sp>
      <p:sp>
        <p:nvSpPr>
          <p:cNvPr id="16" name="Shape 1069"/>
          <p:cNvSpPr>
            <a:spLocks noGrp="1" noChangeArrowheads="1"/>
          </p:cNvSpPr>
          <p:nvPr userDrawn="1"/>
        </p:nvSpPr>
        <p:spPr bwMode="auto">
          <a:xfrm>
            <a:off x="0" y="0"/>
            <a:ext cx="12191999" cy="6858000"/>
          </a:xfrm>
          <a:custGeom>
            <a:avLst/>
            <a:gdLst/>
            <a:ahLst/>
            <a:cxnLst/>
            <a:rect l="l" t="t" r="r" b="b"/>
            <a:pathLst>
              <a:path w="43200" h="43200" stroke="0" extrusionOk="0">
                <a:moveTo>
                  <a:pt x="21599" y="40189"/>
                </a:moveTo>
                <a:lnTo>
                  <a:pt x="21599" y="40189"/>
                </a:lnTo>
                <a:cubicBezTo>
                  <a:pt x="4089" y="42530"/>
                  <a:pt x="-4386" y="40077"/>
                  <a:pt x="6918" y="6529"/>
                </a:cubicBezTo>
                <a:lnTo>
                  <a:pt x="6918" y="6529"/>
                </a:lnTo>
                <a:cubicBezTo>
                  <a:pt x="8131" y="2930"/>
                  <a:pt x="8892" y="587"/>
                  <a:pt x="9080"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926"/>
                </a:lnTo>
                <a:lnTo>
                  <a:pt x="43200" y="36926"/>
                </a:lnTo>
                <a:cubicBezTo>
                  <a:pt x="42165" y="37107"/>
                  <a:pt x="34070" y="38521"/>
                  <a:pt x="21599" y="40189"/>
                </a:cubicBezTo>
                <a:close/>
              </a:path>
            </a:pathLst>
          </a:custGeom>
          <a:solidFill>
            <a:schemeClr val="accent1">
              <a:alpha val="91000"/>
            </a:schemeClr>
          </a:solidFill>
          <a:ln w="9524">
            <a:solidFill>
              <a:srgbClr val="000000"/>
            </a:solidFill>
            <a:round/>
            <a:headEnd/>
            <a:tailEnd/>
          </a:ln>
        </p:spPr>
      </p:sp>
      <p:sp>
        <p:nvSpPr>
          <p:cNvPr id="17" name="Shape 1070"/>
          <p:cNvSpPr>
            <a:spLocks noGrp="1" noChangeArrowheads="1"/>
          </p:cNvSpPr>
          <p:nvPr userDrawn="1"/>
        </p:nvSpPr>
        <p:spPr bwMode="auto">
          <a:xfrm>
            <a:off x="0" y="0"/>
            <a:ext cx="12191999" cy="6858000"/>
          </a:xfrm>
          <a:custGeom>
            <a:avLst/>
            <a:gdLst/>
            <a:ahLst/>
            <a:cxnLst/>
            <a:rect l="l" t="t" r="r" b="b"/>
            <a:pathLst>
              <a:path w="43200" h="43200" stroke="0" extrusionOk="0">
                <a:moveTo>
                  <a:pt x="21514" y="40568"/>
                </a:moveTo>
                <a:lnTo>
                  <a:pt x="21514" y="40568"/>
                </a:lnTo>
                <a:cubicBezTo>
                  <a:pt x="3963" y="42915"/>
                  <a:pt x="-4610" y="40484"/>
                  <a:pt x="6823" y="6555"/>
                </a:cubicBezTo>
                <a:lnTo>
                  <a:pt x="6823" y="6555"/>
                </a:lnTo>
                <a:cubicBezTo>
                  <a:pt x="8022" y="2999"/>
                  <a:pt x="8781" y="646"/>
                  <a:pt x="8988"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7295"/>
                </a:lnTo>
                <a:lnTo>
                  <a:pt x="43200" y="37295"/>
                </a:lnTo>
                <a:cubicBezTo>
                  <a:pt x="42075" y="37493"/>
                  <a:pt x="33948" y="38905"/>
                  <a:pt x="21514" y="40568"/>
                </a:cubicBezTo>
                <a:close/>
              </a:path>
            </a:pathLst>
          </a:custGeom>
          <a:solidFill>
            <a:schemeClr val="accent1"/>
          </a:solidFill>
          <a:ln w="9524">
            <a:solidFill>
              <a:srgbClr val="000000"/>
            </a:solidFill>
            <a:round/>
            <a:headEnd/>
            <a:tailEnd/>
          </a:ln>
        </p:spPr>
      </p:sp>
      <p:sp>
        <p:nvSpPr>
          <p:cNvPr id="18" name="Заголовок 1"/>
          <p:cNvSpPr>
            <a:spLocks noGrp="1"/>
          </p:cNvSpPr>
          <p:nvPr>
            <p:ph type="title"/>
          </p:nvPr>
        </p:nvSpPr>
        <p:spPr bwMode="auto">
          <a:xfrm>
            <a:off x="1583497" y="274638"/>
            <a:ext cx="9998901" cy="1143000"/>
          </a:xfrm>
          <a:prstGeom prst="rect">
            <a:avLst/>
          </a:prstGeom>
        </p:spPr>
        <p:txBody>
          <a:bodyPr vert="horz" lIns="91440" tIns="45720" rIns="91440" bIns="45720" rtlCol="0" anchor="ctr">
            <a:normAutofit/>
          </a:bodyPr>
          <a:lstStyle/>
          <a:p>
            <a:pPr>
              <a:defRPr/>
            </a:pPr>
            <a:r>
              <a:rPr lang="ru-RU"/>
              <a:t>Образец заголовка</a:t>
            </a:r>
          </a:p>
        </p:txBody>
      </p:sp>
      <p:sp>
        <p:nvSpPr>
          <p:cNvPr id="19" name="Номер слайда 5"/>
          <p:cNvSpPr>
            <a:spLocks noGrp="1"/>
          </p:cNvSpPr>
          <p:nvPr>
            <p:ph type="sldNum" sz="quarter" idx="4"/>
          </p:nvPr>
        </p:nvSpPr>
        <p:spPr bwMode="auto">
          <a:xfrm>
            <a:off x="9264351" y="6356350"/>
            <a:ext cx="2318047"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r>
              <a:rPr lang="en-US"/>
              <a:t>	</a:t>
            </a:r>
            <a:fld id="{F8E3F0E9-0FC2-4DDE-87CF-3BA6A04EA4CC}" type="slidenum">
              <a:rPr lang="ru-RU"/>
              <a:t>‹#›</a:t>
            </a:fld>
            <a:endParaRPr lang="ru-RU"/>
          </a:p>
        </p:txBody>
      </p:sp>
      <p:sp>
        <p:nvSpPr>
          <p:cNvPr id="20" name="Дата 3"/>
          <p:cNvSpPr>
            <a:spLocks noGrp="1"/>
          </p:cNvSpPr>
          <p:nvPr>
            <p:ph type="dt" sz="half" idx="2"/>
          </p:nvPr>
        </p:nvSpPr>
        <p:spPr bwMode="auto">
          <a:xfrm>
            <a:off x="1619018" y="6356350"/>
            <a:ext cx="2844798"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6EB4D43-F783-4E09-8208-6AA351DBC29B}" type="datetimeFigureOut">
              <a:rPr lang="ru-RU"/>
              <a:t>10.08.2021</a:t>
            </a:fld>
            <a:endParaRPr lang="ru-RU"/>
          </a:p>
        </p:txBody>
      </p:sp>
      <p:sp>
        <p:nvSpPr>
          <p:cNvPr id="21" name="Нижний колонтитул 4"/>
          <p:cNvSpPr>
            <a:spLocks noGrp="1"/>
          </p:cNvSpPr>
          <p:nvPr>
            <p:ph type="ftr" sz="quarter" idx="3"/>
          </p:nvPr>
        </p:nvSpPr>
        <p:spPr bwMode="auto">
          <a:xfrm>
            <a:off x="5125706" y="6356350"/>
            <a:ext cx="356258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a:spcBef>
          <a:spcPts val="0"/>
        </a:spcBef>
        <a:buNone/>
        <a:defRPr sz="4400" b="1">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4" name="Picture 3"/>
          <p:cNvPicPr>
            <a:picLocks noChangeAspect="1"/>
          </p:cNvPicPr>
          <p:nvPr/>
        </p:nvPicPr>
        <p:blipFill>
          <a:blip r:embed="rId2"/>
          <a:stretch/>
        </p:blipFill>
        <p:spPr bwMode="auto">
          <a:xfrm>
            <a:off x="236994" y="3747723"/>
            <a:ext cx="1524213" cy="1825365"/>
          </a:xfrm>
          <a:prstGeom prst="rect">
            <a:avLst/>
          </a:prstGeom>
        </p:spPr>
      </p:pic>
      <p:pic>
        <p:nvPicPr>
          <p:cNvPr id="5" name="Picture 5"/>
          <p:cNvPicPr>
            <a:picLocks noChangeAspect="1"/>
          </p:cNvPicPr>
          <p:nvPr/>
        </p:nvPicPr>
        <p:blipFill>
          <a:blip r:embed="rId3"/>
          <a:stretch/>
        </p:blipFill>
        <p:spPr bwMode="auto">
          <a:xfrm>
            <a:off x="10305039" y="3747723"/>
            <a:ext cx="1505160" cy="1571843"/>
          </a:xfrm>
          <a:prstGeom prst="rect">
            <a:avLst/>
          </a:prstGeom>
        </p:spPr>
      </p:pic>
      <p:pic>
        <p:nvPicPr>
          <p:cNvPr id="6" name="Picture 4"/>
          <p:cNvPicPr>
            <a:picLocks noChangeAspect="1"/>
          </p:cNvPicPr>
          <p:nvPr/>
        </p:nvPicPr>
        <p:blipFill>
          <a:blip r:embed="rId4"/>
          <a:stretch/>
        </p:blipFill>
        <p:spPr bwMode="auto">
          <a:xfrm>
            <a:off x="9834226" y="315522"/>
            <a:ext cx="2086264" cy="1409895"/>
          </a:xfrm>
          <a:prstGeom prst="rect">
            <a:avLst/>
          </a:prstGeom>
        </p:spPr>
      </p:pic>
      <p:pic>
        <p:nvPicPr>
          <p:cNvPr id="7" name="Picture 10"/>
          <p:cNvPicPr>
            <a:picLocks noChangeAspect="1"/>
          </p:cNvPicPr>
          <p:nvPr/>
        </p:nvPicPr>
        <p:blipFill>
          <a:blip r:embed="rId5"/>
          <a:stretch/>
        </p:blipFill>
        <p:spPr bwMode="auto">
          <a:xfrm>
            <a:off x="129992" y="97808"/>
            <a:ext cx="1383120" cy="1354003"/>
          </a:xfrm>
          <a:prstGeom prst="rect">
            <a:avLst/>
          </a:prstGeom>
        </p:spPr>
      </p:pic>
      <p:sp>
        <p:nvSpPr>
          <p:cNvPr id="8" name="TextBox 11"/>
          <p:cNvSpPr>
            <a:spLocks/>
          </p:cNvSpPr>
          <p:nvPr/>
        </p:nvSpPr>
        <p:spPr bwMode="auto">
          <a:xfrm>
            <a:off x="2434853" y="97805"/>
            <a:ext cx="7081497" cy="1188755"/>
          </a:xfrm>
          <a:prstGeom prst="rect">
            <a:avLst/>
          </a:prstGeom>
          <a:noFill/>
        </p:spPr>
        <p:txBody>
          <a:bodyPr wrap="square" lIns="91440" tIns="45720" rIns="91440" bIns="45720" rtlCol="0" anchor="t">
            <a:spAutoFit/>
          </a:bodyPr>
          <a:lstStyle/>
          <a:p>
            <a:pPr algn="ctr">
              <a:defRPr/>
            </a:pPr>
            <a:r>
              <a:rPr lang="en-US">
                <a:latin typeface="Arial Black"/>
              </a:rPr>
              <a:t>SJB Institute of Technology</a:t>
            </a:r>
            <a:endParaRPr/>
          </a:p>
          <a:p>
            <a:pPr>
              <a:defRPr/>
            </a:pPr>
            <a:endParaRPr lang="en-US">
              <a:ea typeface="+mn-lt"/>
              <a:cs typeface="+mn-lt"/>
            </a:endParaRPr>
          </a:p>
          <a:p>
            <a:pPr algn="ctr">
              <a:defRPr/>
            </a:pPr>
            <a:endParaRPr lang="en-US">
              <a:latin typeface="Arial Black"/>
            </a:endParaRPr>
          </a:p>
          <a:p>
            <a:pPr algn="ctr">
              <a:defRPr/>
            </a:pPr>
            <a:endParaRPr lang="en-US">
              <a:latin typeface="Arial Black"/>
            </a:endParaRPr>
          </a:p>
        </p:txBody>
      </p:sp>
      <p:sp>
        <p:nvSpPr>
          <p:cNvPr id="9" name="TextBox 12"/>
          <p:cNvSpPr>
            <a:spLocks/>
          </p:cNvSpPr>
          <p:nvPr/>
        </p:nvSpPr>
        <p:spPr bwMode="auto">
          <a:xfrm>
            <a:off x="1885698" y="381870"/>
            <a:ext cx="7706142" cy="7294305"/>
          </a:xfrm>
          <a:prstGeom prst="rect">
            <a:avLst/>
          </a:prstGeom>
          <a:noFill/>
        </p:spPr>
        <p:txBody>
          <a:bodyPr wrap="square" lIns="91440" tIns="45720" rIns="91440" bIns="45720" rtlCol="0" anchor="t">
            <a:spAutoFit/>
          </a:bodyPr>
          <a:lstStyle/>
          <a:p>
            <a:pPr algn="ctr">
              <a:defRPr/>
            </a:pPr>
            <a:r>
              <a:rPr lang="en-US" dirty="0">
                <a:latin typeface="+mj-lt"/>
              </a:rPr>
              <a:t>         Internship Seminar on</a:t>
            </a:r>
            <a:endParaRPr dirty="0"/>
          </a:p>
          <a:p>
            <a:pPr>
              <a:defRPr/>
            </a:pPr>
            <a:endParaRPr lang="en-US" dirty="0">
              <a:latin typeface="+mj-lt"/>
            </a:endParaRPr>
          </a:p>
          <a:p>
            <a:pPr algn="ctr">
              <a:defRPr/>
            </a:pPr>
            <a:r>
              <a:rPr lang="en-US" dirty="0">
                <a:latin typeface="Arial Black"/>
              </a:rPr>
              <a:t>         “GUI Application to Predict Best Restaurant Using Support Vector Machine Algorithm”</a:t>
            </a:r>
            <a:endParaRPr dirty="0"/>
          </a:p>
          <a:p>
            <a:pPr algn="ctr">
              <a:defRPr/>
            </a:pPr>
            <a:r>
              <a:rPr lang="en-US" dirty="0"/>
              <a:t>     </a:t>
            </a:r>
          </a:p>
          <a:p>
            <a:pPr algn="ctr">
              <a:defRPr/>
            </a:pPr>
            <a:r>
              <a:rPr lang="en-US" dirty="0"/>
              <a:t>By</a:t>
            </a:r>
            <a:endParaRPr dirty="0"/>
          </a:p>
          <a:p>
            <a:pPr algn="ctr">
              <a:defRPr/>
            </a:pPr>
            <a:r>
              <a:rPr lang="en-US" dirty="0">
                <a:latin typeface="Arial Black"/>
              </a:rPr>
              <a:t>B SHAMANTH KOWSHIK        [1JB17EC081]</a:t>
            </a:r>
          </a:p>
          <a:p>
            <a:pPr algn="ctr">
              <a:defRPr/>
            </a:pPr>
            <a:r>
              <a:rPr lang="en-US" dirty="0">
                <a:latin typeface="Arial Black"/>
              </a:rPr>
              <a:t>            ULLAS GOWDA            [1JB17CS056]</a:t>
            </a:r>
          </a:p>
          <a:p>
            <a:pPr algn="ctr">
              <a:defRPr/>
            </a:pPr>
            <a:endParaRPr lang="en-US" dirty="0"/>
          </a:p>
          <a:p>
            <a:pPr algn="ctr">
              <a:defRPr/>
            </a:pPr>
            <a:r>
              <a:rPr lang="en-US" dirty="0"/>
              <a:t>     Under the guidance of </a:t>
            </a:r>
            <a:endParaRPr dirty="0"/>
          </a:p>
          <a:p>
            <a:pPr>
              <a:defRPr/>
            </a:pPr>
            <a:endParaRPr lang="en-US" dirty="0"/>
          </a:p>
          <a:p>
            <a:pPr algn="ctr">
              <a:defRPr/>
            </a:pPr>
            <a:r>
              <a:rPr lang="en-US" dirty="0">
                <a:latin typeface="Arial Black"/>
              </a:rPr>
              <a:t>     Mrs. Supriya M, Mrs. Anitha P</a:t>
            </a:r>
          </a:p>
          <a:p>
            <a:pPr algn="ctr">
              <a:defRPr/>
            </a:pPr>
            <a:r>
              <a:rPr lang="en-US" dirty="0"/>
              <a:t>Assistant Professors, ECE, SJBIT </a:t>
            </a:r>
          </a:p>
          <a:p>
            <a:pPr>
              <a:defRPr/>
            </a:pPr>
            <a:r>
              <a:rPr lang="en-US" dirty="0"/>
              <a:t>							</a:t>
            </a:r>
            <a:endParaRPr lang="en-US" b="1" dirty="0"/>
          </a:p>
          <a:p>
            <a:pPr>
              <a:defRPr/>
            </a:pPr>
            <a:r>
              <a:rPr lang="en-US" b="1" dirty="0"/>
              <a:t>           </a:t>
            </a:r>
            <a:r>
              <a:rPr lang="en-US" b="1" dirty="0">
                <a:latin typeface="Corbel"/>
              </a:rPr>
              <a:t>                                                      Coordinator</a:t>
            </a:r>
            <a:endParaRPr lang="en-US" dirty="0">
              <a:ea typeface="+mn-lt"/>
              <a:cs typeface="+mn-lt"/>
            </a:endParaRPr>
          </a:p>
          <a:p>
            <a:pPr>
              <a:defRPr/>
            </a:pPr>
            <a:r>
              <a:rPr lang="en-US" dirty="0">
                <a:latin typeface="Arial Black"/>
              </a:rPr>
              <a:t>                                    </a:t>
            </a:r>
          </a:p>
          <a:p>
            <a:pPr>
              <a:defRPr/>
            </a:pPr>
            <a:r>
              <a:rPr lang="en-US" dirty="0">
                <a:latin typeface="Arial Black"/>
              </a:rPr>
              <a:t>                                      Mr. Adithya S K ,</a:t>
            </a:r>
            <a:endParaRPr lang="en-US" dirty="0">
              <a:latin typeface="Arial Black"/>
              <a:ea typeface="+mn-lt"/>
              <a:cs typeface="+mn-lt"/>
            </a:endParaRPr>
          </a:p>
          <a:p>
            <a:pPr>
              <a:defRPr/>
            </a:pPr>
            <a:r>
              <a:rPr lang="en-US" dirty="0">
                <a:ea typeface="+mn-lt"/>
                <a:cs typeface="+mn-lt"/>
              </a:rPr>
              <a:t>                                                 External Guide </a:t>
            </a:r>
            <a:endParaRPr lang="en-US" dirty="0"/>
          </a:p>
          <a:p>
            <a:pPr>
              <a:defRPr/>
            </a:pPr>
            <a:endParaRPr lang="en-US" dirty="0"/>
          </a:p>
          <a:p>
            <a:pPr>
              <a:defRPr/>
            </a:pPr>
            <a:r>
              <a:rPr lang="en-US" dirty="0">
                <a:latin typeface="Arial Black"/>
              </a:rPr>
              <a:t>           Department of Computer Science and Engineering</a:t>
            </a:r>
          </a:p>
          <a:p>
            <a:pPr algn="ctr">
              <a:defRPr/>
            </a:pPr>
            <a:r>
              <a:rPr lang="en-US" sz="1800" b="0" i="0" u="none" strike="noStrike" cap="none" spc="0" dirty="0">
                <a:solidFill>
                  <a:schemeClr val="tx1"/>
                </a:solidFill>
                <a:latin typeface="Arial Black"/>
                <a:ea typeface="Arial Black"/>
                <a:cs typeface="Arial Black"/>
              </a:rPr>
              <a:t>SJB Institute of Technology</a:t>
            </a:r>
            <a:endParaRPr sz="1800" dirty="0">
              <a:latin typeface="Arial Black"/>
              <a:ea typeface="Calibri"/>
              <a:cs typeface="Calibri"/>
            </a:endParaRPr>
          </a:p>
          <a:p>
            <a:pPr algn="ctr">
              <a:defRPr/>
            </a:pPr>
            <a:r>
              <a:rPr lang="en-US" sz="1800" b="0" i="0" u="none" strike="noStrike" cap="none" spc="0" dirty="0">
                <a:solidFill>
                  <a:schemeClr val="tx1"/>
                </a:solidFill>
                <a:latin typeface="Arial Black"/>
                <a:ea typeface="Arial Black"/>
                <a:cs typeface="Arial Black"/>
              </a:rPr>
              <a:t>#67, BGS Health and Education City,</a:t>
            </a:r>
          </a:p>
          <a:p>
            <a:pPr algn="ctr">
              <a:defRPr/>
            </a:pPr>
            <a:r>
              <a:rPr lang="en-US" sz="1800" b="0" i="0" u="none" strike="noStrike" cap="none" spc="0" dirty="0">
                <a:solidFill>
                  <a:schemeClr val="tx1"/>
                </a:solidFill>
                <a:latin typeface="Arial Black"/>
                <a:ea typeface="Arial Black"/>
                <a:cs typeface="Arial Black"/>
              </a:rPr>
              <a:t>Dr. Vishnuvardhan Road, Kengeri, Bengaluru-560060</a:t>
            </a:r>
            <a:endParaRPr sz="1800" dirty="0">
              <a:latin typeface="Arial Black"/>
              <a:ea typeface="Calibri"/>
              <a:cs typeface="Calibri"/>
            </a:endParaRPr>
          </a:p>
          <a:p>
            <a:pPr>
              <a:defRPr/>
            </a:pPr>
            <a:endParaRPr sz="1800" dirty="0">
              <a:ea typeface="Calibri"/>
              <a:cs typeface="Calibri"/>
            </a:endParaRPr>
          </a:p>
          <a:p>
            <a:pPr algn="ctr">
              <a:defRPr/>
            </a:pPr>
            <a:endParaRPr lang="en-US" sz="1800" dirty="0">
              <a:latin typeface="Arial Black"/>
            </a:endParaRPr>
          </a:p>
          <a:p>
            <a:pPr algn="ctr">
              <a:defRPr/>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bg>
      <p:bgPr>
        <a:solidFill>
          <a:srgbClr val="404040"/>
        </a:solidFill>
        <a:effectLst/>
      </p:bgPr>
    </p:bg>
    <p:spTree>
      <p:nvGrpSpPr>
        <p:cNvPr id="1" name=""/>
        <p:cNvGrpSpPr/>
        <p:nvPr/>
      </p:nvGrpSpPr>
      <p:grpSpPr bwMode="auto">
        <a:xfrm>
          <a:off x="0" y="0"/>
          <a:ext cx="0" cy="0"/>
          <a:chOff x="0" y="0"/>
          <a:chExt cx="0" cy="0"/>
        </a:xfrm>
      </p:grpSpPr>
      <p:sp>
        <p:nvSpPr>
          <p:cNvPr id="4" name="Rectangle 7"/>
          <p:cNvSpPr>
            <a:spLocks noGrp="1" noRot="1" noChangeAspect="1" noMove="1" noResize="1" noEditPoints="1" noAdjustHandles="1" noChangeArrowheads="1" noChangeShapeType="1" noTextEdit="1"/>
          </p:cNvSpPr>
          <p:nvPr/>
        </p:nvSpPr>
        <p:spPr bwMode="auto">
          <a:xfrm>
            <a:off x="0" y="-3322"/>
            <a:ext cx="12191998" cy="686132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5" name="Freeform 13"/>
          <p:cNvSpPr>
            <a:spLocks noGrp="1" noRot="1" noChangeAspect="1" noMove="1" noResize="1" noEditPoints="1" noAdjustHandles="1" noChangeArrowheads="1" noChangeShapeType="1" noTextEdit="1"/>
          </p:cNvSpPr>
          <p:nvPr/>
        </p:nvSpPr>
        <p:spPr bwMode="auto">
          <a:xfrm>
            <a:off x="0" y="0"/>
            <a:ext cx="11786752"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extrusionOk="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 name="Freeform 11"/>
          <p:cNvSpPr>
            <a:spLocks noGrp="1" noRot="1" noChangeAspect="1" noMove="1" noResize="1" noEditPoints="1" noAdjustHandles="1" noChangeArrowheads="1" noChangeShapeType="1" noTextEdit="1"/>
          </p:cNvSpPr>
          <p:nvPr/>
        </p:nvSpPr>
        <p:spPr bwMode="auto">
          <a:xfrm>
            <a:off x="0" y="0"/>
            <a:ext cx="3581398"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extrusionOk="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7" name="Title 1"/>
          <p:cNvSpPr>
            <a:spLocks noGrp="1"/>
          </p:cNvSpPr>
          <p:nvPr>
            <p:ph type="title"/>
          </p:nvPr>
        </p:nvSpPr>
        <p:spPr bwMode="auto">
          <a:xfrm>
            <a:off x="833000" y="365123"/>
            <a:ext cx="10520700" cy="1325561"/>
          </a:xfrm>
        </p:spPr>
        <p:txBody>
          <a:bodyPr>
            <a:normAutofit/>
          </a:bodyPr>
          <a:lstStyle/>
          <a:p>
            <a:pPr algn="l">
              <a:defRPr/>
            </a:pPr>
            <a:r>
              <a:rPr lang="en-US" b="1" dirty="0">
                <a:solidFill>
                  <a:srgbClr val="FFFFFF"/>
                </a:solidFill>
                <a:cs typeface="Calibri Light"/>
              </a:rPr>
              <a:t>IMPLEMENTATION</a:t>
            </a:r>
            <a:endParaRPr lang="en-US" b="1" dirty="0">
              <a:solidFill>
                <a:srgbClr val="FFFFFF"/>
              </a:solidFill>
            </a:endParaRPr>
          </a:p>
        </p:txBody>
      </p:sp>
      <p:sp>
        <p:nvSpPr>
          <p:cNvPr id="8" name="Content Placeholder 2"/>
          <p:cNvSpPr>
            <a:spLocks noGrp="1"/>
          </p:cNvSpPr>
          <p:nvPr>
            <p:ph idx="1"/>
          </p:nvPr>
        </p:nvSpPr>
        <p:spPr bwMode="auto">
          <a:xfrm>
            <a:off x="838198" y="1593978"/>
            <a:ext cx="10369246" cy="4500075"/>
          </a:xfrm>
        </p:spPr>
        <p:txBody>
          <a:bodyPr vertOverflow="overflow" horzOverflow="clip" vert="horz" wrap="square" lIns="91440" tIns="45720" rIns="91440" bIns="45720" numCol="1" spcCol="0" rtlCol="0" fromWordArt="0" anchor="t" anchorCtr="0" forceAA="0" compatLnSpc="0">
            <a:noAutofit/>
          </a:bodyPr>
          <a:lstStyle/>
          <a:p>
            <a:pPr marL="305907" indent="-305907">
              <a:buFont typeface="Arial"/>
              <a:buAutoNum type="arabicPeriod"/>
              <a:defRPr/>
            </a:pPr>
            <a:r>
              <a:rPr lang="en-US" sz="2000" b="0" i="0" u="none" strike="noStrike" cap="none" spc="0" dirty="0">
                <a:solidFill>
                  <a:srgbClr val="FFFFFF"/>
                </a:solidFill>
                <a:latin typeface="Calibri"/>
                <a:ea typeface="Calibri"/>
                <a:cs typeface="Calibri"/>
              </a:rPr>
              <a:t>For initial dataset -&gt; https://www.kaggle.com/himanshupoddar/zomato-bangalore-restaurants ,provide appropriate path location</a:t>
            </a:r>
          </a:p>
          <a:p>
            <a:pPr marL="0" indent="0">
              <a:buFont typeface="Arial"/>
              <a:buNone/>
              <a:defRPr/>
            </a:pPr>
            <a:endParaRPr lang="en-US" sz="2000" b="0" i="0" u="none" strike="noStrike" cap="none" spc="0" dirty="0">
              <a:solidFill>
                <a:srgbClr val="FFFFFF"/>
              </a:solidFill>
              <a:latin typeface="Calibri"/>
              <a:ea typeface="Calibri"/>
              <a:cs typeface="Calibri"/>
            </a:endParaRPr>
          </a:p>
          <a:p>
            <a:pPr marL="0" indent="0">
              <a:buFont typeface="Arial"/>
              <a:buNone/>
              <a:defRPr/>
            </a:pPr>
            <a:r>
              <a:rPr lang="en-US" sz="2000" b="0" i="0" u="none" strike="noStrike" cap="none" spc="0" dirty="0">
                <a:solidFill>
                  <a:srgbClr val="FFFFFF"/>
                </a:solidFill>
                <a:latin typeface="Calibri"/>
                <a:ea typeface="Calibri"/>
                <a:cs typeface="Calibri"/>
              </a:rPr>
              <a:t>2. Installing all required modules to implement the application such as matplotlib, pandas, tkinter and </a:t>
            </a:r>
            <a:r>
              <a:rPr lang="en-US" sz="2000" b="0" i="0" u="none" strike="noStrike" cap="none" spc="0" dirty="0" err="1">
                <a:solidFill>
                  <a:srgbClr val="FFFFFF"/>
                </a:solidFill>
                <a:latin typeface="Calibri"/>
                <a:ea typeface="Calibri"/>
                <a:cs typeface="Calibri"/>
              </a:rPr>
              <a:t>numPy</a:t>
            </a:r>
            <a:r>
              <a:rPr lang="en-US" sz="2000" b="0" i="0" u="none" strike="noStrike" cap="none" spc="0" dirty="0">
                <a:solidFill>
                  <a:srgbClr val="FFFFFF"/>
                </a:solidFill>
                <a:latin typeface="Calibri"/>
                <a:ea typeface="Calibri"/>
                <a:cs typeface="Calibri"/>
              </a:rPr>
              <a:t> etc.</a:t>
            </a:r>
          </a:p>
          <a:p>
            <a:pPr marL="0" indent="0">
              <a:buFont typeface="Arial"/>
              <a:buNone/>
              <a:defRPr/>
            </a:pPr>
            <a:endParaRPr lang="en-US" sz="2000" b="0" dirty="0">
              <a:solidFill>
                <a:srgbClr val="FFFFFF"/>
              </a:solidFill>
              <a:cs typeface="Calibri"/>
            </a:endParaRPr>
          </a:p>
          <a:p>
            <a:pPr marL="0" indent="0">
              <a:buFont typeface="Arial"/>
              <a:buNone/>
              <a:defRPr/>
            </a:pPr>
            <a:r>
              <a:rPr lang="en-US" sz="2000" b="0" dirty="0">
                <a:solidFill>
                  <a:srgbClr val="FFFFFF"/>
                </a:solidFill>
                <a:cs typeface="Calibri"/>
              </a:rPr>
              <a:t>3. Cleaning of data or taking the required data from the .csv file.</a:t>
            </a:r>
          </a:p>
          <a:p>
            <a:pPr marL="0" indent="0">
              <a:buFont typeface="Arial"/>
              <a:buNone/>
              <a:defRPr/>
            </a:pPr>
            <a:endParaRPr lang="en-US" sz="2000" b="0" dirty="0">
              <a:solidFill>
                <a:srgbClr val="FFFFFF"/>
              </a:solidFill>
              <a:cs typeface="Calibri"/>
            </a:endParaRPr>
          </a:p>
          <a:p>
            <a:pPr marL="0" indent="0">
              <a:buFont typeface="Arial"/>
              <a:buNone/>
              <a:defRPr/>
            </a:pPr>
            <a:r>
              <a:rPr lang="en-US" sz="2000" b="0" dirty="0">
                <a:solidFill>
                  <a:srgbClr val="FFFFFF"/>
                </a:solidFill>
                <a:cs typeface="Calibri"/>
              </a:rPr>
              <a:t>4.GUI application using python requires </a:t>
            </a:r>
            <a:r>
              <a:rPr lang="en-US" sz="2000" b="0" dirty="0" err="1">
                <a:solidFill>
                  <a:srgbClr val="FFFFFF"/>
                </a:solidFill>
                <a:cs typeface="Calibri"/>
              </a:rPr>
              <a:t>TKInter</a:t>
            </a:r>
            <a:r>
              <a:rPr lang="en-US" sz="2000" b="0" dirty="0">
                <a:solidFill>
                  <a:srgbClr val="FFFFFF"/>
                </a:solidFill>
                <a:cs typeface="Calibri"/>
              </a:rPr>
              <a:t> module, so we are importing </a:t>
            </a:r>
            <a:r>
              <a:rPr lang="en-US" sz="2000" b="0" dirty="0" err="1">
                <a:solidFill>
                  <a:srgbClr val="FFFFFF"/>
                </a:solidFill>
                <a:cs typeface="Calibri"/>
              </a:rPr>
              <a:t>TKInter</a:t>
            </a:r>
            <a:r>
              <a:rPr lang="en-US" sz="2000" b="0" dirty="0">
                <a:solidFill>
                  <a:srgbClr val="FFFFFF"/>
                </a:solidFill>
                <a:cs typeface="Calibri"/>
              </a:rPr>
              <a:t> module and start building main window</a:t>
            </a:r>
          </a:p>
          <a:p>
            <a:pPr marL="0" indent="0">
              <a:buFont typeface="Arial"/>
              <a:buNone/>
              <a:defRPr/>
            </a:pPr>
            <a:endParaRPr lang="en-US" sz="2000" b="0" dirty="0">
              <a:solidFill>
                <a:srgbClr val="FFFFFF"/>
              </a:solidFill>
              <a:cs typeface="Calibri"/>
            </a:endParaRPr>
          </a:p>
          <a:p>
            <a:pPr marL="0" indent="0">
              <a:buFont typeface="Arial"/>
              <a:buNone/>
              <a:defRPr/>
            </a:pPr>
            <a:r>
              <a:rPr lang="en-US" sz="2000" b="0" dirty="0">
                <a:solidFill>
                  <a:srgbClr val="FFFFFF"/>
                </a:solidFill>
                <a:cs typeface="Calibri"/>
              </a:rPr>
              <a:t>5.GuI Application has buttons for particular task, developing the button attribute also requires </a:t>
            </a:r>
            <a:r>
              <a:rPr lang="en-US" sz="2000" b="0" dirty="0" err="1">
                <a:solidFill>
                  <a:srgbClr val="FFFFFF"/>
                </a:solidFill>
                <a:cs typeface="Calibri"/>
              </a:rPr>
              <a:t>TKINter</a:t>
            </a:r>
            <a:r>
              <a:rPr lang="en-US" sz="2000" b="0" dirty="0">
                <a:solidFill>
                  <a:srgbClr val="FFFFFF"/>
                </a:solidFill>
                <a:cs typeface="Calibri"/>
              </a:rPr>
              <a:t> as the parent module.</a:t>
            </a:r>
          </a:p>
        </p:txBody>
      </p:sp>
    </p:spTree>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bg>
      <p:bgPr>
        <a:solidFill>
          <a:srgbClr val="404040"/>
        </a:solidFill>
        <a:effectLst/>
      </p:bgPr>
    </p:bg>
    <p:spTree>
      <p:nvGrpSpPr>
        <p:cNvPr id="1" name=""/>
        <p:cNvGrpSpPr/>
        <p:nvPr/>
      </p:nvGrpSpPr>
      <p:grpSpPr bwMode="auto">
        <a:xfrm>
          <a:off x="0" y="0"/>
          <a:ext cx="0" cy="0"/>
          <a:chOff x="0" y="0"/>
          <a:chExt cx="0" cy="0"/>
        </a:xfrm>
      </p:grpSpPr>
      <p:sp>
        <p:nvSpPr>
          <p:cNvPr id="4" name="Rectangle 7"/>
          <p:cNvSpPr>
            <a:spLocks noGrp="1" noRot="1" noChangeAspect="1" noMove="1" noResize="1" noEditPoints="1" noAdjustHandles="1" noChangeArrowheads="1" noChangeShapeType="1" noTextEdit="1"/>
          </p:cNvSpPr>
          <p:nvPr/>
        </p:nvSpPr>
        <p:spPr bwMode="auto">
          <a:xfrm>
            <a:off x="0" y="-3321"/>
            <a:ext cx="12191997" cy="686132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5" name="Freeform 13"/>
          <p:cNvSpPr>
            <a:spLocks noGrp="1" noRot="1" noChangeAspect="1" noMove="1" noResize="1" noEditPoints="1" noAdjustHandles="1" noChangeArrowheads="1" noChangeShapeType="1" noTextEdit="1"/>
          </p:cNvSpPr>
          <p:nvPr/>
        </p:nvSpPr>
        <p:spPr bwMode="auto">
          <a:xfrm>
            <a:off x="0" y="0"/>
            <a:ext cx="11786750"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extrusionOk="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 name="Freeform 11"/>
          <p:cNvSpPr>
            <a:spLocks noGrp="1" noRot="1" noChangeAspect="1" noMove="1" noResize="1" noEditPoints="1" noAdjustHandles="1" noChangeArrowheads="1" noChangeShapeType="1" noTextEdit="1"/>
          </p:cNvSpPr>
          <p:nvPr/>
        </p:nvSpPr>
        <p:spPr bwMode="auto">
          <a:xfrm>
            <a:off x="0" y="0"/>
            <a:ext cx="3581397"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extrusionOk="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7" name="Title 1"/>
          <p:cNvSpPr>
            <a:spLocks noGrp="1"/>
          </p:cNvSpPr>
          <p:nvPr>
            <p:ph type="title"/>
          </p:nvPr>
        </p:nvSpPr>
        <p:spPr bwMode="auto">
          <a:xfrm>
            <a:off x="832999" y="365122"/>
            <a:ext cx="4445799" cy="1325560"/>
          </a:xfrm>
        </p:spPr>
        <p:txBody>
          <a:bodyPr vertOverflow="overflow" horzOverflow="clip" vert="horz" wrap="square" lIns="91440" tIns="45720" rIns="91440" bIns="45720" numCol="1" spcCol="0" rtlCol="0" fromWordArt="0" anchor="ctr" anchorCtr="0" forceAA="0" compatLnSpc="0">
            <a:normAutofit fontScale="95000"/>
          </a:bodyPr>
          <a:lstStyle/>
          <a:p>
            <a:pPr>
              <a:defRPr/>
            </a:pPr>
            <a:r>
              <a:rPr lang="en-US" b="1">
                <a:solidFill>
                  <a:srgbClr val="FFFFFF"/>
                </a:solidFill>
              </a:rPr>
              <a:t>Building the GUI </a:t>
            </a:r>
          </a:p>
        </p:txBody>
      </p:sp>
      <p:sp>
        <p:nvSpPr>
          <p:cNvPr id="8" name="Content Placeholder 2"/>
          <p:cNvSpPr>
            <a:spLocks noGrp="1"/>
          </p:cNvSpPr>
          <p:nvPr>
            <p:ph idx="1"/>
          </p:nvPr>
        </p:nvSpPr>
        <p:spPr bwMode="auto">
          <a:xfrm>
            <a:off x="838197" y="1593977"/>
            <a:ext cx="10369245" cy="4500074"/>
          </a:xfrm>
        </p:spPr>
        <p:txBody>
          <a:bodyPr vertOverflow="overflow" horzOverflow="clip" vert="horz" wrap="square" lIns="91440" tIns="45720" rIns="91440" bIns="45720" numCol="1" spcCol="0" rtlCol="0" fromWordArt="0" anchor="t" anchorCtr="0" forceAA="0" compatLnSpc="0">
            <a:noAutofit/>
          </a:bodyPr>
          <a:lstStyle/>
          <a:p>
            <a:pPr>
              <a:defRPr/>
            </a:pPr>
            <a:r>
              <a:rPr lang="en-US" sz="2000" b="0" i="0" u="none" strike="noStrike" cap="none" spc="0" dirty="0" err="1">
                <a:solidFill>
                  <a:srgbClr val="FFFFFF"/>
                </a:solidFill>
                <a:latin typeface="Calibri"/>
                <a:ea typeface="Calibri"/>
                <a:cs typeface="Calibri"/>
              </a:rPr>
              <a:t>TKInter</a:t>
            </a:r>
            <a:r>
              <a:rPr lang="en-US" sz="2000" b="0" i="0" u="none" strike="noStrike" cap="none" spc="0" dirty="0">
                <a:solidFill>
                  <a:srgbClr val="FFFFFF"/>
                </a:solidFill>
                <a:latin typeface="Calibri"/>
                <a:ea typeface="Calibri"/>
                <a:cs typeface="Calibri"/>
              </a:rPr>
              <a:t> is the most commonly used fastest and easiest way to implement GUI application using Python.</a:t>
            </a:r>
          </a:p>
          <a:p>
            <a:pPr>
              <a:defRPr/>
            </a:pPr>
            <a:endParaRPr lang="en-US" sz="2000" b="0" i="0" u="none" strike="noStrike" cap="none" spc="0" dirty="0">
              <a:solidFill>
                <a:srgbClr val="FFFFFF"/>
              </a:solidFill>
              <a:latin typeface="Calibri"/>
              <a:ea typeface="Calibri"/>
              <a:cs typeface="Calibri"/>
            </a:endParaRPr>
          </a:p>
          <a:p>
            <a:pPr>
              <a:defRPr/>
            </a:pPr>
            <a:r>
              <a:rPr lang="en-US" sz="2000" b="0" i="0" u="none" strike="noStrike" cap="none" spc="0" dirty="0">
                <a:solidFill>
                  <a:srgbClr val="FFFFFF"/>
                </a:solidFill>
                <a:latin typeface="Calibri"/>
                <a:ea typeface="Calibri"/>
                <a:cs typeface="Calibri"/>
              </a:rPr>
              <a:t>Building this application involves importing the </a:t>
            </a:r>
            <a:r>
              <a:rPr lang="en-US" sz="2000" b="0" i="0" u="none" strike="noStrike" cap="none" spc="0" dirty="0" err="1">
                <a:solidFill>
                  <a:srgbClr val="FFFFFF"/>
                </a:solidFill>
                <a:latin typeface="Calibri"/>
                <a:ea typeface="Calibri"/>
                <a:cs typeface="Calibri"/>
              </a:rPr>
              <a:t>TKInter</a:t>
            </a:r>
            <a:r>
              <a:rPr lang="en-US" sz="2000" b="0" i="0" u="none" strike="noStrike" cap="none" spc="0" dirty="0">
                <a:solidFill>
                  <a:srgbClr val="FFFFFF"/>
                </a:solidFill>
                <a:latin typeface="Calibri"/>
                <a:ea typeface="Calibri"/>
                <a:cs typeface="Calibri"/>
              </a:rPr>
              <a:t> module.</a:t>
            </a:r>
          </a:p>
          <a:p>
            <a:pPr>
              <a:defRPr/>
            </a:pPr>
            <a:endParaRPr lang="en-US" sz="2000" b="0" i="0" u="none" strike="noStrike" cap="none" spc="0" dirty="0">
              <a:solidFill>
                <a:srgbClr val="FFFFFF"/>
              </a:solidFill>
              <a:latin typeface="Calibri"/>
              <a:ea typeface="Calibri"/>
              <a:cs typeface="Calibri"/>
            </a:endParaRPr>
          </a:p>
          <a:p>
            <a:pPr>
              <a:defRPr/>
            </a:pPr>
            <a:r>
              <a:rPr lang="en-US" sz="2000" b="0" i="0" u="none" strike="noStrike" cap="none" spc="0" dirty="0">
                <a:solidFill>
                  <a:srgbClr val="FFFFFF"/>
                </a:solidFill>
                <a:latin typeface="Calibri"/>
                <a:ea typeface="Calibri"/>
                <a:cs typeface="Calibri"/>
              </a:rPr>
              <a:t>Creating a graphical  window using </a:t>
            </a:r>
            <a:r>
              <a:rPr lang="en-US" sz="2000" b="0" i="0" u="none" strike="noStrike" cap="none" spc="0" dirty="0" err="1">
                <a:solidFill>
                  <a:srgbClr val="FFFFFF"/>
                </a:solidFill>
                <a:latin typeface="Calibri"/>
                <a:ea typeface="Calibri"/>
                <a:cs typeface="Calibri"/>
              </a:rPr>
              <a:t>Tkinter.Tk</a:t>
            </a:r>
            <a:r>
              <a:rPr lang="en-US" sz="2000" b="0" i="0" u="none" strike="noStrike" cap="none" spc="0" dirty="0">
                <a:solidFill>
                  <a:srgbClr val="FFFFFF"/>
                </a:solidFill>
                <a:latin typeface="Calibri"/>
                <a:ea typeface="Calibri"/>
                <a:cs typeface="Calibri"/>
              </a:rPr>
              <a:t>() method.</a:t>
            </a:r>
          </a:p>
          <a:p>
            <a:pPr>
              <a:defRPr/>
            </a:pPr>
            <a:endParaRPr lang="en-US" sz="2000" b="0" i="0" u="none" strike="noStrike" cap="none" spc="0" dirty="0">
              <a:solidFill>
                <a:srgbClr val="FFFFFF"/>
              </a:solidFill>
              <a:latin typeface="Calibri"/>
              <a:ea typeface="Calibri"/>
              <a:cs typeface="Calibri"/>
            </a:endParaRPr>
          </a:p>
          <a:p>
            <a:pPr>
              <a:defRPr/>
            </a:pPr>
            <a:r>
              <a:rPr lang="en-US" sz="2000" b="0" i="0" u="none" strike="noStrike" cap="none" spc="0" dirty="0">
                <a:solidFill>
                  <a:srgbClr val="FFFFFF"/>
                </a:solidFill>
                <a:latin typeface="Calibri"/>
                <a:ea typeface="Calibri"/>
                <a:cs typeface="Calibri"/>
              </a:rPr>
              <a:t>We added many widgets including buttons ,labels </a:t>
            </a:r>
            <a:r>
              <a:rPr lang="en-US" sz="2000" b="0" i="0" u="none" strike="noStrike" cap="none" spc="0" dirty="0" err="1">
                <a:solidFill>
                  <a:srgbClr val="FFFFFF"/>
                </a:solidFill>
                <a:latin typeface="Calibri"/>
                <a:ea typeface="Calibri"/>
                <a:cs typeface="Calibri"/>
              </a:rPr>
              <a:t>etc</a:t>
            </a:r>
            <a:r>
              <a:rPr lang="en-US" sz="2000" b="0" i="0" u="none" strike="noStrike" cap="none" spc="0" dirty="0">
                <a:solidFill>
                  <a:srgbClr val="FFFFFF"/>
                </a:solidFill>
                <a:latin typeface="Calibri"/>
                <a:ea typeface="Calibri"/>
                <a:cs typeface="Calibri"/>
              </a:rPr>
              <a:t> to act to a certain action.</a:t>
            </a:r>
          </a:p>
          <a:p>
            <a:pPr>
              <a:defRPr/>
            </a:pPr>
            <a:endParaRPr lang="en-US" sz="2000" b="0" i="0" u="none" strike="noStrike" cap="none" spc="0" dirty="0">
              <a:solidFill>
                <a:srgbClr val="FFFFFF"/>
              </a:solidFill>
              <a:latin typeface="Calibri"/>
              <a:ea typeface="Calibri"/>
              <a:cs typeface="Calibri"/>
            </a:endParaRPr>
          </a:p>
          <a:p>
            <a:pPr>
              <a:defRPr/>
            </a:pPr>
            <a:r>
              <a:rPr lang="en-US" sz="2000" b="0" i="0" u="none" strike="noStrike" cap="none" spc="0" dirty="0">
                <a:solidFill>
                  <a:srgbClr val="FFFFFF"/>
                </a:solidFill>
                <a:latin typeface="Calibri"/>
                <a:ea typeface="Calibri"/>
                <a:cs typeface="Calibri"/>
              </a:rPr>
              <a:t>Creating widgets and creating functions to add to widgets to perform when the action triggers.</a:t>
            </a:r>
          </a:p>
          <a:p>
            <a:pPr>
              <a:defRPr/>
            </a:pPr>
            <a:endParaRPr lang="en-US" sz="2000" b="0" i="0" u="none" strike="noStrike" cap="none" spc="0" dirty="0">
              <a:solidFill>
                <a:srgbClr val="FFFFFF"/>
              </a:solidFill>
              <a:latin typeface="Calibri"/>
              <a:ea typeface="Calibri"/>
              <a:cs typeface="Calibri"/>
            </a:endParaRPr>
          </a:p>
          <a:p>
            <a:pPr>
              <a:defRPr/>
            </a:pPr>
            <a:r>
              <a:rPr lang="en-US" sz="2000" b="0" i="0" u="none" strike="noStrike" cap="none" spc="0" dirty="0">
                <a:solidFill>
                  <a:srgbClr val="FFFFFF"/>
                </a:solidFill>
                <a:latin typeface="Calibri"/>
                <a:ea typeface="Calibri"/>
                <a:cs typeface="Calibri"/>
              </a:rPr>
              <a:t>Enter the main event loop, </a:t>
            </a:r>
            <a:r>
              <a:rPr lang="en-US" sz="2000" b="0" i="0" u="none" strike="noStrike" cap="none" spc="0" dirty="0" err="1">
                <a:solidFill>
                  <a:srgbClr val="FFFFFF"/>
                </a:solidFill>
                <a:latin typeface="Calibri"/>
                <a:ea typeface="Calibri"/>
                <a:cs typeface="Calibri"/>
              </a:rPr>
              <a:t>i,e</a:t>
            </a:r>
            <a:r>
              <a:rPr lang="en-US" sz="2000" b="0" i="0" u="none" strike="noStrike" cap="none" spc="0" dirty="0">
                <a:solidFill>
                  <a:srgbClr val="FFFFFF"/>
                </a:solidFill>
                <a:latin typeface="Calibri"/>
                <a:ea typeface="Calibri"/>
                <a:cs typeface="Calibri"/>
              </a:rPr>
              <a:t> launching the window by running </a:t>
            </a:r>
            <a:r>
              <a:rPr lang="en-US" sz="2000" b="0" i="0" u="none" strike="noStrike" cap="none" spc="0" dirty="0" err="1">
                <a:solidFill>
                  <a:srgbClr val="FFFFFF"/>
                </a:solidFill>
                <a:latin typeface="Calibri"/>
                <a:ea typeface="Calibri"/>
                <a:cs typeface="Calibri"/>
              </a:rPr>
              <a:t>mainloop</a:t>
            </a:r>
            <a:r>
              <a:rPr lang="en-US" sz="2000" b="0" i="0" u="none" strike="noStrike" cap="none" spc="0" dirty="0">
                <a:solidFill>
                  <a:srgbClr val="FFFFFF"/>
                </a:solidFill>
                <a:latin typeface="Calibri"/>
                <a:ea typeface="Calibri"/>
                <a:cs typeface="Calibri"/>
              </a:rPr>
              <a:t>() function. </a:t>
            </a:r>
          </a:p>
          <a:p>
            <a:pPr>
              <a:defRPr/>
            </a:pPr>
            <a:endParaRPr lang="en-US" sz="2000" b="0" i="0" u="none" strike="noStrike" cap="none" spc="0" dirty="0">
              <a:solidFill>
                <a:srgbClr val="FFFFFF"/>
              </a:solidFill>
              <a:latin typeface="Calibri"/>
              <a:ea typeface="Calibri"/>
              <a:cs typeface="Calibri"/>
            </a:endParaRPr>
          </a:p>
          <a:p>
            <a:pPr>
              <a:defRPr/>
            </a:pPr>
            <a:endParaRPr lang="en-US" sz="2000" b="0" i="0" u="none" strike="noStrike" cap="none" spc="0" dirty="0">
              <a:solidFill>
                <a:srgbClr val="FFFFFF"/>
              </a:solidFill>
              <a:latin typeface="Calibri"/>
              <a:ea typeface="Calibri"/>
              <a:cs typeface="Calibri"/>
            </a:endParaRPr>
          </a:p>
        </p:txBody>
      </p:sp>
    </p:spTree>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bg>
      <p:bgPr>
        <a:solidFill>
          <a:srgbClr val="404040"/>
        </a:solidFill>
        <a:effectLst/>
      </p:bgPr>
    </p:bg>
    <p:spTree>
      <p:nvGrpSpPr>
        <p:cNvPr id="1" name=""/>
        <p:cNvGrpSpPr/>
        <p:nvPr/>
      </p:nvGrpSpPr>
      <p:grpSpPr bwMode="auto">
        <a:xfrm>
          <a:off x="0" y="0"/>
          <a:ext cx="0" cy="0"/>
          <a:chOff x="0" y="0"/>
          <a:chExt cx="0" cy="0"/>
        </a:xfrm>
      </p:grpSpPr>
      <p:sp>
        <p:nvSpPr>
          <p:cNvPr id="4" name="Rectangle 7"/>
          <p:cNvSpPr>
            <a:spLocks noGrp="1" noRot="1" noChangeAspect="1" noMove="1" noResize="1" noEditPoints="1" noAdjustHandles="1" noChangeArrowheads="1" noChangeShapeType="1" noTextEdit="1"/>
          </p:cNvSpPr>
          <p:nvPr/>
        </p:nvSpPr>
        <p:spPr bwMode="auto">
          <a:xfrm>
            <a:off x="0" y="-3323"/>
            <a:ext cx="12191999" cy="6861323"/>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5" name="Freeform 13"/>
          <p:cNvSpPr>
            <a:spLocks noGrp="1" noRot="1" noChangeAspect="1" noMove="1" noResize="1" noEditPoints="1" noAdjustHandles="1" noChangeArrowheads="1" noChangeShapeType="1" noTextEdit="1"/>
          </p:cNvSpPr>
          <p:nvPr/>
        </p:nvSpPr>
        <p:spPr bwMode="auto">
          <a:xfrm>
            <a:off x="0" y="0"/>
            <a:ext cx="11786753"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extrusionOk="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 name="Freeform 11"/>
          <p:cNvSpPr>
            <a:spLocks noGrp="1" noRot="1" noChangeAspect="1" noMove="1" noResize="1" noEditPoints="1" noAdjustHandles="1" noChangeArrowheads="1" noChangeShapeType="1" noTextEdit="1"/>
          </p:cNvSpPr>
          <p:nvPr/>
        </p:nvSpPr>
        <p:spPr bwMode="auto">
          <a:xfrm>
            <a:off x="0" y="0"/>
            <a:ext cx="3581399"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extrusionOk="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7" name="Content Placeholder 2"/>
          <p:cNvSpPr>
            <a:spLocks noGrp="1"/>
          </p:cNvSpPr>
          <p:nvPr>
            <p:ph idx="1"/>
          </p:nvPr>
        </p:nvSpPr>
        <p:spPr bwMode="auto">
          <a:xfrm>
            <a:off x="838200" y="952499"/>
            <a:ext cx="10369247" cy="544285"/>
          </a:xfrm>
        </p:spPr>
        <p:txBody>
          <a:bodyPr vertOverflow="overflow" horzOverflow="clip" vert="horz" wrap="square" lIns="91440" tIns="45720" rIns="91440" bIns="45720" numCol="1" spcCol="0" rtlCol="0" fromWordArt="0" anchor="t" anchorCtr="0" forceAA="0" compatLnSpc="0">
            <a:normAutofit/>
          </a:bodyPr>
          <a:lstStyle/>
          <a:p>
            <a:pPr marL="0" indent="0">
              <a:buFont typeface="Arial"/>
              <a:buNone/>
              <a:defRPr/>
            </a:pPr>
            <a:r>
              <a:rPr lang="en-US" sz="2200" b="0">
                <a:solidFill>
                  <a:srgbClr val="FFFFFF"/>
                </a:solidFill>
                <a:cs typeface="Calibri"/>
              </a:rPr>
              <a:t>4. Coding part of the main page window</a:t>
            </a:r>
          </a:p>
        </p:txBody>
      </p:sp>
      <p:pic>
        <p:nvPicPr>
          <p:cNvPr id="8" name="Picture 7"/>
          <p:cNvPicPr>
            <a:picLocks noChangeAspect="1"/>
          </p:cNvPicPr>
          <p:nvPr/>
        </p:nvPicPr>
        <p:blipFill>
          <a:blip r:embed="rId2"/>
          <a:stretch/>
        </p:blipFill>
        <p:spPr bwMode="auto">
          <a:xfrm>
            <a:off x="0" y="1447799"/>
            <a:ext cx="12191999" cy="5410199"/>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bg>
      <p:bgPr>
        <a:solidFill>
          <a:srgbClr val="404040"/>
        </a:solidFill>
        <a:effectLst/>
      </p:bgPr>
    </p:bg>
    <p:spTree>
      <p:nvGrpSpPr>
        <p:cNvPr id="1" name=""/>
        <p:cNvGrpSpPr/>
        <p:nvPr/>
      </p:nvGrpSpPr>
      <p:grpSpPr bwMode="auto">
        <a:xfrm>
          <a:off x="0" y="0"/>
          <a:ext cx="0" cy="0"/>
          <a:chOff x="0" y="0"/>
          <a:chExt cx="0" cy="0"/>
        </a:xfrm>
      </p:grpSpPr>
      <p:sp>
        <p:nvSpPr>
          <p:cNvPr id="4" name="Rectangle 7"/>
          <p:cNvSpPr>
            <a:spLocks noGrp="1" noRot="1" noChangeAspect="1" noMove="1" noResize="1" noEditPoints="1" noAdjustHandles="1" noChangeArrowheads="1" noChangeShapeType="1" noTextEdit="1"/>
          </p:cNvSpPr>
          <p:nvPr/>
        </p:nvSpPr>
        <p:spPr bwMode="auto">
          <a:xfrm>
            <a:off x="0" y="-3322"/>
            <a:ext cx="12191998" cy="686132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5" name="Freeform 13"/>
          <p:cNvSpPr>
            <a:spLocks noGrp="1" noRot="1" noChangeAspect="1" noMove="1" noResize="1" noEditPoints="1" noAdjustHandles="1" noChangeArrowheads="1" noChangeShapeType="1" noTextEdit="1"/>
          </p:cNvSpPr>
          <p:nvPr/>
        </p:nvSpPr>
        <p:spPr bwMode="auto">
          <a:xfrm>
            <a:off x="0" y="0"/>
            <a:ext cx="11786752"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extrusionOk="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 name="Freeform 11"/>
          <p:cNvSpPr>
            <a:spLocks noGrp="1" noRot="1" noChangeAspect="1" noMove="1" noResize="1" noEditPoints="1" noAdjustHandles="1" noChangeArrowheads="1" noChangeShapeType="1" noTextEdit="1"/>
          </p:cNvSpPr>
          <p:nvPr/>
        </p:nvSpPr>
        <p:spPr bwMode="auto">
          <a:xfrm>
            <a:off x="0" y="0"/>
            <a:ext cx="3581398"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extrusionOk="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7" name="Content Placeholder 2"/>
          <p:cNvSpPr>
            <a:spLocks noGrp="1"/>
          </p:cNvSpPr>
          <p:nvPr>
            <p:ph idx="1"/>
          </p:nvPr>
        </p:nvSpPr>
        <p:spPr bwMode="auto">
          <a:xfrm>
            <a:off x="838198" y="952498"/>
            <a:ext cx="10369246" cy="544284"/>
          </a:xfrm>
        </p:spPr>
        <p:txBody>
          <a:bodyPr vertOverflow="overflow" horzOverflow="clip" vert="horz" wrap="square" lIns="91440" tIns="45720" rIns="91440" bIns="45720" numCol="1" spcCol="0" rtlCol="0" fromWordArt="0" anchor="t" anchorCtr="0" forceAA="0" compatLnSpc="0">
            <a:normAutofit/>
          </a:bodyPr>
          <a:lstStyle/>
          <a:p>
            <a:pPr marL="0" indent="0">
              <a:buFont typeface="Arial"/>
              <a:buNone/>
              <a:defRPr/>
            </a:pPr>
            <a:r>
              <a:rPr lang="en-US" sz="2200" b="0">
                <a:solidFill>
                  <a:srgbClr val="FFFFFF"/>
                </a:solidFill>
                <a:cs typeface="Calibri"/>
              </a:rPr>
              <a:t> Connecting the algorithm and graphical libraries to the GUI application</a:t>
            </a:r>
          </a:p>
        </p:txBody>
      </p:sp>
      <p:pic>
        <p:nvPicPr>
          <p:cNvPr id="8" name="Picture 7"/>
          <p:cNvPicPr>
            <a:picLocks noChangeAspect="1"/>
          </p:cNvPicPr>
          <p:nvPr/>
        </p:nvPicPr>
        <p:blipFill>
          <a:blip r:embed="rId2"/>
          <a:stretch/>
        </p:blipFill>
        <p:spPr bwMode="auto">
          <a:xfrm>
            <a:off x="0" y="1562099"/>
            <a:ext cx="12191999" cy="5295899"/>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bg>
      <p:bgPr>
        <a:solidFill>
          <a:srgbClr val="404040"/>
        </a:solidFill>
        <a:effectLst/>
      </p:bgPr>
    </p:bg>
    <p:spTree>
      <p:nvGrpSpPr>
        <p:cNvPr id="1" name=""/>
        <p:cNvGrpSpPr/>
        <p:nvPr/>
      </p:nvGrpSpPr>
      <p:grpSpPr bwMode="auto">
        <a:xfrm>
          <a:off x="0" y="0"/>
          <a:ext cx="0" cy="0"/>
          <a:chOff x="0" y="0"/>
          <a:chExt cx="0" cy="0"/>
        </a:xfrm>
      </p:grpSpPr>
      <p:sp>
        <p:nvSpPr>
          <p:cNvPr id="4" name="Rectangle 7"/>
          <p:cNvSpPr>
            <a:spLocks noGrp="1" noRot="1" noChangeAspect="1" noMove="1" noResize="1" noEditPoints="1" noAdjustHandles="1" noChangeArrowheads="1" noChangeShapeType="1" noTextEdit="1"/>
          </p:cNvSpPr>
          <p:nvPr/>
        </p:nvSpPr>
        <p:spPr bwMode="auto">
          <a:xfrm>
            <a:off x="0" y="-3323"/>
            <a:ext cx="12191999" cy="6861323"/>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5" name="Freeform 13"/>
          <p:cNvSpPr>
            <a:spLocks noGrp="1" noRot="1" noChangeAspect="1" noMove="1" noResize="1" noEditPoints="1" noAdjustHandles="1" noChangeArrowheads="1" noChangeShapeType="1" noTextEdit="1"/>
          </p:cNvSpPr>
          <p:nvPr/>
        </p:nvSpPr>
        <p:spPr bwMode="auto">
          <a:xfrm>
            <a:off x="0" y="0"/>
            <a:ext cx="11786753"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extrusionOk="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 name="Freeform 11"/>
          <p:cNvSpPr>
            <a:spLocks noGrp="1" noRot="1" noChangeAspect="1" noMove="1" noResize="1" noEditPoints="1" noAdjustHandles="1" noChangeArrowheads="1" noChangeShapeType="1" noTextEdit="1"/>
          </p:cNvSpPr>
          <p:nvPr/>
        </p:nvSpPr>
        <p:spPr bwMode="auto">
          <a:xfrm>
            <a:off x="0" y="0"/>
            <a:ext cx="3581399"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extrusionOk="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7" name="Content Placeholder 2"/>
          <p:cNvSpPr>
            <a:spLocks noGrp="1"/>
          </p:cNvSpPr>
          <p:nvPr>
            <p:ph idx="1"/>
          </p:nvPr>
        </p:nvSpPr>
        <p:spPr bwMode="auto">
          <a:xfrm>
            <a:off x="838200" y="952499"/>
            <a:ext cx="10369247" cy="544285"/>
          </a:xfrm>
        </p:spPr>
        <p:txBody>
          <a:bodyPr vertOverflow="overflow" horzOverflow="clip" vert="horz" wrap="square" lIns="91440" tIns="45720" rIns="91440" bIns="45720" numCol="1" spcCol="0" rtlCol="0" fromWordArt="0" anchor="t" anchorCtr="0" forceAA="0" compatLnSpc="0">
            <a:normAutofit/>
          </a:bodyPr>
          <a:lstStyle/>
          <a:p>
            <a:pPr marL="0" indent="0">
              <a:buFont typeface="Arial"/>
              <a:buNone/>
              <a:defRPr/>
            </a:pPr>
            <a:r>
              <a:rPr lang="en-US" sz="2200" b="0">
                <a:solidFill>
                  <a:srgbClr val="FFFFFF"/>
                </a:solidFill>
                <a:cs typeface="Calibri"/>
              </a:rPr>
              <a:t>4. Main page Window  </a:t>
            </a:r>
          </a:p>
        </p:txBody>
      </p:sp>
      <p:pic>
        <p:nvPicPr>
          <p:cNvPr id="8" name="Picture 7"/>
          <p:cNvPicPr>
            <a:picLocks noChangeAspect="1"/>
          </p:cNvPicPr>
          <p:nvPr/>
        </p:nvPicPr>
        <p:blipFill>
          <a:blip r:embed="rId2"/>
          <a:stretch/>
        </p:blipFill>
        <p:spPr bwMode="auto">
          <a:xfrm>
            <a:off x="886623" y="1739770"/>
            <a:ext cx="9271863" cy="4846086"/>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bg>
      <p:bgPr>
        <a:solidFill>
          <a:srgbClr val="404040"/>
        </a:solidFill>
        <a:effectLst/>
      </p:bgPr>
    </p:bg>
    <p:spTree>
      <p:nvGrpSpPr>
        <p:cNvPr id="1" name=""/>
        <p:cNvGrpSpPr/>
        <p:nvPr/>
      </p:nvGrpSpPr>
      <p:grpSpPr bwMode="auto">
        <a:xfrm>
          <a:off x="0" y="0"/>
          <a:ext cx="0" cy="0"/>
          <a:chOff x="0" y="0"/>
          <a:chExt cx="0" cy="0"/>
        </a:xfrm>
      </p:grpSpPr>
      <p:sp>
        <p:nvSpPr>
          <p:cNvPr id="4" name="Rectangle 7"/>
          <p:cNvSpPr>
            <a:spLocks noGrp="1" noRot="1" noChangeAspect="1" noMove="1" noResize="1" noEditPoints="1" noAdjustHandles="1" noChangeArrowheads="1" noChangeShapeType="1" noTextEdit="1"/>
          </p:cNvSpPr>
          <p:nvPr/>
        </p:nvSpPr>
        <p:spPr bwMode="auto">
          <a:xfrm>
            <a:off x="0" y="-3323"/>
            <a:ext cx="12191999" cy="6861323"/>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5" name="Freeform 13"/>
          <p:cNvSpPr>
            <a:spLocks noGrp="1" noRot="1" noChangeAspect="1" noMove="1" noResize="1" noEditPoints="1" noAdjustHandles="1" noChangeArrowheads="1" noChangeShapeType="1" noTextEdit="1"/>
          </p:cNvSpPr>
          <p:nvPr/>
        </p:nvSpPr>
        <p:spPr bwMode="auto">
          <a:xfrm>
            <a:off x="0" y="0"/>
            <a:ext cx="11786753"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extrusionOk="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 name="Freeform 11"/>
          <p:cNvSpPr>
            <a:spLocks noGrp="1" noRot="1" noChangeAspect="1" noMove="1" noResize="1" noEditPoints="1" noAdjustHandles="1" noChangeArrowheads="1" noChangeShapeType="1" noTextEdit="1"/>
          </p:cNvSpPr>
          <p:nvPr/>
        </p:nvSpPr>
        <p:spPr bwMode="auto">
          <a:xfrm>
            <a:off x="0" y="0"/>
            <a:ext cx="3581399"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extrusionOk="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7" name="Content Placeholder 2"/>
          <p:cNvSpPr>
            <a:spLocks noGrp="1"/>
          </p:cNvSpPr>
          <p:nvPr>
            <p:ph idx="1"/>
          </p:nvPr>
        </p:nvSpPr>
        <p:spPr bwMode="auto">
          <a:xfrm>
            <a:off x="838200" y="952499"/>
            <a:ext cx="10369247" cy="544285"/>
          </a:xfrm>
        </p:spPr>
        <p:txBody>
          <a:bodyPr vertOverflow="overflow" horzOverflow="clip" vert="horz" wrap="square" lIns="91440" tIns="45720" rIns="91440" bIns="45720" numCol="1" spcCol="0" rtlCol="0" fromWordArt="0" anchor="t" anchorCtr="0" forceAA="0" compatLnSpc="0">
            <a:normAutofit/>
          </a:bodyPr>
          <a:lstStyle/>
          <a:p>
            <a:pPr marL="0" indent="0">
              <a:buFont typeface="Arial"/>
              <a:buNone/>
              <a:defRPr/>
            </a:pPr>
            <a:r>
              <a:rPr lang="en-US" sz="2200" b="0">
                <a:solidFill>
                  <a:srgbClr val="FFFFFF"/>
                </a:solidFill>
                <a:cs typeface="Calibri"/>
              </a:rPr>
              <a:t>6. Building the graphical representation of restaurants and dishes  </a:t>
            </a:r>
          </a:p>
        </p:txBody>
      </p:sp>
      <p:pic>
        <p:nvPicPr>
          <p:cNvPr id="8" name="Picture 7"/>
          <p:cNvPicPr>
            <a:picLocks noChangeAspect="1"/>
          </p:cNvPicPr>
          <p:nvPr/>
        </p:nvPicPr>
        <p:blipFill>
          <a:blip r:embed="rId2"/>
          <a:stretch/>
        </p:blipFill>
        <p:spPr bwMode="auto">
          <a:xfrm>
            <a:off x="972933" y="1496785"/>
            <a:ext cx="9343224" cy="5255563"/>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bg>
      <p:bgPr>
        <a:solidFill>
          <a:srgbClr val="404040"/>
        </a:solidFill>
        <a:effectLst/>
      </p:bgPr>
    </p:bg>
    <p:spTree>
      <p:nvGrpSpPr>
        <p:cNvPr id="1" name=""/>
        <p:cNvGrpSpPr/>
        <p:nvPr/>
      </p:nvGrpSpPr>
      <p:grpSpPr bwMode="auto">
        <a:xfrm>
          <a:off x="0" y="0"/>
          <a:ext cx="0" cy="0"/>
          <a:chOff x="0" y="0"/>
          <a:chExt cx="0" cy="0"/>
        </a:xfrm>
      </p:grpSpPr>
      <p:sp>
        <p:nvSpPr>
          <p:cNvPr id="4" name="Rectangle 7"/>
          <p:cNvSpPr>
            <a:spLocks noGrp="1" noRot="1" noChangeAspect="1" noMove="1" noResize="1" noEditPoints="1" noAdjustHandles="1" noChangeArrowheads="1" noChangeShapeType="1" noTextEdit="1"/>
          </p:cNvSpPr>
          <p:nvPr/>
        </p:nvSpPr>
        <p:spPr bwMode="auto">
          <a:xfrm>
            <a:off x="0" y="-3322"/>
            <a:ext cx="12191998" cy="686132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5" name="Freeform 13"/>
          <p:cNvSpPr>
            <a:spLocks noGrp="1" noRot="1" noChangeAspect="1" noMove="1" noResize="1" noEditPoints="1" noAdjustHandles="1" noChangeArrowheads="1" noChangeShapeType="1" noTextEdit="1"/>
          </p:cNvSpPr>
          <p:nvPr/>
        </p:nvSpPr>
        <p:spPr bwMode="auto">
          <a:xfrm>
            <a:off x="0" y="0"/>
            <a:ext cx="11786752"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extrusionOk="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 name="Freeform 11"/>
          <p:cNvSpPr>
            <a:spLocks noGrp="1" noRot="1" noChangeAspect="1" noMove="1" noResize="1" noEditPoints="1" noAdjustHandles="1" noChangeArrowheads="1" noChangeShapeType="1" noTextEdit="1"/>
          </p:cNvSpPr>
          <p:nvPr/>
        </p:nvSpPr>
        <p:spPr bwMode="auto">
          <a:xfrm>
            <a:off x="0" y="0"/>
            <a:ext cx="3581398"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extrusionOk="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7" name="Content Placeholder 2"/>
          <p:cNvSpPr>
            <a:spLocks noGrp="1"/>
          </p:cNvSpPr>
          <p:nvPr>
            <p:ph idx="1"/>
          </p:nvPr>
        </p:nvSpPr>
        <p:spPr bwMode="auto">
          <a:xfrm>
            <a:off x="838198" y="952498"/>
            <a:ext cx="10369246" cy="544284"/>
          </a:xfrm>
        </p:spPr>
        <p:txBody>
          <a:bodyPr vertOverflow="overflow" horzOverflow="clip" vert="horz" wrap="square" lIns="91440" tIns="45720" rIns="91440" bIns="45720" numCol="1" spcCol="0" rtlCol="0" fromWordArt="0" anchor="t" anchorCtr="0" forceAA="0" compatLnSpc="0">
            <a:normAutofit/>
          </a:bodyPr>
          <a:lstStyle/>
          <a:p>
            <a:pPr marL="0" indent="0">
              <a:buFont typeface="Arial"/>
              <a:buNone/>
              <a:defRPr/>
            </a:pPr>
            <a:r>
              <a:rPr lang="en-US" sz="2200" b="0">
                <a:solidFill>
                  <a:srgbClr val="FFFFFF"/>
                </a:solidFill>
                <a:cs typeface="Calibri"/>
              </a:rPr>
              <a:t>6. Result Window.  </a:t>
            </a:r>
          </a:p>
        </p:txBody>
      </p:sp>
      <p:pic>
        <p:nvPicPr>
          <p:cNvPr id="8" name="Picture 7"/>
          <p:cNvPicPr>
            <a:picLocks noChangeAspect="1"/>
          </p:cNvPicPr>
          <p:nvPr/>
        </p:nvPicPr>
        <p:blipFill>
          <a:blip r:embed="rId2"/>
          <a:stretch/>
        </p:blipFill>
        <p:spPr bwMode="auto">
          <a:xfrm>
            <a:off x="3697650" y="2286410"/>
            <a:ext cx="4324349" cy="3080925"/>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bg>
      <p:bgPr>
        <a:solidFill>
          <a:srgbClr val="404040"/>
        </a:solidFill>
        <a:effectLst/>
      </p:bgPr>
    </p:bg>
    <p:spTree>
      <p:nvGrpSpPr>
        <p:cNvPr id="1" name=""/>
        <p:cNvGrpSpPr/>
        <p:nvPr/>
      </p:nvGrpSpPr>
      <p:grpSpPr bwMode="auto">
        <a:xfrm>
          <a:off x="0" y="0"/>
          <a:ext cx="0" cy="0"/>
          <a:chOff x="0" y="0"/>
          <a:chExt cx="0" cy="0"/>
        </a:xfrm>
      </p:grpSpPr>
      <p:sp>
        <p:nvSpPr>
          <p:cNvPr id="4" name="Rectangle 7"/>
          <p:cNvSpPr>
            <a:spLocks noGrp="1" noRot="1" noChangeAspect="1" noMove="1" noResize="1" noEditPoints="1" noAdjustHandles="1" noChangeArrowheads="1" noChangeShapeType="1" noTextEdit="1"/>
          </p:cNvSpPr>
          <p:nvPr/>
        </p:nvSpPr>
        <p:spPr bwMode="auto">
          <a:xfrm>
            <a:off x="0" y="-3323"/>
            <a:ext cx="12191999" cy="6861323"/>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5" name="Freeform 13"/>
          <p:cNvSpPr>
            <a:spLocks noGrp="1" noRot="1" noChangeAspect="1" noMove="1" noResize="1" noEditPoints="1" noAdjustHandles="1" noChangeArrowheads="1" noChangeShapeType="1" noTextEdit="1"/>
          </p:cNvSpPr>
          <p:nvPr/>
        </p:nvSpPr>
        <p:spPr bwMode="auto">
          <a:xfrm>
            <a:off x="0" y="0"/>
            <a:ext cx="11786753"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extrusionOk="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 name="Freeform 11"/>
          <p:cNvSpPr>
            <a:spLocks noGrp="1" noRot="1" noChangeAspect="1" noMove="1" noResize="1" noEditPoints="1" noAdjustHandles="1" noChangeArrowheads="1" noChangeShapeType="1" noTextEdit="1"/>
          </p:cNvSpPr>
          <p:nvPr/>
        </p:nvSpPr>
        <p:spPr bwMode="auto">
          <a:xfrm>
            <a:off x="0" y="0"/>
            <a:ext cx="3581399"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extrusionOk="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7" name="Content Placeholder 2"/>
          <p:cNvSpPr>
            <a:spLocks noGrp="1"/>
          </p:cNvSpPr>
          <p:nvPr>
            <p:ph idx="1"/>
          </p:nvPr>
        </p:nvSpPr>
        <p:spPr bwMode="auto">
          <a:xfrm>
            <a:off x="838200" y="952499"/>
            <a:ext cx="10369247" cy="544285"/>
          </a:xfrm>
        </p:spPr>
        <p:txBody>
          <a:bodyPr vertOverflow="overflow" horzOverflow="clip" vert="horz" wrap="square" lIns="91440" tIns="45720" rIns="91440" bIns="45720" numCol="1" spcCol="0" rtlCol="0" fromWordArt="0" anchor="t" anchorCtr="0" forceAA="0" compatLnSpc="0">
            <a:normAutofit/>
          </a:bodyPr>
          <a:lstStyle/>
          <a:p>
            <a:pPr marL="0" indent="0">
              <a:buFont typeface="Arial"/>
              <a:buNone/>
              <a:defRPr/>
            </a:pPr>
            <a:r>
              <a:rPr lang="en-US" sz="2200" b="0">
                <a:solidFill>
                  <a:srgbClr val="FFFFFF"/>
                </a:solidFill>
                <a:cs typeface="Calibri"/>
              </a:rPr>
              <a:t>7. Accuracy of the prediction model </a:t>
            </a:r>
          </a:p>
        </p:txBody>
      </p:sp>
      <p:pic>
        <p:nvPicPr>
          <p:cNvPr id="8" name="Picture 7"/>
          <p:cNvPicPr>
            <a:picLocks noChangeAspect="1"/>
          </p:cNvPicPr>
          <p:nvPr/>
        </p:nvPicPr>
        <p:blipFill>
          <a:blip r:embed="rId2"/>
          <a:srcRect l="-15" t="45954" r="2019" b="-50762"/>
          <a:stretch/>
        </p:blipFill>
        <p:spPr bwMode="auto">
          <a:xfrm>
            <a:off x="992372" y="1496785"/>
            <a:ext cx="8484613" cy="4344566"/>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bg>
      <p:bgPr>
        <a:solidFill>
          <a:srgbClr val="404040"/>
        </a:solidFill>
        <a:effectLst/>
      </p:bgPr>
    </p:bg>
    <p:spTree>
      <p:nvGrpSpPr>
        <p:cNvPr id="1" name=""/>
        <p:cNvGrpSpPr/>
        <p:nvPr/>
      </p:nvGrpSpPr>
      <p:grpSpPr bwMode="auto">
        <a:xfrm>
          <a:off x="0" y="0"/>
          <a:ext cx="0" cy="0"/>
          <a:chOff x="0" y="0"/>
          <a:chExt cx="0" cy="0"/>
        </a:xfrm>
      </p:grpSpPr>
      <p:sp>
        <p:nvSpPr>
          <p:cNvPr id="4" name="Rectangle 7"/>
          <p:cNvSpPr>
            <a:spLocks noGrp="1" noRot="1" noChangeAspect="1" noMove="1" noResize="1" noEditPoints="1" noAdjustHandles="1" noChangeArrowheads="1" noChangeShapeType="1" noTextEdit="1"/>
          </p:cNvSpPr>
          <p:nvPr/>
        </p:nvSpPr>
        <p:spPr bwMode="auto">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5" name="Freeform 13"/>
          <p:cNvSpPr>
            <a:spLocks noGrp="1" noRot="1" noChangeAspect="1" noMove="1" noResize="1" noEditPoints="1" noAdjustHandles="1" noChangeArrowheads="1" noChangeShapeType="1" noTextEdit="1"/>
          </p:cNvSpPr>
          <p:nvPr/>
        </p:nvSpPr>
        <p:spPr bwMode="auto">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extrusionOk="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 name="Freeform 11"/>
          <p:cNvSpPr>
            <a:spLocks noGrp="1" noRot="1" noChangeAspect="1" noMove="1" noResize="1" noEditPoints="1" noAdjustHandles="1" noChangeArrowheads="1" noChangeShapeType="1" noTextEdit="1"/>
          </p:cNvSpPr>
          <p:nvPr/>
        </p:nvSpPr>
        <p:spPr bwMode="auto">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extrusionOk="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7" name="Title 1"/>
          <p:cNvSpPr>
            <a:spLocks noGrp="1"/>
          </p:cNvSpPr>
          <p:nvPr>
            <p:ph type="title"/>
          </p:nvPr>
        </p:nvSpPr>
        <p:spPr bwMode="auto">
          <a:xfrm>
            <a:off x="833001" y="365124"/>
            <a:ext cx="4731547" cy="1325562"/>
          </a:xfrm>
        </p:spPr>
        <p:txBody>
          <a:bodyPr vertOverflow="overflow" horzOverflow="clip" vert="horz" wrap="square" lIns="91440" tIns="45720" rIns="91440" bIns="45720" numCol="1" spcCol="0" rtlCol="0" fromWordArt="0" anchor="ctr" anchorCtr="0" forceAA="0" compatLnSpc="0">
            <a:normAutofit fontScale="95000"/>
          </a:bodyPr>
          <a:lstStyle/>
          <a:p>
            <a:pPr>
              <a:defRPr/>
            </a:pPr>
            <a:r>
              <a:rPr lang="en-US" b="1">
                <a:solidFill>
                  <a:srgbClr val="FFFFFF"/>
                </a:solidFill>
                <a:cs typeface="Calibri Light"/>
              </a:rPr>
              <a:t>Internship Impact</a:t>
            </a:r>
            <a:endParaRPr b="1">
              <a:solidFill>
                <a:srgbClr val="FFFFFF"/>
              </a:solidFill>
            </a:endParaRPr>
          </a:p>
        </p:txBody>
      </p:sp>
      <p:sp>
        <p:nvSpPr>
          <p:cNvPr id="8" name="Content Placeholder 2"/>
          <p:cNvSpPr>
            <a:spLocks noGrp="1"/>
          </p:cNvSpPr>
          <p:nvPr>
            <p:ph idx="1"/>
          </p:nvPr>
        </p:nvSpPr>
        <p:spPr bwMode="auto">
          <a:xfrm>
            <a:off x="838201" y="2022601"/>
            <a:ext cx="10515597" cy="4154361"/>
          </a:xfrm>
        </p:spPr>
        <p:txBody>
          <a:bodyPr vert="horz" lIns="91440" tIns="45720" rIns="91440" bIns="45720" rtlCol="0">
            <a:normAutofit/>
          </a:bodyPr>
          <a:lstStyle/>
          <a:p>
            <a:pPr>
              <a:defRPr/>
            </a:pPr>
            <a:r>
              <a:rPr lang="en-IN" sz="2000" b="0" i="0" u="none" strike="noStrike" cap="none" spc="0">
                <a:solidFill>
                  <a:schemeClr val="tx1"/>
                </a:solidFill>
                <a:latin typeface="+mn-lt"/>
                <a:ea typeface="+mn-ea"/>
                <a:cs typeface="+mn-cs"/>
              </a:rPr>
              <a:t>We learnt working in a team and also individual.</a:t>
            </a:r>
            <a:endParaRPr lang="en-IN" sz="2000" b="0" i="0" u="none" strike="noStrike" cap="none" spc="0">
              <a:solidFill>
                <a:schemeClr val="tx1"/>
              </a:solidFill>
              <a:latin typeface="Arial"/>
              <a:ea typeface="Arial"/>
              <a:cs typeface="Arial"/>
            </a:endParaRPr>
          </a:p>
          <a:p>
            <a:pPr marL="0" indent="0">
              <a:buFont typeface="Arial"/>
              <a:buNone/>
              <a:defRPr/>
            </a:pPr>
            <a:endParaRPr sz="2000"/>
          </a:p>
          <a:p>
            <a:pPr>
              <a:defRPr/>
            </a:pPr>
            <a:r>
              <a:rPr lang="en-IN" sz="2000" b="0" i="0" u="none" strike="noStrike" cap="none" spc="0">
                <a:solidFill>
                  <a:schemeClr val="tx1"/>
                </a:solidFill>
                <a:latin typeface="+mn-lt"/>
                <a:ea typeface="+mn-ea"/>
                <a:cs typeface="+mn-cs"/>
              </a:rPr>
              <a:t>Explored career path in AI and ML by developing a real world application.</a:t>
            </a:r>
            <a:endParaRPr sz="2000"/>
          </a:p>
          <a:p>
            <a:pPr>
              <a:defRPr/>
            </a:pPr>
            <a:endParaRPr sz="2000"/>
          </a:p>
          <a:p>
            <a:pPr>
              <a:defRPr/>
            </a:pPr>
            <a:r>
              <a:rPr lang="en-IN" sz="2000" b="0" i="0" u="none" strike="noStrike" cap="none" spc="0">
                <a:solidFill>
                  <a:schemeClr val="tx1"/>
                </a:solidFill>
                <a:latin typeface="+mn-lt"/>
                <a:ea typeface="+mn-ea"/>
                <a:cs typeface="+mn-cs"/>
              </a:rPr>
              <a:t>Learnt new skills in AI,ML and data science fields ,which boosts the knowledge in the field.</a:t>
            </a:r>
            <a:endParaRPr lang="en-IN" sz="2000" b="0" i="0" u="none" strike="noStrike" cap="none" spc="0">
              <a:solidFill>
                <a:schemeClr val="tx1"/>
              </a:solidFill>
              <a:latin typeface="Arial"/>
              <a:ea typeface="Arial"/>
              <a:cs typeface="Arial"/>
            </a:endParaRPr>
          </a:p>
          <a:p>
            <a:pPr>
              <a:defRPr/>
            </a:pPr>
            <a:endParaRPr sz="2000" cap="none"/>
          </a:p>
          <a:p>
            <a:pPr>
              <a:defRPr/>
            </a:pPr>
            <a:r>
              <a:rPr lang="en-IN" sz="2000" b="0" i="0" u="none" strike="noStrike" cap="none" spc="0">
                <a:solidFill>
                  <a:schemeClr val="tx1"/>
                </a:solidFill>
                <a:latin typeface="+mn-lt"/>
                <a:ea typeface="+mn-ea"/>
                <a:cs typeface="+mn-cs"/>
              </a:rPr>
              <a:t>Helped in self development and boosts knowledge.</a:t>
            </a:r>
            <a:endParaRPr lang="en-IN" sz="2000" b="0" i="0" u="none" strike="noStrike" cap="none" spc="0">
              <a:solidFill>
                <a:schemeClr val="tx1"/>
              </a:solidFill>
              <a:latin typeface="Arial"/>
              <a:ea typeface="Arial"/>
              <a:cs typeface="Arial"/>
            </a:endParaRPr>
          </a:p>
        </p:txBody>
      </p:sp>
    </p:spTree>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bg>
      <p:bgPr>
        <a:solidFill>
          <a:srgbClr val="404040"/>
        </a:solidFill>
        <a:effectLst/>
      </p:bgPr>
    </p:bg>
    <p:spTree>
      <p:nvGrpSpPr>
        <p:cNvPr id="1" name=""/>
        <p:cNvGrpSpPr/>
        <p:nvPr/>
      </p:nvGrpSpPr>
      <p:grpSpPr bwMode="auto">
        <a:xfrm>
          <a:off x="0" y="0"/>
          <a:ext cx="0" cy="0"/>
          <a:chOff x="0" y="0"/>
          <a:chExt cx="0" cy="0"/>
        </a:xfrm>
      </p:grpSpPr>
      <p:sp>
        <p:nvSpPr>
          <p:cNvPr id="4" name="Rectangle 7"/>
          <p:cNvSpPr>
            <a:spLocks noGrp="1" noRot="1" noChangeAspect="1" noMove="1" noResize="1" noEditPoints="1" noAdjustHandles="1" noChangeArrowheads="1" noChangeShapeType="1" noTextEdit="1"/>
          </p:cNvSpPr>
          <p:nvPr/>
        </p:nvSpPr>
        <p:spPr bwMode="auto">
          <a:xfrm>
            <a:off x="0" y="-3323"/>
            <a:ext cx="12191999" cy="6861323"/>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5" name="Freeform 13"/>
          <p:cNvSpPr>
            <a:spLocks noGrp="1" noRot="1" noChangeAspect="1" noMove="1" noResize="1" noEditPoints="1" noAdjustHandles="1" noChangeArrowheads="1" noChangeShapeType="1" noTextEdit="1"/>
          </p:cNvSpPr>
          <p:nvPr/>
        </p:nvSpPr>
        <p:spPr bwMode="auto">
          <a:xfrm>
            <a:off x="0" y="0"/>
            <a:ext cx="11786753"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extrusionOk="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 name="Freeform 11"/>
          <p:cNvSpPr>
            <a:spLocks noGrp="1" noRot="1" noChangeAspect="1" noMove="1" noResize="1" noEditPoints="1" noAdjustHandles="1" noChangeArrowheads="1" noChangeShapeType="1" noTextEdit="1"/>
          </p:cNvSpPr>
          <p:nvPr/>
        </p:nvSpPr>
        <p:spPr bwMode="auto">
          <a:xfrm>
            <a:off x="0" y="0"/>
            <a:ext cx="3581399"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extrusionOk="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7" name="Title 1"/>
          <p:cNvSpPr>
            <a:spLocks noGrp="1"/>
          </p:cNvSpPr>
          <p:nvPr>
            <p:ph type="title"/>
          </p:nvPr>
        </p:nvSpPr>
        <p:spPr bwMode="auto">
          <a:xfrm>
            <a:off x="833000" y="365123"/>
            <a:ext cx="4064798" cy="1325561"/>
          </a:xfrm>
        </p:spPr>
        <p:txBody>
          <a:bodyPr>
            <a:normAutofit/>
          </a:bodyPr>
          <a:lstStyle/>
          <a:p>
            <a:pPr>
              <a:defRPr/>
            </a:pPr>
            <a:r>
              <a:rPr lang="en-US">
                <a:solidFill>
                  <a:srgbClr val="FFFFFF"/>
                </a:solidFill>
                <a:cs typeface="Calibri Light"/>
              </a:rPr>
              <a:t>CONCLUSION</a:t>
            </a:r>
            <a:endParaRPr lang="en-US">
              <a:solidFill>
                <a:srgbClr val="FFFFFF"/>
              </a:solidFill>
            </a:endParaRPr>
          </a:p>
        </p:txBody>
      </p:sp>
      <p:sp>
        <p:nvSpPr>
          <p:cNvPr id="8" name="Content Placeholder 2"/>
          <p:cNvSpPr>
            <a:spLocks noGrp="1"/>
          </p:cNvSpPr>
          <p:nvPr>
            <p:ph idx="1"/>
          </p:nvPr>
        </p:nvSpPr>
        <p:spPr bwMode="auto">
          <a:xfrm>
            <a:off x="838198" y="1371599"/>
            <a:ext cx="10515595" cy="5238749"/>
          </a:xfrm>
        </p:spPr>
        <p:txBody>
          <a:bodyPr vertOverflow="overflow" horzOverflow="clip" vert="horz" wrap="square" lIns="91440" tIns="45720" rIns="91440" bIns="45720" numCol="1" spcCol="0" rtlCol="0" fromWordArt="0" anchor="t" anchorCtr="0" forceAA="0" compatLnSpc="0">
            <a:normAutofit/>
          </a:bodyPr>
          <a:lstStyle/>
          <a:p>
            <a:pPr>
              <a:defRPr/>
            </a:pPr>
            <a:r>
              <a:rPr lang="en-US" sz="2000">
                <a:solidFill>
                  <a:srgbClr val="FFFFFF"/>
                </a:solidFill>
                <a:ea typeface="+mn-lt"/>
                <a:cs typeface="+mn-lt"/>
              </a:rPr>
              <a:t>Lightweight ,fast and more accurate prediction using Machine Learning Algorithm.</a:t>
            </a:r>
            <a:endParaRPr lang="en-US" sz="2000">
              <a:solidFill>
                <a:srgbClr val="FFFFFF"/>
              </a:solidFill>
              <a:ea typeface="Arial"/>
              <a:cs typeface="Arial"/>
            </a:endParaRPr>
          </a:p>
          <a:p>
            <a:pPr>
              <a:defRPr/>
            </a:pPr>
            <a:endParaRPr lang="en-US" sz="2000">
              <a:solidFill>
                <a:srgbClr val="FFFFFF"/>
              </a:solidFill>
              <a:ea typeface="Arial"/>
              <a:cs typeface="Arial"/>
            </a:endParaRPr>
          </a:p>
          <a:p>
            <a:pPr>
              <a:defRPr/>
            </a:pPr>
            <a:r>
              <a:rPr lang="en-US" sz="2000">
                <a:solidFill>
                  <a:srgbClr val="FFFFFF"/>
                </a:solidFill>
                <a:ea typeface="Arial"/>
                <a:cs typeface="Arial"/>
              </a:rPr>
              <a:t>Since it needs to fit the model by providing the data ,takes time to fit. </a:t>
            </a:r>
          </a:p>
          <a:p>
            <a:pPr marL="0" indent="0">
              <a:buFont typeface="Arial"/>
              <a:buNone/>
              <a:defRPr/>
            </a:pPr>
            <a:endParaRPr lang="en-US" sz="2000">
              <a:solidFill>
                <a:srgbClr val="FFFFFF"/>
              </a:solidFill>
            </a:endParaRPr>
          </a:p>
          <a:p>
            <a:pPr>
              <a:defRPr/>
            </a:pPr>
            <a:r>
              <a:rPr lang="en-US" sz="2000" b="0" i="0" u="none" strike="noStrike" cap="none" spc="0">
                <a:solidFill>
                  <a:srgbClr val="FFFFFF"/>
                </a:solidFill>
                <a:latin typeface="+mn-lt"/>
                <a:ea typeface="+mn-lt"/>
                <a:cs typeface="+mn-lt"/>
              </a:rPr>
              <a:t>Python gives extraordinary modules such as pandas,matplotlib etc helping in data cleaning and graphical application.  </a:t>
            </a:r>
            <a:endParaRPr sz="2000">
              <a:solidFill>
                <a:srgbClr val="FFFFFF"/>
              </a:solidFill>
            </a:endParaRPr>
          </a:p>
          <a:p>
            <a:pPr>
              <a:defRPr/>
            </a:pPr>
            <a:endParaRPr lang="en-US" sz="2000">
              <a:solidFill>
                <a:srgbClr val="FFFFFF"/>
              </a:solidFill>
            </a:endParaRPr>
          </a:p>
          <a:p>
            <a:pPr>
              <a:defRPr/>
            </a:pPr>
            <a:r>
              <a:rPr lang="en-US" sz="2000">
                <a:solidFill>
                  <a:srgbClr val="FFFFFF"/>
                </a:solidFill>
                <a:ea typeface="+mn-lt"/>
                <a:cs typeface="+mn-lt"/>
              </a:rPr>
              <a:t>Prediction of Restaurant based on cuisines,location,Price and location.</a:t>
            </a:r>
            <a:endParaRPr lang="en-US" sz="2000">
              <a:solidFill>
                <a:srgbClr val="FFFFFF"/>
              </a:solidFill>
              <a:ea typeface="Arial"/>
              <a:cs typeface="Arial"/>
            </a:endParaRPr>
          </a:p>
          <a:p>
            <a:pPr>
              <a:defRPr/>
            </a:pPr>
            <a:endParaRPr lang="en-US" sz="2000">
              <a:solidFill>
                <a:srgbClr val="FFFFFF"/>
              </a:solidFill>
            </a:endParaRPr>
          </a:p>
          <a:p>
            <a:pPr>
              <a:defRPr/>
            </a:pPr>
            <a:r>
              <a:rPr lang="en-US" sz="2000">
                <a:solidFill>
                  <a:srgbClr val="FFFFFF"/>
                </a:solidFill>
                <a:ea typeface="+mn-lt"/>
                <a:cs typeface="+mn-lt"/>
              </a:rPr>
              <a:t>A Graphical UI based window is launched ,hence it is flexible and user friendly. </a:t>
            </a:r>
            <a:endParaRPr lang="en-US" sz="2000">
              <a:solidFill>
                <a:srgbClr val="FFFFFF"/>
              </a:solidFill>
              <a:ea typeface="Arial"/>
              <a:cs typeface="Arial"/>
            </a:endParaRPr>
          </a:p>
          <a:p>
            <a:pPr>
              <a:defRPr/>
            </a:pPr>
            <a:endParaRPr lang="en-US" sz="2000">
              <a:solidFill>
                <a:srgbClr val="FFFFFF"/>
              </a:solidFill>
            </a:endParaRPr>
          </a:p>
          <a:p>
            <a:pPr>
              <a:defRPr/>
            </a:pPr>
            <a:r>
              <a:rPr lang="en-US" sz="2000">
                <a:solidFill>
                  <a:srgbClr val="FFFFFF"/>
                </a:solidFill>
                <a:ea typeface="+mn-lt"/>
                <a:cs typeface="+mn-lt"/>
              </a:rPr>
              <a:t>Generation of statistical graph of Restaurant,Ratings etc.</a:t>
            </a:r>
            <a:endParaRPr lang="en-US" sz="2000">
              <a:solidFill>
                <a:srgbClr val="FFFFFF"/>
              </a:solidFill>
              <a:ea typeface="Arial"/>
              <a:cs typeface="Arial"/>
            </a:endParaRPr>
          </a:p>
          <a:p>
            <a:pPr>
              <a:defRPr/>
            </a:pPr>
            <a:endParaRPr lang="en-US" sz="2000">
              <a:solidFill>
                <a:srgbClr val="FFFFFF"/>
              </a:solidFill>
              <a:ea typeface="Calibri"/>
              <a:cs typeface="Calibri"/>
            </a:endParaRPr>
          </a:p>
          <a:p>
            <a:pPr>
              <a:defRPr/>
            </a:pPr>
            <a:r>
              <a:rPr lang="en-US" sz="2000">
                <a:solidFill>
                  <a:srgbClr val="FFFFFF"/>
                </a:solidFill>
                <a:ea typeface="+mn-lt"/>
                <a:cs typeface="+mn-lt"/>
              </a:rPr>
              <a:t>Users have different options to look into restaurants,cuisines,locations,ratings.</a:t>
            </a:r>
            <a:endParaRPr lang="en-US" sz="2000">
              <a:solidFill>
                <a:srgbClr val="FFFFFF"/>
              </a:solidFill>
              <a:ea typeface="Arial"/>
              <a:cs typeface="Arial"/>
            </a:endParaRPr>
          </a:p>
          <a:p>
            <a:pPr>
              <a:defRPr/>
            </a:pPr>
            <a:endParaRPr lang="en-US" sz="2000">
              <a:solidFill>
                <a:srgbClr val="FFFFFF"/>
              </a:solidFill>
              <a:cs typeface="Calibri"/>
            </a:endParaRPr>
          </a:p>
          <a:p>
            <a:pPr>
              <a:defRPr/>
            </a:pPr>
            <a:endParaRPr lang="en-US" sz="2000">
              <a:solidFill>
                <a:srgbClr val="FFFFFF"/>
              </a:solidFill>
              <a:cs typeface="Calibri"/>
            </a:endParaRPr>
          </a:p>
        </p:txBody>
      </p:sp>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bwMode="auto">
        <a:xfrm>
          <a:off x="0" y="0"/>
          <a:ext cx="0" cy="0"/>
          <a:chOff x="0" y="0"/>
          <a:chExt cx="0" cy="0"/>
        </a:xfrm>
      </p:grpSpPr>
      <p:sp>
        <p:nvSpPr>
          <p:cNvPr id="4" name="Rectangle 7"/>
          <p:cNvSpPr>
            <a:spLocks noGrp="1" noRot="1" noChangeAspect="1" noMove="1" noResize="1" noEditPoints="1" noAdjustHandles="1" noChangeArrowheads="1" noChangeShapeType="1" noTextEdit="1"/>
          </p:cNvSpPr>
          <p:nvPr/>
        </p:nvSpPr>
        <p:spPr bwMode="auto">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5" name="Oval 9"/>
          <p:cNvSpPr>
            <a:spLocks noGrp="1" noRot="1" noChangeAspect="1" noMove="1" noResize="1" noEditPoints="1" noAdjustHandles="1" noChangeArrowheads="1" noChangeShapeType="1" noTextEdit="1"/>
          </p:cNvSpPr>
          <p:nvPr/>
        </p:nvSpPr>
        <p:spPr bwMode="auto">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 name="Oval 11"/>
          <p:cNvSpPr>
            <a:spLocks noGrp="1" noRot="1" noChangeAspect="1" noMove="1" noResize="1" noEditPoints="1" noAdjustHandles="1" noChangeArrowheads="1" noChangeShapeType="1" noTextEdit="1"/>
          </p:cNvSpPr>
          <p:nvPr/>
        </p:nvSpPr>
        <p:spPr bwMode="auto">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7" name="Oval 13"/>
          <p:cNvSpPr>
            <a:spLocks noGrp="1" noRot="1" noChangeAspect="1" noMove="1" noResize="1" noEditPoints="1" noAdjustHandles="1" noChangeArrowheads="1" noChangeShapeType="1" noTextEdit="1"/>
          </p:cNvSpPr>
          <p:nvPr/>
        </p:nvSpPr>
        <p:spPr bwMode="auto">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8" name="Title 1"/>
          <p:cNvSpPr>
            <a:spLocks noGrp="1"/>
          </p:cNvSpPr>
          <p:nvPr>
            <p:ph type="title"/>
          </p:nvPr>
        </p:nvSpPr>
        <p:spPr bwMode="auto">
          <a:xfrm>
            <a:off x="1102368" y="1877492"/>
            <a:ext cx="4030132" cy="3215373"/>
          </a:xfrm>
        </p:spPr>
        <p:txBody>
          <a:bodyPr>
            <a:normAutofit/>
          </a:bodyPr>
          <a:lstStyle/>
          <a:p>
            <a:pPr algn="ctr">
              <a:defRPr/>
            </a:pPr>
            <a:r>
              <a:rPr lang="en-US" sz="3100">
                <a:solidFill>
                  <a:schemeClr val="bg1"/>
                </a:solidFill>
                <a:cs typeface="Calibri Light"/>
              </a:rPr>
              <a:t>   </a:t>
            </a:r>
            <a:r>
              <a:rPr lang="en-US" sz="3100" b="1">
                <a:solidFill>
                  <a:schemeClr val="bg1"/>
                </a:solidFill>
                <a:cs typeface="Calibri Light"/>
              </a:rPr>
              <a:t>CONTENTS</a:t>
            </a:r>
            <a:endParaRPr/>
          </a:p>
        </p:txBody>
      </p:sp>
      <p:grpSp>
        <p:nvGrpSpPr>
          <p:cNvPr id="9" name="Group 15"/>
          <p:cNvGrpSpPr>
            <a:grpSpLocks noGrp="1" noRot="1" noChangeAspect="1" noMove="1" noResize="1"/>
          </p:cNvGrpSpPr>
          <p:nvPr/>
        </p:nvGrpSpPr>
        <p:grpSpPr bwMode="auto">
          <a:xfrm>
            <a:off x="0" y="377893"/>
            <a:ext cx="1861854" cy="717514"/>
            <a:chOff x="0" y="377893"/>
            <a:chExt cx="1861854" cy="717514"/>
          </a:xfrm>
          <a:solidFill>
            <a:schemeClr val="bg1"/>
          </a:solidFill>
        </p:grpSpPr>
        <p:sp>
          <p:nvSpPr>
            <p:cNvPr id="10" name="Freeform: Shape 16"/>
            <p:cNvSpPr/>
            <p:nvPr/>
          </p:nvSpPr>
          <p:spPr bwMode="auto">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extrusionOk="0">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pPr>
                <a:defRPr/>
              </a:pPr>
              <a:endParaRPr lang="en-US"/>
            </a:p>
          </p:txBody>
        </p:sp>
        <p:sp>
          <p:nvSpPr>
            <p:cNvPr id="11" name="Freeform: Shape 17"/>
            <p:cNvSpPr/>
            <p:nvPr/>
          </p:nvSpPr>
          <p:spPr bwMode="auto">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extrusionOk="0">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pPr>
                <a:defRPr/>
              </a:pPr>
              <a:endParaRPr lang="en-US"/>
            </a:p>
          </p:txBody>
        </p:sp>
      </p:grpSp>
      <p:sp>
        <p:nvSpPr>
          <p:cNvPr id="12" name="Graphic 212"/>
          <p:cNvSpPr>
            <a:spLocks noGrp="1" noRot="1" noChangeAspect="1" noMove="1" noResize="1" noEditPoints="1" noAdjustHandles="1" noChangeArrowheads="1" noChangeShapeType="1" noTextEdit="1"/>
          </p:cNvSpPr>
          <p:nvPr/>
        </p:nvSpPr>
        <p:spPr bwMode="auto">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extrusionOk="0">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a:solidFill>
                <a:schemeClr val="lt1"/>
              </a:solidFill>
            </a:endParaRPr>
          </a:p>
        </p:txBody>
      </p:sp>
      <p:sp>
        <p:nvSpPr>
          <p:cNvPr id="13" name="Graphic 212"/>
          <p:cNvSpPr>
            <a:spLocks noGrp="1" noRot="1" noChangeAspect="1" noMove="1" noResize="1" noEditPoints="1" noAdjustHandles="1" noChangeArrowheads="1" noChangeShapeType="1" noTextEdit="1"/>
          </p:cNvSpPr>
          <p:nvPr/>
        </p:nvSpPr>
        <p:spPr bwMode="auto">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extrusionOk="0">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a:solidFill>
                <a:schemeClr val="lt1"/>
              </a:solidFill>
            </a:endParaRPr>
          </a:p>
        </p:txBody>
      </p:sp>
      <p:sp>
        <p:nvSpPr>
          <p:cNvPr id="14" name="Oval 23"/>
          <p:cNvSpPr>
            <a:spLocks noGrp="1" noRot="1" noChangeAspect="1" noMove="1" noResize="1" noEditPoints="1" noAdjustHandles="1" noChangeArrowheads="1" noChangeShapeType="1" noTextEdit="1"/>
          </p:cNvSpPr>
          <p:nvPr/>
        </p:nvSpPr>
        <p:spPr bwMode="auto">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a:p>
        </p:txBody>
      </p:sp>
      <p:sp>
        <p:nvSpPr>
          <p:cNvPr id="15" name="Oval 25"/>
          <p:cNvSpPr>
            <a:spLocks noGrp="1" noRot="1" noChangeAspect="1" noMove="1" noResize="1" noEditPoints="1" noAdjustHandles="1" noChangeArrowheads="1" noChangeShapeType="1" noTextEdit="1"/>
          </p:cNvSpPr>
          <p:nvPr/>
        </p:nvSpPr>
        <p:spPr bwMode="auto">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a:p>
        </p:txBody>
      </p:sp>
      <p:sp>
        <p:nvSpPr>
          <p:cNvPr id="16" name="Content Placeholder 2"/>
          <p:cNvSpPr>
            <a:spLocks noGrp="1"/>
          </p:cNvSpPr>
          <p:nvPr>
            <p:ph idx="1"/>
          </p:nvPr>
        </p:nvSpPr>
        <p:spPr bwMode="auto">
          <a:xfrm>
            <a:off x="6234868" y="1130846"/>
            <a:ext cx="5217173" cy="5008618"/>
          </a:xfrm>
        </p:spPr>
        <p:txBody>
          <a:bodyPr vertOverflow="overflow" horzOverflow="clip" vert="horz" wrap="square" lIns="91440" tIns="45720" rIns="91440" bIns="45720" numCol="1" spcCol="0" rtlCol="0" fromWordArt="0" anchor="t" anchorCtr="0" forceAA="0" compatLnSpc="0">
            <a:noAutofit/>
          </a:bodyPr>
          <a:lstStyle/>
          <a:p>
            <a:pPr>
              <a:defRPr/>
            </a:pPr>
            <a:r>
              <a:rPr lang="en-US" sz="3200" dirty="0">
                <a:solidFill>
                  <a:schemeClr val="bg1"/>
                </a:solidFill>
                <a:cs typeface="Calibri"/>
              </a:rPr>
              <a:t>Overview of Internship Work</a:t>
            </a:r>
            <a:endParaRPr sz="3200" dirty="0">
              <a:solidFill>
                <a:schemeClr val="bg1"/>
              </a:solidFill>
              <a:cs typeface="Calibri"/>
            </a:endParaRPr>
          </a:p>
          <a:p>
            <a:pPr>
              <a:defRPr/>
            </a:pPr>
            <a:r>
              <a:rPr lang="en-US" sz="3200" dirty="0">
                <a:solidFill>
                  <a:schemeClr val="bg1"/>
                </a:solidFill>
                <a:cs typeface="Calibri"/>
              </a:rPr>
              <a:t>About the company</a:t>
            </a:r>
          </a:p>
          <a:p>
            <a:pPr>
              <a:defRPr/>
            </a:pPr>
            <a:r>
              <a:rPr lang="en-US" sz="3200" dirty="0">
                <a:solidFill>
                  <a:schemeClr val="bg1"/>
                </a:solidFill>
                <a:cs typeface="Calibri"/>
              </a:rPr>
              <a:t>Introduction</a:t>
            </a:r>
            <a:endParaRPr sz="3200" dirty="0"/>
          </a:p>
          <a:p>
            <a:pPr>
              <a:defRPr/>
            </a:pPr>
            <a:r>
              <a:rPr lang="en-US" sz="3200" dirty="0">
                <a:solidFill>
                  <a:schemeClr val="bg1"/>
                </a:solidFill>
                <a:cs typeface="Calibri"/>
              </a:rPr>
              <a:t>Problem Statement</a:t>
            </a:r>
            <a:endParaRPr sz="3200" dirty="0">
              <a:solidFill>
                <a:schemeClr val="bg1"/>
              </a:solidFill>
              <a:cs typeface="Calibri"/>
            </a:endParaRPr>
          </a:p>
          <a:p>
            <a:pPr>
              <a:defRPr/>
            </a:pPr>
            <a:r>
              <a:rPr lang="en-US" sz="3200" dirty="0">
                <a:solidFill>
                  <a:schemeClr val="bg1"/>
                </a:solidFill>
                <a:cs typeface="Calibri"/>
              </a:rPr>
              <a:t>Methodology</a:t>
            </a:r>
            <a:endParaRPr sz="3200" dirty="0"/>
          </a:p>
          <a:p>
            <a:pPr>
              <a:defRPr/>
            </a:pPr>
            <a:r>
              <a:rPr lang="en-US" sz="3200" dirty="0">
                <a:solidFill>
                  <a:schemeClr val="bg1"/>
                </a:solidFill>
                <a:cs typeface="Calibri"/>
              </a:rPr>
              <a:t>Implementation </a:t>
            </a:r>
          </a:p>
          <a:p>
            <a:pPr>
              <a:defRPr/>
            </a:pPr>
            <a:r>
              <a:rPr lang="en-US" sz="3200" dirty="0">
                <a:solidFill>
                  <a:schemeClr val="bg1"/>
                </a:solidFill>
                <a:cs typeface="Calibri"/>
              </a:rPr>
              <a:t>Internship Impact</a:t>
            </a:r>
            <a:endParaRPr sz="3200" dirty="0">
              <a:solidFill>
                <a:schemeClr val="bg1"/>
              </a:solidFill>
              <a:cs typeface="Calibri"/>
            </a:endParaRPr>
          </a:p>
          <a:p>
            <a:pPr>
              <a:defRPr/>
            </a:pPr>
            <a:r>
              <a:rPr lang="en-US" sz="3200" dirty="0">
                <a:solidFill>
                  <a:schemeClr val="bg1"/>
                </a:solidFill>
                <a:cs typeface="Calibri"/>
              </a:rPr>
              <a:t>Conclusion</a:t>
            </a:r>
            <a:endParaRPr sz="3200" dirty="0"/>
          </a:p>
          <a:p>
            <a:pPr>
              <a:defRPr/>
            </a:pPr>
            <a:endParaRPr sz="3200" dirty="0">
              <a:solidFill>
                <a:schemeClr val="bg1"/>
              </a:solidFill>
              <a:cs typeface="Calibri"/>
            </a:endParaRPr>
          </a:p>
          <a:p>
            <a:pPr>
              <a:defRPr/>
            </a:pPr>
            <a:endParaRPr sz="3200" dirty="0">
              <a:solidFill>
                <a:schemeClr val="bg1"/>
              </a:solidFill>
              <a:cs typeface="Calibri"/>
            </a:endParaRPr>
          </a:p>
          <a:p>
            <a:pPr>
              <a:defRPr/>
            </a:pPr>
            <a:endParaRPr sz="3200" dirty="0">
              <a:solidFill>
                <a:schemeClr val="bg1"/>
              </a:solidFill>
              <a:cs typeface="Calibri"/>
            </a:endParaRPr>
          </a:p>
          <a:p>
            <a:pPr marL="0" indent="0">
              <a:buNone/>
              <a:defRPr/>
            </a:pPr>
            <a:endParaRPr sz="3200" dirty="0">
              <a:solidFill>
                <a:schemeClr val="bg1"/>
              </a:solidFill>
              <a:cs typeface="Calibri"/>
            </a:endParaRPr>
          </a:p>
          <a:p>
            <a:pPr>
              <a:defRPr/>
            </a:pPr>
            <a:endParaRPr sz="3200" dirty="0">
              <a:solidFill>
                <a:schemeClr val="bg1"/>
              </a:solidFill>
              <a:cs typeface="Calibri"/>
            </a:endParaRPr>
          </a:p>
        </p:txBody>
      </p:sp>
      <p:grpSp>
        <p:nvGrpSpPr>
          <p:cNvPr id="17" name="Graphic 185"/>
          <p:cNvGrpSpPr>
            <a:grpSpLocks noGrp="1" noRot="1" noChangeAspect="1" noMove="1" noResize="1"/>
          </p:cNvGrpSpPr>
          <p:nvPr/>
        </p:nvGrpSpPr>
        <p:grpSpPr bwMode="auto">
          <a:xfrm>
            <a:off x="9812239" y="6139464"/>
            <a:ext cx="1054466" cy="469689"/>
            <a:chOff x="9841624" y="4115729"/>
            <a:chExt cx="602169" cy="268223"/>
          </a:xfrm>
          <a:solidFill>
            <a:schemeClr val="bg1"/>
          </a:solidFill>
        </p:grpSpPr>
        <p:sp>
          <p:nvSpPr>
            <p:cNvPr id="18" name="Freeform: Shape 28"/>
            <p:cNvSpPr/>
            <p:nvPr/>
          </p:nvSpPr>
          <p:spPr bwMode="auto">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extrusionOk="0">
                  <a:moveTo>
                    <a:pt x="20765" y="268224"/>
                  </a:moveTo>
                  <a:lnTo>
                    <a:pt x="0" y="268224"/>
                  </a:lnTo>
                  <a:lnTo>
                    <a:pt x="182118" y="0"/>
                  </a:lnTo>
                  <a:lnTo>
                    <a:pt x="202883" y="0"/>
                  </a:lnTo>
                  <a:close/>
                </a:path>
              </a:pathLst>
            </a:custGeom>
            <a:grpFill/>
            <a:ln w="9525" cap="flat">
              <a:noFill/>
              <a:prstDash val="solid"/>
              <a:miter/>
            </a:ln>
          </p:spPr>
          <p:txBody>
            <a:bodyPr rtlCol="0" anchor="ctr"/>
            <a:lstStyle/>
            <a:p>
              <a:pPr>
                <a:defRPr/>
              </a:pPr>
              <a:endParaRPr lang="en-US"/>
            </a:p>
          </p:txBody>
        </p:sp>
        <p:sp>
          <p:nvSpPr>
            <p:cNvPr id="19" name="Freeform: Shape 29"/>
            <p:cNvSpPr/>
            <p:nvPr/>
          </p:nvSpPr>
          <p:spPr bwMode="auto">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extrusionOk="0">
                  <a:moveTo>
                    <a:pt x="20765" y="268224"/>
                  </a:moveTo>
                  <a:lnTo>
                    <a:pt x="0" y="268224"/>
                  </a:lnTo>
                  <a:lnTo>
                    <a:pt x="182118" y="0"/>
                  </a:lnTo>
                  <a:lnTo>
                    <a:pt x="202883" y="0"/>
                  </a:lnTo>
                  <a:close/>
                </a:path>
              </a:pathLst>
            </a:custGeom>
            <a:grpFill/>
            <a:ln w="9525" cap="flat">
              <a:noFill/>
              <a:prstDash val="solid"/>
              <a:miter/>
            </a:ln>
          </p:spPr>
          <p:txBody>
            <a:bodyPr rtlCol="0" anchor="ctr"/>
            <a:lstStyle/>
            <a:p>
              <a:pPr>
                <a:defRPr/>
              </a:pPr>
              <a:endParaRPr lang="en-US"/>
            </a:p>
          </p:txBody>
        </p:sp>
        <p:sp>
          <p:nvSpPr>
            <p:cNvPr id="20" name="Freeform: Shape 30"/>
            <p:cNvSpPr/>
            <p:nvPr/>
          </p:nvSpPr>
          <p:spPr bwMode="auto">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extrusionOk="0">
                  <a:moveTo>
                    <a:pt x="20669" y="268224"/>
                  </a:moveTo>
                  <a:lnTo>
                    <a:pt x="0" y="268224"/>
                  </a:lnTo>
                  <a:lnTo>
                    <a:pt x="182118" y="0"/>
                  </a:lnTo>
                  <a:lnTo>
                    <a:pt x="202883" y="0"/>
                  </a:lnTo>
                  <a:close/>
                </a:path>
              </a:pathLst>
            </a:custGeom>
            <a:grpFill/>
            <a:ln w="9525" cap="flat">
              <a:noFill/>
              <a:prstDash val="solid"/>
              <a:miter/>
            </a:ln>
          </p:spPr>
          <p:txBody>
            <a:bodyPr rtlCol="0" anchor="ctr"/>
            <a:lstStyle/>
            <a:p>
              <a:pPr>
                <a:defRPr/>
              </a:pPr>
              <a:endParaRPr lang="en-US"/>
            </a:p>
          </p:txBody>
        </p:sp>
        <p:sp>
          <p:nvSpPr>
            <p:cNvPr id="21" name="Freeform: Shape 31"/>
            <p:cNvSpPr/>
            <p:nvPr/>
          </p:nvSpPr>
          <p:spPr bwMode="auto">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extrusionOk="0">
                  <a:moveTo>
                    <a:pt x="20669" y="268224"/>
                  </a:moveTo>
                  <a:lnTo>
                    <a:pt x="0" y="268224"/>
                  </a:lnTo>
                  <a:lnTo>
                    <a:pt x="182118" y="0"/>
                  </a:lnTo>
                  <a:lnTo>
                    <a:pt x="202883" y="0"/>
                  </a:lnTo>
                  <a:close/>
                </a:path>
              </a:pathLst>
            </a:custGeom>
            <a:grpFill/>
            <a:ln w="9525" cap="flat">
              <a:noFill/>
              <a:prstDash val="solid"/>
              <a:miter/>
            </a:ln>
          </p:spPr>
          <p:txBody>
            <a:bodyPr rtlCol="0" anchor="ctr"/>
            <a:lstStyle/>
            <a:p>
              <a:pPr>
                <a:defRPr/>
              </a:pPr>
              <a:endParaRPr lang="en-US"/>
            </a:p>
          </p:txBody>
        </p:sp>
        <p:sp>
          <p:nvSpPr>
            <p:cNvPr id="22" name="Freeform: Shape 32"/>
            <p:cNvSpPr/>
            <p:nvPr/>
          </p:nvSpPr>
          <p:spPr bwMode="auto">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extrusionOk="0">
                  <a:moveTo>
                    <a:pt x="20669" y="268224"/>
                  </a:moveTo>
                  <a:lnTo>
                    <a:pt x="0" y="268224"/>
                  </a:lnTo>
                  <a:lnTo>
                    <a:pt x="182118" y="0"/>
                  </a:lnTo>
                  <a:lnTo>
                    <a:pt x="202883" y="0"/>
                  </a:lnTo>
                  <a:close/>
                </a:path>
              </a:pathLst>
            </a:custGeom>
            <a:grpFill/>
            <a:ln w="9525" cap="flat">
              <a:noFill/>
              <a:prstDash val="solid"/>
              <a:miter/>
            </a:ln>
          </p:spPr>
          <p:txBody>
            <a:bodyPr rtlCol="0" anchor="ctr"/>
            <a:lstStyle/>
            <a:p>
              <a:pPr>
                <a:defRPr/>
              </a:pPr>
              <a:endParaRPr 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bwMode="auto">
        <a:xfrm>
          <a:off x="0" y="0"/>
          <a:ext cx="0" cy="0"/>
          <a:chOff x="0" y="0"/>
          <a:chExt cx="0" cy="0"/>
        </a:xfrm>
      </p:grpSpPr>
      <p:sp>
        <p:nvSpPr>
          <p:cNvPr id="4" name="Rectangle 7"/>
          <p:cNvSpPr>
            <a:spLocks noGrp="1" noRot="1" noChangeAspect="1" noMove="1" noResize="1" noEditPoints="1" noAdjustHandles="1" noChangeArrowheads="1" noChangeShapeType="1" noTextEdit="1"/>
          </p:cNvSpPr>
          <p:nvPr/>
        </p:nvSpPr>
        <p:spPr bwMode="auto">
          <a:xfrm>
            <a:off x="0" y="0"/>
            <a:ext cx="12192000" cy="6858000"/>
          </a:xfrm>
          <a:prstGeom prst="rect">
            <a:avLst/>
          </a:prstGeom>
          <a:solidFill>
            <a:schemeClr val="tx1"/>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5" name="Oval 9"/>
          <p:cNvSpPr>
            <a:spLocks noGrp="1" noRot="1" noChangeAspect="1" noMove="1" noResize="1" noEditPoints="1" noAdjustHandles="1" noChangeArrowheads="1" noChangeShapeType="1" noTextEdit="1"/>
          </p:cNvSpPr>
          <p:nvPr/>
        </p:nvSpPr>
        <p:spPr bwMode="auto">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 name="Oval 11"/>
          <p:cNvSpPr>
            <a:spLocks noGrp="1" noRot="1" noChangeAspect="1" noMove="1" noResize="1" noEditPoints="1" noAdjustHandles="1" noChangeArrowheads="1" noChangeShapeType="1" noTextEdit="1"/>
          </p:cNvSpPr>
          <p:nvPr/>
        </p:nvSpPr>
        <p:spPr bwMode="auto">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chemeClr val="accent3"/>
              </a:solidFill>
            </a:endParaRPr>
          </a:p>
        </p:txBody>
      </p:sp>
      <p:sp>
        <p:nvSpPr>
          <p:cNvPr id="7" name="Oval 13"/>
          <p:cNvSpPr>
            <a:spLocks noGrp="1" noRot="1" noChangeAspect="1" noMove="1" noResize="1" noEditPoints="1" noAdjustHandles="1" noChangeArrowheads="1" noChangeShapeType="1" noTextEdit="1"/>
          </p:cNvSpPr>
          <p:nvPr/>
        </p:nvSpPr>
        <p:spPr bwMode="auto">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8" name="Title 1"/>
          <p:cNvSpPr>
            <a:spLocks noGrp="1"/>
          </p:cNvSpPr>
          <p:nvPr>
            <p:ph type="title"/>
          </p:nvPr>
        </p:nvSpPr>
        <p:spPr bwMode="auto">
          <a:xfrm>
            <a:off x="3581400" y="965580"/>
            <a:ext cx="5204489" cy="3160593"/>
          </a:xfrm>
        </p:spPr>
        <p:txBody>
          <a:bodyPr vert="horz" lIns="91440" tIns="45720" rIns="91440" bIns="45720" rtlCol="0" anchor="b">
            <a:normAutofit/>
          </a:bodyPr>
          <a:lstStyle/>
          <a:p>
            <a:pPr algn="ctr">
              <a:defRPr/>
            </a:pPr>
            <a:r>
              <a:rPr lang="en-US" sz="5400">
                <a:solidFill>
                  <a:schemeClr val="bg1"/>
                </a:solidFill>
                <a:latin typeface="+mj-lt"/>
                <a:ea typeface="+mj-ea"/>
                <a:cs typeface="+mj-cs"/>
              </a:rPr>
              <a:t>THANK YOU</a:t>
            </a:r>
            <a:endParaRPr/>
          </a:p>
        </p:txBody>
      </p:sp>
      <p:sp>
        <p:nvSpPr>
          <p:cNvPr id="9" name="Graphic 212"/>
          <p:cNvSpPr>
            <a:spLocks noGrp="1" noRot="1" noChangeAspect="1" noMove="1" noResize="1" noEditPoints="1" noAdjustHandles="1" noChangeArrowheads="1" noChangeShapeType="1" noTextEdit="1"/>
          </p:cNvSpPr>
          <p:nvPr/>
        </p:nvSpPr>
        <p:spPr bwMode="auto">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extrusionOk="0">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a:solidFill>
                <a:schemeClr val="lt1"/>
              </a:solidFill>
            </a:endParaRPr>
          </a:p>
        </p:txBody>
      </p:sp>
      <p:sp>
        <p:nvSpPr>
          <p:cNvPr id="10" name="Graphic 212"/>
          <p:cNvSpPr>
            <a:spLocks noGrp="1" noRot="1" noChangeAspect="1" noMove="1" noResize="1" noEditPoints="1" noAdjustHandles="1" noChangeArrowheads="1" noChangeShapeType="1" noTextEdit="1"/>
          </p:cNvSpPr>
          <p:nvPr/>
        </p:nvSpPr>
        <p:spPr bwMode="auto">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extrusionOk="0">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a:solidFill>
                <a:schemeClr val="lt1"/>
              </a:solidFill>
            </a:endParaRPr>
          </a:p>
        </p:txBody>
      </p:sp>
      <p:grpSp>
        <p:nvGrpSpPr>
          <p:cNvPr id="11" name="Graphic 190"/>
          <p:cNvGrpSpPr>
            <a:grpSpLocks noGrp="1" noRot="1" noChangeAspect="1" noMove="1" noResize="1"/>
          </p:cNvGrpSpPr>
          <p:nvPr/>
        </p:nvGrpSpPr>
        <p:grpSpPr bwMode="auto">
          <a:xfrm>
            <a:off x="2080947" y="1755501"/>
            <a:ext cx="1598829" cy="531293"/>
            <a:chOff x="2504802" y="1755501"/>
            <a:chExt cx="1598829" cy="531293"/>
          </a:xfrm>
          <a:solidFill>
            <a:schemeClr val="bg1"/>
          </a:solidFill>
        </p:grpSpPr>
        <p:sp>
          <p:nvSpPr>
            <p:cNvPr id="12" name="Freeform: Shape 20"/>
            <p:cNvSpPr/>
            <p:nvPr/>
          </p:nvSpPr>
          <p:spPr bwMode="auto">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extrusionOk="0">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a:defRPr/>
              </a:pPr>
              <a:endParaRPr lang="en-US"/>
            </a:p>
          </p:txBody>
        </p:sp>
        <p:sp>
          <p:nvSpPr>
            <p:cNvPr id="13" name="Freeform: Shape 21"/>
            <p:cNvSpPr/>
            <p:nvPr/>
          </p:nvSpPr>
          <p:spPr bwMode="auto">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extrusionOk="0">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a:defRPr/>
              </a:pPr>
              <a:endParaRPr lang="en-US"/>
            </a:p>
          </p:txBody>
        </p:sp>
      </p:grpSp>
      <p:sp>
        <p:nvSpPr>
          <p:cNvPr id="14" name="Oval 23"/>
          <p:cNvSpPr>
            <a:spLocks noGrp="1" noRot="1" noChangeAspect="1" noMove="1" noResize="1" noEditPoints="1" noAdjustHandles="1" noChangeArrowheads="1" noChangeShapeType="1" noTextEdit="1"/>
          </p:cNvSpPr>
          <p:nvPr/>
        </p:nvSpPr>
        <p:spPr bwMode="auto">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a:p>
        </p:txBody>
      </p:sp>
      <p:sp>
        <p:nvSpPr>
          <p:cNvPr id="15" name="Oval 25"/>
          <p:cNvSpPr>
            <a:spLocks noGrp="1" noRot="1" noChangeAspect="1" noMove="1" noResize="1" noEditPoints="1" noAdjustHandles="1" noChangeArrowheads="1" noChangeShapeType="1" noTextEdit="1"/>
          </p:cNvSpPr>
          <p:nvPr/>
        </p:nvSpPr>
        <p:spPr bwMode="auto">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a:p>
        </p:txBody>
      </p:sp>
      <p:grpSp>
        <p:nvGrpSpPr>
          <p:cNvPr id="16" name="Graphic 4"/>
          <p:cNvGrpSpPr>
            <a:grpSpLocks noGrp="1" noRot="1" noChangeAspect="1" noMove="1" noResize="1"/>
          </p:cNvGrpSpPr>
          <p:nvPr/>
        </p:nvGrpSpPr>
        <p:grpSpPr bwMode="auto">
          <a:xfrm>
            <a:off x="8597506" y="4175798"/>
            <a:ext cx="1861486" cy="1861665"/>
            <a:chOff x="5734053" y="3067000"/>
            <a:chExt cx="724484" cy="724549"/>
          </a:xfrm>
          <a:solidFill>
            <a:schemeClr val="bg1"/>
          </a:solidFill>
        </p:grpSpPr>
        <p:sp>
          <p:nvSpPr>
            <p:cNvPr id="17" name="Freeform: Shape 28"/>
            <p:cNvSpPr/>
            <p:nvPr/>
          </p:nvSpPr>
          <p:spPr bwMode="auto">
            <a:xfrm>
              <a:off x="5734055" y="3067000"/>
              <a:ext cx="14191"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extrusionOk="0">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a:defRPr/>
              </a:pPr>
              <a:endParaRPr lang="en-US"/>
            </a:p>
          </p:txBody>
        </p:sp>
        <p:sp>
          <p:nvSpPr>
            <p:cNvPr id="18" name="Freeform: Shape 29"/>
            <p:cNvSpPr/>
            <p:nvPr/>
          </p:nvSpPr>
          <p:spPr bwMode="auto">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extrusionOk="0">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a:defRPr/>
              </a:pPr>
              <a:endParaRPr lang="en-US"/>
            </a:p>
          </p:txBody>
        </p:sp>
        <p:sp>
          <p:nvSpPr>
            <p:cNvPr id="19" name="Freeform: Shape 30"/>
            <p:cNvSpPr/>
            <p:nvPr/>
          </p:nvSpPr>
          <p:spPr bwMode="auto">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extrusionOk="0">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a:defRPr/>
              </a:pPr>
              <a:endParaRPr lang="en-US"/>
            </a:p>
          </p:txBody>
        </p:sp>
        <p:sp>
          <p:nvSpPr>
            <p:cNvPr id="20" name="Freeform: Shape 31"/>
            <p:cNvSpPr/>
            <p:nvPr/>
          </p:nvSpPr>
          <p:spPr bwMode="auto">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extrusionOk="0">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a:defRPr/>
              </a:pPr>
              <a:endParaRPr lang="en-US"/>
            </a:p>
          </p:txBody>
        </p:sp>
        <p:sp>
          <p:nvSpPr>
            <p:cNvPr id="21" name="Freeform: Shape 32"/>
            <p:cNvSpPr/>
            <p:nvPr/>
          </p:nvSpPr>
          <p:spPr bwMode="auto">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extrusionOk="0">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a:defRPr/>
              </a:pPr>
              <a:endParaRPr lang="en-US"/>
            </a:p>
          </p:txBody>
        </p:sp>
        <p:sp>
          <p:nvSpPr>
            <p:cNvPr id="22" name="Freeform: Shape 33"/>
            <p:cNvSpPr/>
            <p:nvPr/>
          </p:nvSpPr>
          <p:spPr bwMode="auto">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extrusionOk="0">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a:defRPr/>
              </a:pPr>
              <a:endParaRPr lang="en-US"/>
            </a:p>
          </p:txBody>
        </p:sp>
        <p:sp>
          <p:nvSpPr>
            <p:cNvPr id="23" name="Freeform: Shape 34"/>
            <p:cNvSpPr/>
            <p:nvPr/>
          </p:nvSpPr>
          <p:spPr bwMode="auto">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extrusionOk="0">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a:defRPr/>
              </a:pPr>
              <a:endParaRPr lang="en-US"/>
            </a:p>
          </p:txBody>
        </p:sp>
        <p:sp>
          <p:nvSpPr>
            <p:cNvPr id="24" name="Freeform: Shape 35"/>
            <p:cNvSpPr/>
            <p:nvPr/>
          </p:nvSpPr>
          <p:spPr bwMode="auto">
            <a:xfrm>
              <a:off x="5734055" y="3126244"/>
              <a:ext cx="14191"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extrusionOk="0">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a:defRPr/>
              </a:pPr>
              <a:endParaRPr lang="en-US"/>
            </a:p>
          </p:txBody>
        </p:sp>
        <p:sp>
          <p:nvSpPr>
            <p:cNvPr id="25" name="Freeform: Shape 36"/>
            <p:cNvSpPr/>
            <p:nvPr/>
          </p:nvSpPr>
          <p:spPr bwMode="auto">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extrusionOk="0">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a:defRPr/>
              </a:pPr>
              <a:endParaRPr lang="en-US"/>
            </a:p>
          </p:txBody>
        </p:sp>
        <p:sp>
          <p:nvSpPr>
            <p:cNvPr id="26" name="Freeform: Shape 37"/>
            <p:cNvSpPr/>
            <p:nvPr/>
          </p:nvSpPr>
          <p:spPr bwMode="auto">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a:defRPr/>
              </a:pPr>
              <a:endParaRPr lang="en-US"/>
            </a:p>
          </p:txBody>
        </p:sp>
        <p:sp>
          <p:nvSpPr>
            <p:cNvPr id="27" name="Freeform: Shape 38"/>
            <p:cNvSpPr/>
            <p:nvPr/>
          </p:nvSpPr>
          <p:spPr bwMode="auto">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a:defRPr/>
              </a:pPr>
              <a:endParaRPr lang="en-US"/>
            </a:p>
          </p:txBody>
        </p:sp>
        <p:sp>
          <p:nvSpPr>
            <p:cNvPr id="28" name="Freeform: Shape 39"/>
            <p:cNvSpPr/>
            <p:nvPr/>
          </p:nvSpPr>
          <p:spPr bwMode="auto">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a:defRPr/>
              </a:pPr>
              <a:endParaRPr lang="en-US"/>
            </a:p>
          </p:txBody>
        </p:sp>
        <p:sp>
          <p:nvSpPr>
            <p:cNvPr id="29" name="Freeform: Shape 40"/>
            <p:cNvSpPr/>
            <p:nvPr/>
          </p:nvSpPr>
          <p:spPr bwMode="auto">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extrusionOk="0">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a:defRPr/>
              </a:pPr>
              <a:endParaRPr lang="en-US"/>
            </a:p>
          </p:txBody>
        </p:sp>
        <p:sp>
          <p:nvSpPr>
            <p:cNvPr id="30" name="Freeform: Shape 41"/>
            <p:cNvSpPr/>
            <p:nvPr/>
          </p:nvSpPr>
          <p:spPr bwMode="auto">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a:defRPr/>
              </a:pPr>
              <a:endParaRPr lang="en-US"/>
            </a:p>
          </p:txBody>
        </p:sp>
        <p:sp>
          <p:nvSpPr>
            <p:cNvPr id="31" name="Freeform: Shape 42"/>
            <p:cNvSpPr/>
            <p:nvPr/>
          </p:nvSpPr>
          <p:spPr bwMode="auto">
            <a:xfrm>
              <a:off x="5734055" y="3185393"/>
              <a:ext cx="14191"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extrusionOk="0">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a:defRPr/>
              </a:pPr>
              <a:endParaRPr lang="en-US"/>
            </a:p>
          </p:txBody>
        </p:sp>
        <p:sp>
          <p:nvSpPr>
            <p:cNvPr id="32" name="Freeform: Shape 43"/>
            <p:cNvSpPr/>
            <p:nvPr/>
          </p:nvSpPr>
          <p:spPr bwMode="auto">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extrusionOk="0">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a:defRPr/>
              </a:pPr>
              <a:endParaRPr lang="en-US"/>
            </a:p>
          </p:txBody>
        </p:sp>
        <p:sp>
          <p:nvSpPr>
            <p:cNvPr id="33" name="Freeform: Shape 44"/>
            <p:cNvSpPr/>
            <p:nvPr/>
          </p:nvSpPr>
          <p:spPr bwMode="auto">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34" name="Freeform: Shape 45"/>
            <p:cNvSpPr/>
            <p:nvPr/>
          </p:nvSpPr>
          <p:spPr bwMode="auto">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35" name="Freeform: Shape 46"/>
            <p:cNvSpPr/>
            <p:nvPr/>
          </p:nvSpPr>
          <p:spPr bwMode="auto">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36" name="Freeform: Shape 47"/>
            <p:cNvSpPr/>
            <p:nvPr/>
          </p:nvSpPr>
          <p:spPr bwMode="auto">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extrusionOk="0">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a:defRPr/>
              </a:pPr>
              <a:endParaRPr lang="en-US"/>
            </a:p>
          </p:txBody>
        </p:sp>
        <p:sp>
          <p:nvSpPr>
            <p:cNvPr id="37" name="Freeform: Shape 48"/>
            <p:cNvSpPr/>
            <p:nvPr/>
          </p:nvSpPr>
          <p:spPr bwMode="auto">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38" name="Freeform: Shape 49"/>
            <p:cNvSpPr/>
            <p:nvPr/>
          </p:nvSpPr>
          <p:spPr bwMode="auto">
            <a:xfrm>
              <a:off x="5734055" y="3244637"/>
              <a:ext cx="14191"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extrusionOk="0">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a:defRPr/>
              </a:pPr>
              <a:endParaRPr lang="en-US"/>
            </a:p>
          </p:txBody>
        </p:sp>
        <p:sp>
          <p:nvSpPr>
            <p:cNvPr id="39" name="Freeform: Shape 50"/>
            <p:cNvSpPr/>
            <p:nvPr/>
          </p:nvSpPr>
          <p:spPr bwMode="auto">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extrusionOk="0">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a:defRPr/>
              </a:pPr>
              <a:endParaRPr lang="en-US"/>
            </a:p>
          </p:txBody>
        </p:sp>
        <p:sp>
          <p:nvSpPr>
            <p:cNvPr id="40" name="Freeform: Shape 51"/>
            <p:cNvSpPr/>
            <p:nvPr/>
          </p:nvSpPr>
          <p:spPr bwMode="auto">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a:defRPr/>
              </a:pPr>
              <a:endParaRPr lang="en-US"/>
            </a:p>
          </p:txBody>
        </p:sp>
        <p:sp>
          <p:nvSpPr>
            <p:cNvPr id="41" name="Freeform: Shape 52"/>
            <p:cNvSpPr/>
            <p:nvPr/>
          </p:nvSpPr>
          <p:spPr bwMode="auto">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a:defRPr/>
              </a:pPr>
              <a:endParaRPr lang="en-US"/>
            </a:p>
          </p:txBody>
        </p:sp>
        <p:sp>
          <p:nvSpPr>
            <p:cNvPr id="42" name="Freeform: Shape 53"/>
            <p:cNvSpPr/>
            <p:nvPr/>
          </p:nvSpPr>
          <p:spPr bwMode="auto">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a:defRPr/>
              </a:pPr>
              <a:endParaRPr lang="en-US"/>
            </a:p>
          </p:txBody>
        </p:sp>
        <p:sp>
          <p:nvSpPr>
            <p:cNvPr id="43" name="Freeform: Shape 54"/>
            <p:cNvSpPr/>
            <p:nvPr/>
          </p:nvSpPr>
          <p:spPr bwMode="auto">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44" name="Freeform: Shape 55"/>
            <p:cNvSpPr/>
            <p:nvPr/>
          </p:nvSpPr>
          <p:spPr bwMode="auto">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a:defRPr/>
              </a:pPr>
              <a:endParaRPr lang="en-US"/>
            </a:p>
          </p:txBody>
        </p:sp>
        <p:sp>
          <p:nvSpPr>
            <p:cNvPr id="45" name="Freeform: Shape 56"/>
            <p:cNvSpPr/>
            <p:nvPr/>
          </p:nvSpPr>
          <p:spPr bwMode="auto">
            <a:xfrm>
              <a:off x="5734055" y="3303786"/>
              <a:ext cx="14191"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extrusionOk="0">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a:defRPr/>
              </a:pPr>
              <a:endParaRPr lang="en-US"/>
            </a:p>
          </p:txBody>
        </p:sp>
        <p:sp>
          <p:nvSpPr>
            <p:cNvPr id="46" name="Freeform: Shape 57"/>
            <p:cNvSpPr/>
            <p:nvPr/>
          </p:nvSpPr>
          <p:spPr bwMode="auto">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47" name="Freeform: Shape 58"/>
            <p:cNvSpPr/>
            <p:nvPr/>
          </p:nvSpPr>
          <p:spPr bwMode="auto">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48" name="Freeform: Shape 59"/>
            <p:cNvSpPr/>
            <p:nvPr/>
          </p:nvSpPr>
          <p:spPr bwMode="auto">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49" name="Freeform: Shape 60"/>
            <p:cNvSpPr/>
            <p:nvPr/>
          </p:nvSpPr>
          <p:spPr bwMode="auto">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50" name="Freeform: Shape 61"/>
            <p:cNvSpPr/>
            <p:nvPr/>
          </p:nvSpPr>
          <p:spPr bwMode="auto">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51" name="Freeform: Shape 62"/>
            <p:cNvSpPr/>
            <p:nvPr/>
          </p:nvSpPr>
          <p:spPr bwMode="auto">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52" name="Freeform: Shape 63"/>
            <p:cNvSpPr/>
            <p:nvPr/>
          </p:nvSpPr>
          <p:spPr bwMode="auto">
            <a:xfrm>
              <a:off x="5734055" y="3363031"/>
              <a:ext cx="14191"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extrusionOk="0">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a:defRPr/>
              </a:pPr>
              <a:endParaRPr lang="en-US"/>
            </a:p>
          </p:txBody>
        </p:sp>
        <p:sp>
          <p:nvSpPr>
            <p:cNvPr id="53" name="Freeform: Shape 64"/>
            <p:cNvSpPr/>
            <p:nvPr/>
          </p:nvSpPr>
          <p:spPr bwMode="auto">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extrusionOk="0">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a:defRPr/>
              </a:pPr>
              <a:endParaRPr lang="en-US"/>
            </a:p>
          </p:txBody>
        </p:sp>
        <p:sp>
          <p:nvSpPr>
            <p:cNvPr id="54" name="Freeform: Shape 65"/>
            <p:cNvSpPr/>
            <p:nvPr/>
          </p:nvSpPr>
          <p:spPr bwMode="auto">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a:defRPr/>
              </a:pPr>
              <a:endParaRPr lang="en-US"/>
            </a:p>
          </p:txBody>
        </p:sp>
        <p:sp>
          <p:nvSpPr>
            <p:cNvPr id="55" name="Freeform: Shape 66"/>
            <p:cNvSpPr/>
            <p:nvPr/>
          </p:nvSpPr>
          <p:spPr bwMode="auto">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a:defRPr/>
              </a:pPr>
              <a:endParaRPr lang="en-US"/>
            </a:p>
          </p:txBody>
        </p:sp>
        <p:sp>
          <p:nvSpPr>
            <p:cNvPr id="56" name="Freeform: Shape 67"/>
            <p:cNvSpPr/>
            <p:nvPr/>
          </p:nvSpPr>
          <p:spPr bwMode="auto">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a:defRPr/>
              </a:pPr>
              <a:endParaRPr lang="en-US"/>
            </a:p>
          </p:txBody>
        </p:sp>
        <p:sp>
          <p:nvSpPr>
            <p:cNvPr id="57" name="Freeform: Shape 68"/>
            <p:cNvSpPr/>
            <p:nvPr/>
          </p:nvSpPr>
          <p:spPr bwMode="auto">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58" name="Freeform: Shape 69"/>
            <p:cNvSpPr/>
            <p:nvPr/>
          </p:nvSpPr>
          <p:spPr bwMode="auto">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a:defRPr/>
              </a:pPr>
              <a:endParaRPr lang="en-US"/>
            </a:p>
          </p:txBody>
        </p:sp>
        <p:sp>
          <p:nvSpPr>
            <p:cNvPr id="59" name="Freeform: Shape 70"/>
            <p:cNvSpPr/>
            <p:nvPr/>
          </p:nvSpPr>
          <p:spPr bwMode="auto">
            <a:xfrm>
              <a:off x="5734055" y="3422180"/>
              <a:ext cx="14191"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extrusionOk="0">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a:defRPr/>
              </a:pPr>
              <a:endParaRPr lang="en-US"/>
            </a:p>
          </p:txBody>
        </p:sp>
        <p:sp>
          <p:nvSpPr>
            <p:cNvPr id="60" name="Freeform: Shape 71"/>
            <p:cNvSpPr/>
            <p:nvPr/>
          </p:nvSpPr>
          <p:spPr bwMode="auto">
            <a:xfrm>
              <a:off x="5793300" y="342218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61" name="Freeform: Shape 72"/>
            <p:cNvSpPr/>
            <p:nvPr/>
          </p:nvSpPr>
          <p:spPr bwMode="auto">
            <a:xfrm>
              <a:off x="5852450"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62" name="Freeform: Shape 73"/>
            <p:cNvSpPr/>
            <p:nvPr/>
          </p:nvSpPr>
          <p:spPr bwMode="auto">
            <a:xfrm>
              <a:off x="5911695"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63" name="Freeform: Shape 74"/>
            <p:cNvSpPr/>
            <p:nvPr/>
          </p:nvSpPr>
          <p:spPr bwMode="auto">
            <a:xfrm>
              <a:off x="5970846"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64" name="Freeform: Shape 75"/>
            <p:cNvSpPr/>
            <p:nvPr/>
          </p:nvSpPr>
          <p:spPr bwMode="auto">
            <a:xfrm>
              <a:off x="6030091" y="342218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65" name="Freeform: Shape 76"/>
            <p:cNvSpPr/>
            <p:nvPr/>
          </p:nvSpPr>
          <p:spPr bwMode="auto">
            <a:xfrm>
              <a:off x="6089242"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66" name="Freeform: Shape 77"/>
            <p:cNvSpPr/>
            <p:nvPr/>
          </p:nvSpPr>
          <p:spPr bwMode="auto">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extrusionOk="0">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a:defRPr/>
              </a:pPr>
              <a:endParaRPr lang="en-US"/>
            </a:p>
          </p:txBody>
        </p:sp>
        <p:sp>
          <p:nvSpPr>
            <p:cNvPr id="67" name="Freeform: Shape 78"/>
            <p:cNvSpPr/>
            <p:nvPr/>
          </p:nvSpPr>
          <p:spPr bwMode="auto">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extrusionOk="0">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a:defRPr/>
              </a:pPr>
              <a:endParaRPr lang="en-US"/>
            </a:p>
          </p:txBody>
        </p:sp>
        <p:sp>
          <p:nvSpPr>
            <p:cNvPr id="68" name="Freeform: Shape 79"/>
            <p:cNvSpPr/>
            <p:nvPr/>
          </p:nvSpPr>
          <p:spPr bwMode="auto">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extrusionOk="0">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a:defRPr/>
              </a:pPr>
              <a:endParaRPr lang="en-US"/>
            </a:p>
          </p:txBody>
        </p:sp>
        <p:sp>
          <p:nvSpPr>
            <p:cNvPr id="69" name="Freeform: Shape 80"/>
            <p:cNvSpPr/>
            <p:nvPr/>
          </p:nvSpPr>
          <p:spPr bwMode="auto">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extrusionOk="0">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a:defRPr/>
              </a:pPr>
              <a:endParaRPr lang="en-US"/>
            </a:p>
          </p:txBody>
        </p:sp>
        <p:sp>
          <p:nvSpPr>
            <p:cNvPr id="70" name="Freeform: Shape 81"/>
            <p:cNvSpPr/>
            <p:nvPr/>
          </p:nvSpPr>
          <p:spPr bwMode="auto">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extrusionOk="0">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a:defRPr/>
              </a:pPr>
              <a:endParaRPr lang="en-US"/>
            </a:p>
          </p:txBody>
        </p:sp>
        <p:sp>
          <p:nvSpPr>
            <p:cNvPr id="71" name="Freeform: Shape 82"/>
            <p:cNvSpPr/>
            <p:nvPr/>
          </p:nvSpPr>
          <p:spPr bwMode="auto">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extrusionOk="0">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a:defRPr/>
              </a:pPr>
              <a:endParaRPr lang="en-US"/>
            </a:p>
          </p:txBody>
        </p:sp>
        <p:sp>
          <p:nvSpPr>
            <p:cNvPr id="72" name="Freeform: Shape 83"/>
            <p:cNvSpPr/>
            <p:nvPr/>
          </p:nvSpPr>
          <p:spPr bwMode="auto">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extrusionOk="0">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a:defRPr/>
              </a:pPr>
              <a:endParaRPr lang="en-US"/>
            </a:p>
          </p:txBody>
        </p:sp>
        <p:sp>
          <p:nvSpPr>
            <p:cNvPr id="73" name="Freeform: Shape 84"/>
            <p:cNvSpPr/>
            <p:nvPr/>
          </p:nvSpPr>
          <p:spPr bwMode="auto">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a:defRPr/>
              </a:pPr>
              <a:endParaRPr lang="en-US"/>
            </a:p>
          </p:txBody>
        </p:sp>
        <p:sp>
          <p:nvSpPr>
            <p:cNvPr id="74" name="Freeform: Shape 85"/>
            <p:cNvSpPr/>
            <p:nvPr/>
          </p:nvSpPr>
          <p:spPr bwMode="auto">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extrusionOk="0">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a:defRPr/>
              </a:pPr>
              <a:endParaRPr lang="en-US"/>
            </a:p>
          </p:txBody>
        </p:sp>
        <p:sp>
          <p:nvSpPr>
            <p:cNvPr id="75" name="Freeform: Shape 86"/>
            <p:cNvSpPr/>
            <p:nvPr/>
          </p:nvSpPr>
          <p:spPr bwMode="auto">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a:defRPr/>
              </a:pPr>
              <a:endParaRPr lang="en-US"/>
            </a:p>
          </p:txBody>
        </p:sp>
        <p:sp>
          <p:nvSpPr>
            <p:cNvPr id="76" name="Freeform: Shape 87"/>
            <p:cNvSpPr/>
            <p:nvPr/>
          </p:nvSpPr>
          <p:spPr bwMode="auto">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a:defRPr/>
              </a:pPr>
              <a:endParaRPr lang="en-US"/>
            </a:p>
          </p:txBody>
        </p:sp>
        <p:sp>
          <p:nvSpPr>
            <p:cNvPr id="77" name="Freeform: Shape 88"/>
            <p:cNvSpPr/>
            <p:nvPr/>
          </p:nvSpPr>
          <p:spPr bwMode="auto">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extrusionOk="0">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a:defRPr/>
              </a:pPr>
              <a:endParaRPr lang="en-US"/>
            </a:p>
          </p:txBody>
        </p:sp>
        <p:sp>
          <p:nvSpPr>
            <p:cNvPr id="78" name="Freeform: Shape 89"/>
            <p:cNvSpPr/>
            <p:nvPr/>
          </p:nvSpPr>
          <p:spPr bwMode="auto">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79" name="Freeform: Shape 90"/>
            <p:cNvSpPr/>
            <p:nvPr/>
          </p:nvSpPr>
          <p:spPr bwMode="auto">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80" name="Freeform: Shape 91"/>
            <p:cNvSpPr/>
            <p:nvPr/>
          </p:nvSpPr>
          <p:spPr bwMode="auto">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a:defRPr/>
              </a:pPr>
              <a:endParaRPr lang="en-US"/>
            </a:p>
          </p:txBody>
        </p:sp>
        <p:sp>
          <p:nvSpPr>
            <p:cNvPr id="81" name="Freeform: Shape 92"/>
            <p:cNvSpPr/>
            <p:nvPr/>
          </p:nvSpPr>
          <p:spPr bwMode="auto">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82" name="Freeform: Shape 93"/>
            <p:cNvSpPr/>
            <p:nvPr/>
          </p:nvSpPr>
          <p:spPr bwMode="auto">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a:defRPr/>
              </a:pPr>
              <a:endParaRPr lang="en-US"/>
            </a:p>
          </p:txBody>
        </p:sp>
        <p:sp>
          <p:nvSpPr>
            <p:cNvPr id="83" name="Freeform: Shape 94"/>
            <p:cNvSpPr/>
            <p:nvPr/>
          </p:nvSpPr>
          <p:spPr bwMode="auto">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extrusionOk="0">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a:defRPr/>
              </a:pPr>
              <a:endParaRPr lang="en-US"/>
            </a:p>
          </p:txBody>
        </p:sp>
        <p:sp>
          <p:nvSpPr>
            <p:cNvPr id="84" name="Freeform: Shape 95"/>
            <p:cNvSpPr/>
            <p:nvPr/>
          </p:nvSpPr>
          <p:spPr bwMode="auto">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extrusionOk="0">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a:defRPr/>
              </a:pPr>
              <a:endParaRPr lang="en-US"/>
            </a:p>
          </p:txBody>
        </p:sp>
        <p:sp>
          <p:nvSpPr>
            <p:cNvPr id="85" name="Freeform: Shape 96"/>
            <p:cNvSpPr/>
            <p:nvPr/>
          </p:nvSpPr>
          <p:spPr bwMode="auto">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a:defRPr/>
              </a:pPr>
              <a:endParaRPr lang="en-US"/>
            </a:p>
          </p:txBody>
        </p:sp>
        <p:sp>
          <p:nvSpPr>
            <p:cNvPr id="86" name="Freeform: Shape 97"/>
            <p:cNvSpPr/>
            <p:nvPr/>
          </p:nvSpPr>
          <p:spPr bwMode="auto">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extrusionOk="0">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a:defRPr/>
              </a:pPr>
              <a:endParaRPr lang="en-US"/>
            </a:p>
          </p:txBody>
        </p:sp>
        <p:sp>
          <p:nvSpPr>
            <p:cNvPr id="87" name="Freeform: Shape 98"/>
            <p:cNvSpPr/>
            <p:nvPr/>
          </p:nvSpPr>
          <p:spPr bwMode="auto">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a:defRPr/>
              </a:pPr>
              <a:endParaRPr lang="en-US"/>
            </a:p>
          </p:txBody>
        </p:sp>
        <p:sp>
          <p:nvSpPr>
            <p:cNvPr id="88" name="Freeform: Shape 99"/>
            <p:cNvSpPr/>
            <p:nvPr/>
          </p:nvSpPr>
          <p:spPr bwMode="auto">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a:defRPr/>
              </a:pPr>
              <a:endParaRPr lang="en-US"/>
            </a:p>
          </p:txBody>
        </p:sp>
        <p:sp>
          <p:nvSpPr>
            <p:cNvPr id="89" name="Freeform: Shape 100"/>
            <p:cNvSpPr/>
            <p:nvPr/>
          </p:nvSpPr>
          <p:spPr bwMode="auto">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90" name="Freeform: Shape 101"/>
            <p:cNvSpPr/>
            <p:nvPr/>
          </p:nvSpPr>
          <p:spPr bwMode="auto">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91" name="Freeform: Shape 102"/>
            <p:cNvSpPr/>
            <p:nvPr/>
          </p:nvSpPr>
          <p:spPr bwMode="auto">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92" name="Freeform: Shape 103"/>
            <p:cNvSpPr/>
            <p:nvPr/>
          </p:nvSpPr>
          <p:spPr bwMode="auto">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a:defRPr/>
              </a:pPr>
              <a:endParaRPr lang="en-US"/>
            </a:p>
          </p:txBody>
        </p:sp>
        <p:sp>
          <p:nvSpPr>
            <p:cNvPr id="93" name="Freeform: Shape 104"/>
            <p:cNvSpPr/>
            <p:nvPr/>
          </p:nvSpPr>
          <p:spPr bwMode="auto">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94" name="Freeform: Shape 105"/>
            <p:cNvSpPr/>
            <p:nvPr/>
          </p:nvSpPr>
          <p:spPr bwMode="auto">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a:defRPr/>
              </a:pPr>
              <a:endParaRPr lang="en-US"/>
            </a:p>
          </p:txBody>
        </p:sp>
        <p:sp>
          <p:nvSpPr>
            <p:cNvPr id="95" name="Freeform: Shape 106"/>
            <p:cNvSpPr/>
            <p:nvPr/>
          </p:nvSpPr>
          <p:spPr bwMode="auto">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96" name="Freeform: Shape 107"/>
            <p:cNvSpPr/>
            <p:nvPr/>
          </p:nvSpPr>
          <p:spPr bwMode="auto">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extrusionOk="0">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a:defRPr/>
              </a:pPr>
              <a:endParaRPr lang="en-US"/>
            </a:p>
          </p:txBody>
        </p:sp>
        <p:sp>
          <p:nvSpPr>
            <p:cNvPr id="97" name="Freeform: Shape 108"/>
            <p:cNvSpPr/>
            <p:nvPr/>
          </p:nvSpPr>
          <p:spPr bwMode="auto">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a:defRPr/>
              </a:pPr>
              <a:endParaRPr lang="en-US"/>
            </a:p>
          </p:txBody>
        </p:sp>
        <p:sp>
          <p:nvSpPr>
            <p:cNvPr id="98" name="Freeform: Shape 109"/>
            <p:cNvSpPr/>
            <p:nvPr/>
          </p:nvSpPr>
          <p:spPr bwMode="auto">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extrusionOk="0">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a:defRPr/>
              </a:pPr>
              <a:endParaRPr lang="en-US"/>
            </a:p>
          </p:txBody>
        </p:sp>
        <p:sp>
          <p:nvSpPr>
            <p:cNvPr id="99" name="Freeform: Shape 110"/>
            <p:cNvSpPr/>
            <p:nvPr/>
          </p:nvSpPr>
          <p:spPr bwMode="auto">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a:defRPr/>
              </a:pPr>
              <a:endParaRPr lang="en-US"/>
            </a:p>
          </p:txBody>
        </p:sp>
        <p:sp>
          <p:nvSpPr>
            <p:cNvPr id="100" name="Freeform: Shape 111"/>
            <p:cNvSpPr/>
            <p:nvPr/>
          </p:nvSpPr>
          <p:spPr bwMode="auto">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a:defRPr/>
              </a:pPr>
              <a:endParaRPr lang="en-US"/>
            </a:p>
          </p:txBody>
        </p:sp>
        <p:sp>
          <p:nvSpPr>
            <p:cNvPr id="101" name="Freeform: Shape 112"/>
            <p:cNvSpPr/>
            <p:nvPr/>
          </p:nvSpPr>
          <p:spPr bwMode="auto">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102" name="Freeform: Shape 113"/>
            <p:cNvSpPr/>
            <p:nvPr/>
          </p:nvSpPr>
          <p:spPr bwMode="auto">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103" name="Freeform: Shape 114"/>
            <p:cNvSpPr/>
            <p:nvPr/>
          </p:nvSpPr>
          <p:spPr bwMode="auto">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104" name="Freeform: Shape 115"/>
            <p:cNvSpPr/>
            <p:nvPr/>
          </p:nvSpPr>
          <p:spPr bwMode="auto">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a:defRPr/>
              </a:pPr>
              <a:endParaRPr lang="en-US"/>
            </a:p>
          </p:txBody>
        </p:sp>
        <p:sp>
          <p:nvSpPr>
            <p:cNvPr id="105" name="Freeform: Shape 116"/>
            <p:cNvSpPr/>
            <p:nvPr/>
          </p:nvSpPr>
          <p:spPr bwMode="auto">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106" name="Freeform: Shape 117"/>
            <p:cNvSpPr/>
            <p:nvPr/>
          </p:nvSpPr>
          <p:spPr bwMode="auto">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a:defRPr/>
              </a:pPr>
              <a:endParaRPr lang="en-US"/>
            </a:p>
          </p:txBody>
        </p:sp>
        <p:sp>
          <p:nvSpPr>
            <p:cNvPr id="107" name="Freeform: Shape 118"/>
            <p:cNvSpPr/>
            <p:nvPr/>
          </p:nvSpPr>
          <p:spPr bwMode="auto">
            <a:xfrm>
              <a:off x="644442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108" name="Freeform: Shape 119"/>
            <p:cNvSpPr/>
            <p:nvPr/>
          </p:nvSpPr>
          <p:spPr bwMode="auto">
            <a:xfrm>
              <a:off x="5734055" y="3481330"/>
              <a:ext cx="14191"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extrusionOk="0">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a:defRPr/>
              </a:pPr>
              <a:endParaRPr lang="en-US"/>
            </a:p>
          </p:txBody>
        </p:sp>
        <p:sp>
          <p:nvSpPr>
            <p:cNvPr id="109" name="Freeform: Shape 120"/>
            <p:cNvSpPr/>
            <p:nvPr/>
          </p:nvSpPr>
          <p:spPr bwMode="auto">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extrusionOk="0">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a:defRPr/>
              </a:pPr>
              <a:endParaRPr lang="en-US"/>
            </a:p>
          </p:txBody>
        </p:sp>
        <p:sp>
          <p:nvSpPr>
            <p:cNvPr id="110" name="Freeform: Shape 121"/>
            <p:cNvSpPr/>
            <p:nvPr/>
          </p:nvSpPr>
          <p:spPr bwMode="auto">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a:defRPr/>
              </a:pPr>
              <a:endParaRPr lang="en-US"/>
            </a:p>
          </p:txBody>
        </p:sp>
        <p:sp>
          <p:nvSpPr>
            <p:cNvPr id="111" name="Freeform: Shape 122"/>
            <p:cNvSpPr/>
            <p:nvPr/>
          </p:nvSpPr>
          <p:spPr bwMode="auto">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a:defRPr/>
              </a:pPr>
              <a:endParaRPr lang="en-US"/>
            </a:p>
          </p:txBody>
        </p:sp>
        <p:sp>
          <p:nvSpPr>
            <p:cNvPr id="112" name="Freeform: Shape 123"/>
            <p:cNvSpPr/>
            <p:nvPr/>
          </p:nvSpPr>
          <p:spPr bwMode="auto">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a:defRPr/>
              </a:pPr>
              <a:endParaRPr lang="en-US"/>
            </a:p>
          </p:txBody>
        </p:sp>
        <p:sp>
          <p:nvSpPr>
            <p:cNvPr id="113" name="Freeform: Shape 124"/>
            <p:cNvSpPr/>
            <p:nvPr/>
          </p:nvSpPr>
          <p:spPr bwMode="auto">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extrusionOk="0">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a:defRPr/>
              </a:pPr>
              <a:endParaRPr lang="en-US"/>
            </a:p>
          </p:txBody>
        </p:sp>
        <p:sp>
          <p:nvSpPr>
            <p:cNvPr id="114" name="Freeform: Shape 125"/>
            <p:cNvSpPr/>
            <p:nvPr/>
          </p:nvSpPr>
          <p:spPr bwMode="auto">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a:defRPr/>
              </a:pPr>
              <a:endParaRPr lang="en-US"/>
            </a:p>
          </p:txBody>
        </p:sp>
        <p:sp>
          <p:nvSpPr>
            <p:cNvPr id="115" name="Freeform: Shape 126"/>
            <p:cNvSpPr/>
            <p:nvPr/>
          </p:nvSpPr>
          <p:spPr bwMode="auto">
            <a:xfrm>
              <a:off x="5734055" y="3540575"/>
              <a:ext cx="14191"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extrusionOk="0">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a:defRPr/>
              </a:pPr>
              <a:endParaRPr lang="en-US"/>
            </a:p>
          </p:txBody>
        </p:sp>
        <p:sp>
          <p:nvSpPr>
            <p:cNvPr id="116" name="Freeform: Shape 127"/>
            <p:cNvSpPr/>
            <p:nvPr/>
          </p:nvSpPr>
          <p:spPr bwMode="auto">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extrusionOk="0">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a:defRPr/>
              </a:pPr>
              <a:endParaRPr lang="en-US"/>
            </a:p>
          </p:txBody>
        </p:sp>
        <p:sp>
          <p:nvSpPr>
            <p:cNvPr id="117" name="Freeform: Shape 128"/>
            <p:cNvSpPr/>
            <p:nvPr/>
          </p:nvSpPr>
          <p:spPr bwMode="auto">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118" name="Freeform: Shape 129"/>
            <p:cNvSpPr/>
            <p:nvPr/>
          </p:nvSpPr>
          <p:spPr bwMode="auto">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119" name="Freeform: Shape 130"/>
            <p:cNvSpPr/>
            <p:nvPr/>
          </p:nvSpPr>
          <p:spPr bwMode="auto">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120" name="Freeform: Shape 131"/>
            <p:cNvSpPr/>
            <p:nvPr/>
          </p:nvSpPr>
          <p:spPr bwMode="auto">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extrusionOk="0">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a:defRPr/>
              </a:pPr>
              <a:endParaRPr lang="en-US"/>
            </a:p>
          </p:txBody>
        </p:sp>
        <p:sp>
          <p:nvSpPr>
            <p:cNvPr id="121" name="Freeform: Shape 132"/>
            <p:cNvSpPr/>
            <p:nvPr/>
          </p:nvSpPr>
          <p:spPr bwMode="auto">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122" name="Freeform: Shape 133"/>
            <p:cNvSpPr/>
            <p:nvPr/>
          </p:nvSpPr>
          <p:spPr bwMode="auto">
            <a:xfrm>
              <a:off x="5734055" y="3599725"/>
              <a:ext cx="14191"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extrusionOk="0">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a:defRPr/>
              </a:pPr>
              <a:endParaRPr lang="en-US"/>
            </a:p>
          </p:txBody>
        </p:sp>
        <p:sp>
          <p:nvSpPr>
            <p:cNvPr id="123" name="Freeform: Shape 134"/>
            <p:cNvSpPr/>
            <p:nvPr/>
          </p:nvSpPr>
          <p:spPr bwMode="auto">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124" name="Freeform: Shape 135"/>
            <p:cNvSpPr/>
            <p:nvPr/>
          </p:nvSpPr>
          <p:spPr bwMode="auto">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125" name="Freeform: Shape 136"/>
            <p:cNvSpPr/>
            <p:nvPr/>
          </p:nvSpPr>
          <p:spPr bwMode="auto">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126" name="Freeform: Shape 137"/>
            <p:cNvSpPr/>
            <p:nvPr/>
          </p:nvSpPr>
          <p:spPr bwMode="auto">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127" name="Freeform: Shape 138"/>
            <p:cNvSpPr/>
            <p:nvPr/>
          </p:nvSpPr>
          <p:spPr bwMode="auto">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128" name="Freeform: Shape 139"/>
            <p:cNvSpPr/>
            <p:nvPr/>
          </p:nvSpPr>
          <p:spPr bwMode="auto">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129" name="Freeform: Shape 140"/>
            <p:cNvSpPr/>
            <p:nvPr/>
          </p:nvSpPr>
          <p:spPr bwMode="auto">
            <a:xfrm>
              <a:off x="5734053" y="3658968"/>
              <a:ext cx="14191"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extrusionOk="0">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a:defRPr/>
              </a:pPr>
              <a:endParaRPr lang="en-US"/>
            </a:p>
          </p:txBody>
        </p:sp>
        <p:sp>
          <p:nvSpPr>
            <p:cNvPr id="130" name="Freeform: Shape 141"/>
            <p:cNvSpPr/>
            <p:nvPr/>
          </p:nvSpPr>
          <p:spPr bwMode="auto">
            <a:xfrm>
              <a:off x="5793298"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131" name="Freeform: Shape 142"/>
            <p:cNvSpPr/>
            <p:nvPr/>
          </p:nvSpPr>
          <p:spPr bwMode="auto">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132" name="Freeform: Shape 143"/>
            <p:cNvSpPr/>
            <p:nvPr/>
          </p:nvSpPr>
          <p:spPr bwMode="auto">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133" name="Freeform: Shape 144"/>
            <p:cNvSpPr/>
            <p:nvPr/>
          </p:nvSpPr>
          <p:spPr bwMode="auto">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134" name="Freeform: Shape 145"/>
            <p:cNvSpPr/>
            <p:nvPr/>
          </p:nvSpPr>
          <p:spPr bwMode="auto">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135" name="Freeform: Shape 146"/>
            <p:cNvSpPr/>
            <p:nvPr/>
          </p:nvSpPr>
          <p:spPr bwMode="auto">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136" name="Freeform: Shape 147"/>
            <p:cNvSpPr/>
            <p:nvPr/>
          </p:nvSpPr>
          <p:spPr bwMode="auto">
            <a:xfrm>
              <a:off x="5734055" y="3718118"/>
              <a:ext cx="14191"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extrusionOk="0">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a:defRPr/>
              </a:pPr>
              <a:endParaRPr lang="en-US"/>
            </a:p>
          </p:txBody>
        </p:sp>
        <p:sp>
          <p:nvSpPr>
            <p:cNvPr id="137" name="Freeform: Shape 148"/>
            <p:cNvSpPr/>
            <p:nvPr/>
          </p:nvSpPr>
          <p:spPr bwMode="auto">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138" name="Freeform: Shape 149"/>
            <p:cNvSpPr/>
            <p:nvPr/>
          </p:nvSpPr>
          <p:spPr bwMode="auto">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139" name="Freeform: Shape 150"/>
            <p:cNvSpPr/>
            <p:nvPr/>
          </p:nvSpPr>
          <p:spPr bwMode="auto">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140" name="Freeform: Shape 151"/>
            <p:cNvSpPr/>
            <p:nvPr/>
          </p:nvSpPr>
          <p:spPr bwMode="auto">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141" name="Freeform: Shape 152"/>
            <p:cNvSpPr/>
            <p:nvPr/>
          </p:nvSpPr>
          <p:spPr bwMode="auto">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142" name="Freeform: Shape 153"/>
            <p:cNvSpPr/>
            <p:nvPr/>
          </p:nvSpPr>
          <p:spPr bwMode="auto">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143" name="Freeform: Shape 154"/>
            <p:cNvSpPr/>
            <p:nvPr/>
          </p:nvSpPr>
          <p:spPr bwMode="auto">
            <a:xfrm>
              <a:off x="5734057" y="3777362"/>
              <a:ext cx="14191"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extrusionOk="0">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a:defRPr/>
              </a:pPr>
              <a:endParaRPr lang="en-US"/>
            </a:p>
          </p:txBody>
        </p:sp>
        <p:sp>
          <p:nvSpPr>
            <p:cNvPr id="144" name="Freeform: Shape 155"/>
            <p:cNvSpPr/>
            <p:nvPr/>
          </p:nvSpPr>
          <p:spPr bwMode="auto">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extrusionOk="0">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a:defRPr/>
              </a:pPr>
              <a:endParaRPr lang="en-US"/>
            </a:p>
          </p:txBody>
        </p:sp>
        <p:sp>
          <p:nvSpPr>
            <p:cNvPr id="145" name="Freeform: Shape 156"/>
            <p:cNvSpPr/>
            <p:nvPr/>
          </p:nvSpPr>
          <p:spPr bwMode="auto">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a:defRPr/>
              </a:pPr>
              <a:endParaRPr lang="en-US"/>
            </a:p>
          </p:txBody>
        </p:sp>
        <p:sp>
          <p:nvSpPr>
            <p:cNvPr id="146" name="Freeform: Shape 157"/>
            <p:cNvSpPr/>
            <p:nvPr/>
          </p:nvSpPr>
          <p:spPr bwMode="auto">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a:defRPr/>
              </a:pPr>
              <a:endParaRPr lang="en-US"/>
            </a:p>
          </p:txBody>
        </p:sp>
        <p:sp>
          <p:nvSpPr>
            <p:cNvPr id="147" name="Freeform: Shape 158"/>
            <p:cNvSpPr/>
            <p:nvPr/>
          </p:nvSpPr>
          <p:spPr bwMode="auto">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a:defRPr/>
              </a:pPr>
              <a:endParaRPr lang="en-US"/>
            </a:p>
          </p:txBody>
        </p:sp>
        <p:sp>
          <p:nvSpPr>
            <p:cNvPr id="148" name="Freeform: Shape 159"/>
            <p:cNvSpPr/>
            <p:nvPr/>
          </p:nvSpPr>
          <p:spPr bwMode="auto">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extrusionOk="0">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a:defRPr/>
              </a:pPr>
              <a:endParaRPr lang="en-US"/>
            </a:p>
          </p:txBody>
        </p:sp>
        <p:sp>
          <p:nvSpPr>
            <p:cNvPr id="149" name="Freeform: Shape 160"/>
            <p:cNvSpPr/>
            <p:nvPr/>
          </p:nvSpPr>
          <p:spPr bwMode="auto">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a:defRPr/>
              </a:pPr>
              <a:endParaRPr lang="en-US"/>
            </a:p>
          </p:txBody>
        </p:sp>
        <p:sp>
          <p:nvSpPr>
            <p:cNvPr id="150" name="Freeform: Shape 161"/>
            <p:cNvSpPr/>
            <p:nvPr/>
          </p:nvSpPr>
          <p:spPr bwMode="auto">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extrusionOk="0">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a:defRPr/>
              </a:pPr>
              <a:endParaRPr lang="en-US"/>
            </a:p>
          </p:txBody>
        </p:sp>
        <p:sp>
          <p:nvSpPr>
            <p:cNvPr id="151" name="Freeform: Shape 162"/>
            <p:cNvSpPr/>
            <p:nvPr/>
          </p:nvSpPr>
          <p:spPr bwMode="auto">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a:defRPr/>
              </a:pPr>
              <a:endParaRPr lang="en-US"/>
            </a:p>
          </p:txBody>
        </p:sp>
        <p:sp>
          <p:nvSpPr>
            <p:cNvPr id="152" name="Freeform: Shape 163"/>
            <p:cNvSpPr/>
            <p:nvPr/>
          </p:nvSpPr>
          <p:spPr bwMode="auto">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a:defRPr/>
              </a:pPr>
              <a:endParaRPr lang="en-US"/>
            </a:p>
          </p:txBody>
        </p:sp>
        <p:sp>
          <p:nvSpPr>
            <p:cNvPr id="153" name="Freeform: Shape 164"/>
            <p:cNvSpPr/>
            <p:nvPr/>
          </p:nvSpPr>
          <p:spPr bwMode="auto">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a:defRPr/>
              </a:pPr>
              <a:endParaRPr lang="en-US"/>
            </a:p>
          </p:txBody>
        </p:sp>
        <p:sp>
          <p:nvSpPr>
            <p:cNvPr id="154" name="Freeform: Shape 165"/>
            <p:cNvSpPr/>
            <p:nvPr/>
          </p:nvSpPr>
          <p:spPr bwMode="auto">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a:defRPr/>
              </a:pPr>
              <a:endParaRPr lang="en-US"/>
            </a:p>
          </p:txBody>
        </p:sp>
        <p:sp>
          <p:nvSpPr>
            <p:cNvPr id="155" name="Freeform: Shape 166"/>
            <p:cNvSpPr/>
            <p:nvPr/>
          </p:nvSpPr>
          <p:spPr bwMode="auto">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extrusionOk="0">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a:defRPr/>
              </a:pPr>
              <a:endParaRPr lang="en-US"/>
            </a:p>
          </p:txBody>
        </p:sp>
        <p:sp>
          <p:nvSpPr>
            <p:cNvPr id="156" name="Freeform: Shape 167"/>
            <p:cNvSpPr/>
            <p:nvPr/>
          </p:nvSpPr>
          <p:spPr bwMode="auto">
            <a:xfrm>
              <a:off x="6148495" y="35405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157" name="Freeform: Shape 168"/>
            <p:cNvSpPr/>
            <p:nvPr/>
          </p:nvSpPr>
          <p:spPr bwMode="auto">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158" name="Freeform: Shape 169"/>
            <p:cNvSpPr/>
            <p:nvPr/>
          </p:nvSpPr>
          <p:spPr bwMode="auto">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a:defRPr/>
              </a:pPr>
              <a:endParaRPr lang="en-US"/>
            </a:p>
          </p:txBody>
        </p:sp>
        <p:sp>
          <p:nvSpPr>
            <p:cNvPr id="159" name="Freeform: Shape 170"/>
            <p:cNvSpPr/>
            <p:nvPr/>
          </p:nvSpPr>
          <p:spPr bwMode="auto">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160" name="Freeform: Shape 171"/>
            <p:cNvSpPr/>
            <p:nvPr/>
          </p:nvSpPr>
          <p:spPr bwMode="auto">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a:defRPr/>
              </a:pPr>
              <a:endParaRPr lang="en-US"/>
            </a:p>
          </p:txBody>
        </p:sp>
        <p:sp>
          <p:nvSpPr>
            <p:cNvPr id="161" name="Freeform: Shape 172"/>
            <p:cNvSpPr/>
            <p:nvPr/>
          </p:nvSpPr>
          <p:spPr bwMode="auto">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extrusionOk="0">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a:defRPr/>
              </a:pPr>
              <a:endParaRPr lang="en-US"/>
            </a:p>
          </p:txBody>
        </p:sp>
        <p:sp>
          <p:nvSpPr>
            <p:cNvPr id="162" name="Freeform: Shape 173"/>
            <p:cNvSpPr/>
            <p:nvPr/>
          </p:nvSpPr>
          <p:spPr bwMode="auto">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163" name="Freeform: Shape 174"/>
            <p:cNvSpPr/>
            <p:nvPr/>
          </p:nvSpPr>
          <p:spPr bwMode="auto">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164" name="Freeform: Shape 175"/>
            <p:cNvSpPr/>
            <p:nvPr/>
          </p:nvSpPr>
          <p:spPr bwMode="auto">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a:defRPr/>
              </a:pPr>
              <a:endParaRPr lang="en-US"/>
            </a:p>
          </p:txBody>
        </p:sp>
        <p:sp>
          <p:nvSpPr>
            <p:cNvPr id="165" name="Freeform: Shape 176"/>
            <p:cNvSpPr/>
            <p:nvPr/>
          </p:nvSpPr>
          <p:spPr bwMode="auto">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166" name="Freeform: Shape 177"/>
            <p:cNvSpPr/>
            <p:nvPr/>
          </p:nvSpPr>
          <p:spPr bwMode="auto">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a:defRPr/>
              </a:pPr>
              <a:endParaRPr lang="en-US"/>
            </a:p>
          </p:txBody>
        </p:sp>
        <p:sp>
          <p:nvSpPr>
            <p:cNvPr id="167" name="Freeform: Shape 178"/>
            <p:cNvSpPr/>
            <p:nvPr/>
          </p:nvSpPr>
          <p:spPr bwMode="auto">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168" name="Freeform: Shape 179"/>
            <p:cNvSpPr/>
            <p:nvPr/>
          </p:nvSpPr>
          <p:spPr bwMode="auto">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169" name="Freeform: Shape 180"/>
            <p:cNvSpPr/>
            <p:nvPr/>
          </p:nvSpPr>
          <p:spPr bwMode="auto">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170" name="Freeform: Shape 181"/>
            <p:cNvSpPr/>
            <p:nvPr/>
          </p:nvSpPr>
          <p:spPr bwMode="auto">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a:defRPr/>
              </a:pPr>
              <a:endParaRPr lang="en-US"/>
            </a:p>
          </p:txBody>
        </p:sp>
        <p:sp>
          <p:nvSpPr>
            <p:cNvPr id="171" name="Freeform: Shape 182"/>
            <p:cNvSpPr/>
            <p:nvPr/>
          </p:nvSpPr>
          <p:spPr bwMode="auto">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172" name="Freeform: Shape 183"/>
            <p:cNvSpPr/>
            <p:nvPr/>
          </p:nvSpPr>
          <p:spPr bwMode="auto">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a:defRPr/>
              </a:pPr>
              <a:endParaRPr lang="en-US"/>
            </a:p>
          </p:txBody>
        </p:sp>
        <p:sp>
          <p:nvSpPr>
            <p:cNvPr id="173" name="Freeform: Shape 184"/>
            <p:cNvSpPr/>
            <p:nvPr/>
          </p:nvSpPr>
          <p:spPr bwMode="auto">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174" name="Freeform: Shape 185"/>
            <p:cNvSpPr/>
            <p:nvPr/>
          </p:nvSpPr>
          <p:spPr bwMode="auto">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175" name="Freeform: Shape 186"/>
            <p:cNvSpPr/>
            <p:nvPr/>
          </p:nvSpPr>
          <p:spPr bwMode="auto">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176" name="Freeform: Shape 187"/>
            <p:cNvSpPr/>
            <p:nvPr/>
          </p:nvSpPr>
          <p:spPr bwMode="auto">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a:defRPr/>
              </a:pPr>
              <a:endParaRPr lang="en-US"/>
            </a:p>
          </p:txBody>
        </p:sp>
        <p:sp>
          <p:nvSpPr>
            <p:cNvPr id="177" name="Freeform: Shape 188"/>
            <p:cNvSpPr/>
            <p:nvPr/>
          </p:nvSpPr>
          <p:spPr bwMode="auto">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178" name="Freeform: Shape 189"/>
            <p:cNvSpPr/>
            <p:nvPr/>
          </p:nvSpPr>
          <p:spPr bwMode="auto">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a:defRPr/>
              </a:pPr>
              <a:endParaRPr lang="en-US"/>
            </a:p>
          </p:txBody>
        </p:sp>
        <p:sp>
          <p:nvSpPr>
            <p:cNvPr id="179" name="Freeform: Shape 190"/>
            <p:cNvSpPr/>
            <p:nvPr/>
          </p:nvSpPr>
          <p:spPr bwMode="auto">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a:defRPr/>
              </a:pPr>
              <a:endParaRPr lang="en-US"/>
            </a:p>
          </p:txBody>
        </p:sp>
        <p:sp>
          <p:nvSpPr>
            <p:cNvPr id="180" name="Freeform: Shape 191"/>
            <p:cNvSpPr/>
            <p:nvPr/>
          </p:nvSpPr>
          <p:spPr bwMode="auto">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extrusionOk="0">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a:defRPr/>
              </a:pPr>
              <a:endParaRPr lang="en-US"/>
            </a:p>
          </p:txBody>
        </p:sp>
        <p:sp>
          <p:nvSpPr>
            <p:cNvPr id="181" name="Freeform: Shape 192"/>
            <p:cNvSpPr/>
            <p:nvPr/>
          </p:nvSpPr>
          <p:spPr bwMode="auto">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a:defRPr/>
              </a:pPr>
              <a:endParaRPr lang="en-US"/>
            </a:p>
          </p:txBody>
        </p:sp>
        <p:sp>
          <p:nvSpPr>
            <p:cNvPr id="182" name="Freeform: Shape 193"/>
            <p:cNvSpPr/>
            <p:nvPr/>
          </p:nvSpPr>
          <p:spPr bwMode="auto">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extrusionOk="0">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a:defRPr/>
              </a:pPr>
              <a:endParaRPr lang="en-US"/>
            </a:p>
          </p:txBody>
        </p:sp>
        <p:sp>
          <p:nvSpPr>
            <p:cNvPr id="183" name="Freeform: Shape 194"/>
            <p:cNvSpPr/>
            <p:nvPr/>
          </p:nvSpPr>
          <p:spPr bwMode="auto">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a:defRPr/>
              </a:pPr>
              <a:endParaRPr lang="en-US"/>
            </a:p>
          </p:txBody>
        </p:sp>
        <p:sp>
          <p:nvSpPr>
            <p:cNvPr id="184" name="Freeform: Shape 195"/>
            <p:cNvSpPr/>
            <p:nvPr/>
          </p:nvSpPr>
          <p:spPr bwMode="auto">
            <a:xfrm>
              <a:off x="6385314" y="377744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extrusionOk="0">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a:defRPr/>
              </a:pPr>
              <a:endParaRPr lang="en-US"/>
            </a:p>
          </p:txBody>
        </p:sp>
        <p:sp>
          <p:nvSpPr>
            <p:cNvPr id="185" name="Freeform: Shape 196"/>
            <p:cNvSpPr/>
            <p:nvPr/>
          </p:nvSpPr>
          <p:spPr bwMode="auto">
            <a:xfrm>
              <a:off x="6444424" y="37774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extrusionOk="0">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a:defRPr/>
              </a:pPr>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bg>
      <p:bgPr>
        <a:solidFill>
          <a:schemeClr val="bg1">
            <a:tint val="95000"/>
            <a:satMod val="170000"/>
          </a:schemeClr>
        </a:solidFill>
        <a:effectLst/>
      </p:bgPr>
    </p:bg>
    <p:spTree>
      <p:nvGrpSpPr>
        <p:cNvPr id="1" name=""/>
        <p:cNvGrpSpPr/>
        <p:nvPr/>
      </p:nvGrpSpPr>
      <p:grpSpPr bwMode="auto">
        <a:xfrm>
          <a:off x="0" y="0"/>
          <a:ext cx="0" cy="0"/>
          <a:chOff x="0" y="0"/>
          <a:chExt cx="0" cy="0"/>
        </a:xfrm>
      </p:grpSpPr>
      <p:sp>
        <p:nvSpPr>
          <p:cNvPr id="4" name="Rectangle 21"/>
          <p:cNvSpPr>
            <a:spLocks noGrp="1" noRot="1" noChangeAspect="1" noMove="1" noResize="1" noEditPoints="1" noAdjustHandles="1" noChangeArrowheads="1" noChangeShapeType="1" noTextEdit="1"/>
          </p:cNvSpPr>
          <p:nvPr/>
        </p:nvSpPr>
        <p:spPr bwMode="auto">
          <a:xfrm>
            <a:off x="0" y="-3322"/>
            <a:ext cx="12191998" cy="6861322"/>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5" name="Freeform 13"/>
          <p:cNvSpPr>
            <a:spLocks noGrp="1" noRot="1" noChangeAspect="1" noMove="1" noResize="1" noEditPoints="1" noAdjustHandles="1" noChangeArrowheads="1" noChangeShapeType="1" noTextEdit="1"/>
          </p:cNvSpPr>
          <p:nvPr/>
        </p:nvSpPr>
        <p:spPr bwMode="auto">
          <a:xfrm>
            <a:off x="0" y="0"/>
            <a:ext cx="11786752"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extrusionOk="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p>
        </p:txBody>
      </p:sp>
      <p:sp>
        <p:nvSpPr>
          <p:cNvPr id="6" name="Freeform 11"/>
          <p:cNvSpPr>
            <a:spLocks noGrp="1" noRot="1" noChangeAspect="1" noMove="1" noResize="1" noEditPoints="1" noAdjustHandles="1" noChangeArrowheads="1" noChangeShapeType="1" noTextEdit="1"/>
          </p:cNvSpPr>
          <p:nvPr/>
        </p:nvSpPr>
        <p:spPr bwMode="auto">
          <a:xfrm>
            <a:off x="0" y="0"/>
            <a:ext cx="3581398"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extrusionOk="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7" name="Title 1"/>
          <p:cNvSpPr>
            <a:spLocks noGrp="1"/>
          </p:cNvSpPr>
          <p:nvPr>
            <p:ph type="title"/>
          </p:nvPr>
        </p:nvSpPr>
        <p:spPr bwMode="auto">
          <a:xfrm>
            <a:off x="833000" y="448251"/>
            <a:ext cx="10520700" cy="1325561"/>
          </a:xfrm>
        </p:spPr>
        <p:txBody>
          <a:bodyPr vert="horz" lIns="91440" tIns="45720" rIns="91440" bIns="45720" rtlCol="0" anchor="ctr">
            <a:normAutofit/>
          </a:bodyPr>
          <a:lstStyle/>
          <a:p>
            <a:pPr>
              <a:defRPr/>
            </a:pPr>
            <a:r>
              <a:rPr lang="en-US" sz="4400" b="1" i="0" u="none" strike="noStrike" cap="none" spc="0">
                <a:solidFill>
                  <a:schemeClr val="tx1"/>
                </a:solidFill>
                <a:latin typeface="+mj-lt"/>
                <a:ea typeface="+mj-ea"/>
                <a:cs typeface="+mj-cs"/>
              </a:rPr>
              <a:t>Overview Of Internship Work</a:t>
            </a:r>
            <a:endParaRPr/>
          </a:p>
        </p:txBody>
      </p:sp>
      <p:sp>
        <p:nvSpPr>
          <p:cNvPr id="8" name="Text Placeholder 3"/>
          <p:cNvSpPr>
            <a:spLocks noGrp="1"/>
          </p:cNvSpPr>
          <p:nvPr>
            <p:ph type="body" sz="half" idx="2"/>
          </p:nvPr>
        </p:nvSpPr>
        <p:spPr bwMode="auto">
          <a:xfrm>
            <a:off x="838198" y="1992474"/>
            <a:ext cx="7550627" cy="2867219"/>
          </a:xfrm>
        </p:spPr>
        <p:txBody>
          <a:bodyPr vertOverflow="overflow" horzOverflow="clip" vert="horz" wrap="square" lIns="91440" tIns="45720" rIns="91440" bIns="45720" numCol="1" spcCol="0" rtlCol="0" fromWordArt="0" anchor="t" anchorCtr="0" forceAA="0" compatLnSpc="0">
            <a:noAutofit/>
          </a:bodyPr>
          <a:lstStyle/>
          <a:p>
            <a:pPr marL="285750" indent="-228600">
              <a:buFont typeface="Arial"/>
              <a:buChar char="•"/>
              <a:defRPr/>
            </a:pPr>
            <a:r>
              <a:rPr lang="en-US" sz="2000" b="0" i="0" u="none" strike="noStrike" cap="none" spc="0" dirty="0">
                <a:solidFill>
                  <a:schemeClr val="tx1"/>
                </a:solidFill>
                <a:latin typeface="+mn-lt"/>
                <a:ea typeface="+mn-ea"/>
                <a:cs typeface="+mn-cs"/>
              </a:rPr>
              <a:t>To predict the best restaurant in Bengaluru City using Zomato dataset provided in Kaggle Website.</a:t>
            </a:r>
            <a:endParaRPr lang="en-US" sz="2000" b="0" i="0" u="none" strike="noStrike" cap="none" spc="0" dirty="0">
              <a:solidFill>
                <a:schemeClr val="tx1"/>
              </a:solidFill>
              <a:latin typeface="Arial"/>
              <a:ea typeface="Arial"/>
              <a:cs typeface="Arial"/>
            </a:endParaRPr>
          </a:p>
          <a:p>
            <a:pPr>
              <a:defRPr/>
            </a:pPr>
            <a:endParaRPr sz="2000" dirty="0"/>
          </a:p>
          <a:p>
            <a:pPr marL="285750" indent="-228600">
              <a:buFont typeface="Arial"/>
              <a:buChar char="•"/>
              <a:defRPr/>
            </a:pPr>
            <a:r>
              <a:rPr sz="2000" dirty="0"/>
              <a:t>Worked on Experience in the field of Machine Learning and AI.</a:t>
            </a:r>
          </a:p>
          <a:p>
            <a:pPr marL="285750" indent="-228600">
              <a:buFont typeface="Arial"/>
              <a:buChar char="•"/>
              <a:defRPr/>
            </a:pPr>
            <a:endParaRPr sz="2000" dirty="0"/>
          </a:p>
          <a:p>
            <a:pPr marL="285750" indent="-228600">
              <a:buFont typeface="Arial"/>
              <a:buChar char="•"/>
              <a:defRPr/>
            </a:pPr>
            <a:r>
              <a:rPr sz="2000" dirty="0"/>
              <a:t>Hands on Experience on application software such as google collab Notebook,</a:t>
            </a:r>
            <a:r>
              <a:rPr lang="en-US" sz="2000" dirty="0"/>
              <a:t> </a:t>
            </a:r>
            <a:r>
              <a:rPr sz="2000" dirty="0"/>
              <a:t>PyCharm etc.</a:t>
            </a:r>
          </a:p>
          <a:p>
            <a:pPr marL="285750" indent="-228600">
              <a:buFont typeface="Arial"/>
              <a:buChar char="•"/>
              <a:defRPr/>
            </a:pPr>
            <a:endParaRPr sz="2000" dirty="0"/>
          </a:p>
          <a:p>
            <a:pPr marL="285750" indent="-228600">
              <a:buFont typeface="Arial"/>
              <a:buChar char="•"/>
              <a:defRPr/>
            </a:pPr>
            <a:r>
              <a:rPr sz="2000" dirty="0"/>
              <a:t>Make use of Python and various ML and data science libraries.</a:t>
            </a:r>
          </a:p>
          <a:p>
            <a:pPr marL="285750" indent="-228600">
              <a:buFont typeface="Arial"/>
              <a:buChar char="•"/>
              <a:defRPr/>
            </a:pPr>
            <a:endParaRPr sz="2000" dirty="0"/>
          </a:p>
          <a:p>
            <a:pPr marL="285750" indent="-228600">
              <a:buFont typeface="Arial"/>
              <a:buChar char="•"/>
              <a:defRPr/>
            </a:pPr>
            <a:r>
              <a:rPr sz="2000" dirty="0"/>
              <a:t>To get Knowledge of various ML algorithms and its real time examples. </a:t>
            </a:r>
          </a:p>
        </p:txBody>
      </p:sp>
      <p:sp>
        <p:nvSpPr>
          <p:cNvPr id="9" name=" 8"/>
          <p:cNvSpPr/>
          <p:nvPr/>
        </p:nvSpPr>
        <p:spPr bwMode="auto">
          <a:xfrm>
            <a:off x="5968558" y="3467431"/>
            <a:ext cx="195241" cy="190201"/>
          </a:xfrm>
        </p:spPr>
        <p:txBody>
          <a:bodyPr rot="0" spcFirstLastPara="0" vertOverflow="overflow" horzOverflow="clip" vert="horz" wrap="square" lIns="91440" tIns="45720" rIns="91440" bIns="45720" numCol="1" spcCol="0" rtlCol="0" fromWordArt="0" anchor="t" anchorCtr="0" forceAA="0" compatLnSpc="1">
            <a:prstTxWarp prst="textNoShape">
              <a:avLst/>
            </a:prstTxWarp>
            <a:noAutofit/>
          </a:bodyPr>
          <a:lstStyle/>
          <a:p>
            <a:pPr>
              <a:defRPr/>
            </a:pPr>
            <a:endParaRPr/>
          </a:p>
        </p:txBody>
      </p:sp>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bwMode="auto">
        <a:xfrm>
          <a:off x="0" y="0"/>
          <a:ext cx="0" cy="0"/>
          <a:chOff x="0" y="0"/>
          <a:chExt cx="0" cy="0"/>
        </a:xfrm>
      </p:grpSpPr>
      <p:sp>
        <p:nvSpPr>
          <p:cNvPr id="4" name="Rectangle 19"/>
          <p:cNvSpPr>
            <a:spLocks noGrp="1" noRot="1" noChangeAspect="1" noMove="1" noResize="1" noEditPoints="1" noAdjustHandles="1" noChangeArrowheads="1" noChangeShapeType="1" noTextEdit="1"/>
          </p:cNvSpPr>
          <p:nvPr/>
        </p:nvSpPr>
        <p:spPr bwMode="auto">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5" name="Freeform 28"/>
          <p:cNvSpPr>
            <a:spLocks noGrp="1" noRot="1" noChangeAspect="1" noMove="1" noResize="1" noEditPoints="1" noAdjustHandles="1" noChangeArrowheads="1" noChangeShapeType="1" noTextEdit="1"/>
          </p:cNvSpPr>
          <p:nvPr/>
        </p:nvSpPr>
        <p:spPr bwMode="auto">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extrusionOk="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6" name="Freeform 26"/>
          <p:cNvSpPr>
            <a:spLocks noGrp="1" noRot="1" noChangeAspect="1" noMove="1" noResize="1" noEditPoints="1" noAdjustHandles="1" noChangeArrowheads="1" noChangeShapeType="1" noTextEdit="1"/>
          </p:cNvSpPr>
          <p:nvPr/>
        </p:nvSpPr>
        <p:spPr bwMode="auto">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extrusionOk="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7" name="Title 1"/>
          <p:cNvSpPr>
            <a:spLocks noGrp="1"/>
          </p:cNvSpPr>
          <p:nvPr>
            <p:ph type="title"/>
          </p:nvPr>
        </p:nvSpPr>
        <p:spPr bwMode="auto">
          <a:xfrm>
            <a:off x="4384039" y="365125"/>
            <a:ext cx="7164493" cy="1325563"/>
          </a:xfrm>
        </p:spPr>
        <p:txBody>
          <a:bodyPr vert="horz" lIns="91440" tIns="45720" rIns="91440" bIns="45720" rtlCol="0" anchor="ctr">
            <a:normAutofit/>
          </a:bodyPr>
          <a:lstStyle/>
          <a:p>
            <a:pPr>
              <a:defRPr/>
            </a:pPr>
            <a:r>
              <a:rPr lang="en-US" sz="4400" b="1" dirty="0">
                <a:solidFill>
                  <a:schemeClr val="tx1"/>
                </a:solidFill>
                <a:latin typeface="+mj-lt"/>
                <a:ea typeface="+mj-ea"/>
                <a:cs typeface="+mj-cs"/>
              </a:rPr>
              <a:t>About The Company</a:t>
            </a:r>
            <a:endParaRPr dirty="0"/>
          </a:p>
        </p:txBody>
      </p:sp>
      <p:pic>
        <p:nvPicPr>
          <p:cNvPr id="8" name="Picture 15" descr="Graphical user interface, text, application, chat or text message  Description automatically generated"/>
          <p:cNvPicPr>
            <a:picLocks noGrp="1" noChangeAspect="1"/>
          </p:cNvPicPr>
          <p:nvPr>
            <p:ph type="pic" idx="1"/>
          </p:nvPr>
        </p:nvPicPr>
        <p:blipFill>
          <a:blip r:embed="rId2"/>
          <a:srcRect l="11552" r="11551"/>
          <a:stretch/>
        </p:blipFill>
        <p:spPr bwMode="auto">
          <a:xfrm>
            <a:off x="480060" y="1516335"/>
            <a:ext cx="3425956" cy="3353077"/>
          </a:xfrm>
          <a:prstGeom prst="rect">
            <a:avLst/>
          </a:prstGeom>
        </p:spPr>
      </p:pic>
      <p:sp>
        <p:nvSpPr>
          <p:cNvPr id="9" name="Text Placeholder 3"/>
          <p:cNvSpPr>
            <a:spLocks noGrp="1"/>
          </p:cNvSpPr>
          <p:nvPr>
            <p:ph type="body" sz="half" idx="2"/>
          </p:nvPr>
        </p:nvSpPr>
        <p:spPr bwMode="auto">
          <a:xfrm>
            <a:off x="4387514" y="1593979"/>
            <a:ext cx="7161015" cy="3479540"/>
          </a:xfrm>
        </p:spPr>
        <p:txBody>
          <a:bodyPr vertOverflow="overflow" horzOverflow="clip" vert="horz" wrap="square" lIns="91440" tIns="45720" rIns="91440" bIns="45720" numCol="1" spcCol="0" rtlCol="0" fromWordArt="0" anchor="t" anchorCtr="0" forceAA="0" compatLnSpc="0">
            <a:noAutofit/>
          </a:bodyPr>
          <a:lstStyle/>
          <a:p>
            <a:pPr marL="285750" indent="-228600">
              <a:buFont typeface="Arial"/>
              <a:buChar char="•"/>
              <a:defRPr/>
            </a:pPr>
            <a:r>
              <a:rPr lang="en-US" sz="2000"/>
              <a:t>Tequed Labs has founded in the year 2018,in Bangalore ,focusing on providing quality education on latest technologies and develop products which are of great need to the society.</a:t>
            </a:r>
          </a:p>
          <a:p>
            <a:pPr marL="285750" indent="-228600">
              <a:buFont typeface="Arial"/>
              <a:buChar char="•"/>
              <a:defRPr/>
            </a:pPr>
            <a:endParaRPr sz="2000"/>
          </a:p>
          <a:p>
            <a:pPr marL="305908" indent="-305908">
              <a:buFont typeface="Arial"/>
              <a:buChar char="•"/>
              <a:defRPr/>
            </a:pPr>
            <a:r>
              <a:rPr lang="en-US" sz="2000"/>
              <a:t>They run a project consultancy where they undertake various projects from wide range of companies and assist them technically and build products and provide services to them.</a:t>
            </a:r>
            <a:endParaRPr sz="2000"/>
          </a:p>
          <a:p>
            <a:pPr>
              <a:defRPr/>
            </a:pPr>
            <a:endParaRPr lang="en-US" sz="2000"/>
          </a:p>
          <a:p>
            <a:pPr marL="285750" indent="-228600">
              <a:buFont typeface="Arial"/>
              <a:buChar char="•"/>
              <a:defRPr/>
            </a:pPr>
            <a:r>
              <a:rPr lang="en-US" sz="2000"/>
              <a:t>They have different certification , internship courses that helps to build popular projects</a:t>
            </a:r>
          </a:p>
          <a:p>
            <a:pPr marL="285750" indent="-228600">
              <a:buFont typeface="Arial"/>
              <a:buChar char="•"/>
              <a:defRPr/>
            </a:pPr>
            <a:endParaRPr sz="2000"/>
          </a:p>
          <a:p>
            <a:pPr marL="285750" indent="-228600">
              <a:buFont typeface="Arial"/>
              <a:buChar char="•"/>
              <a:defRPr/>
            </a:pPr>
            <a:r>
              <a:rPr lang="en-US" sz="2000"/>
              <a:t>Tequed Labs providing  working opportunities to various students</a:t>
            </a:r>
          </a:p>
          <a:p>
            <a:pPr indent="-228600">
              <a:buFont typeface="Arial"/>
              <a:buChar char="•"/>
              <a:defRPr/>
            </a:pPr>
            <a:endParaRPr sz="2000"/>
          </a:p>
          <a:p>
            <a:pPr marL="285750" indent="-228600">
              <a:buFont typeface="Arial"/>
              <a:buChar char="•"/>
              <a:defRPr/>
            </a:pPr>
            <a:endParaRPr sz="2000"/>
          </a:p>
          <a:p>
            <a:pPr marL="285750" indent="-228600">
              <a:buFont typeface="Arial"/>
              <a:buChar char="•"/>
              <a:defRPr/>
            </a:pPr>
            <a:endParaRPr sz="2000"/>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bg>
      <p:bgPr>
        <a:solidFill>
          <a:schemeClr val="bg1">
            <a:tint val="95000"/>
            <a:satMod val="170000"/>
          </a:schemeClr>
        </a:solidFill>
        <a:effectLst/>
      </p:bgPr>
    </p:bg>
    <p:spTree>
      <p:nvGrpSpPr>
        <p:cNvPr id="1" name=""/>
        <p:cNvGrpSpPr/>
        <p:nvPr/>
      </p:nvGrpSpPr>
      <p:grpSpPr bwMode="auto">
        <a:xfrm>
          <a:off x="0" y="0"/>
          <a:ext cx="0" cy="0"/>
          <a:chOff x="0" y="0"/>
          <a:chExt cx="0" cy="0"/>
        </a:xfrm>
      </p:grpSpPr>
      <p:sp>
        <p:nvSpPr>
          <p:cNvPr id="4" name="Rectangle 21"/>
          <p:cNvSpPr>
            <a:spLocks noGrp="1" noRot="1" noChangeAspect="1" noMove="1" noResize="1" noEditPoints="1" noAdjustHandles="1" noChangeArrowheads="1" noChangeShapeType="1" noTextEdit="1"/>
          </p:cNvSpPr>
          <p:nvPr/>
        </p:nvSpPr>
        <p:spPr bwMode="auto">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5" name="Freeform 13"/>
          <p:cNvSpPr>
            <a:spLocks noGrp="1" noRot="1" noChangeAspect="1" noMove="1" noResize="1" noEditPoints="1" noAdjustHandles="1" noChangeArrowheads="1" noChangeShapeType="1" noTextEdit="1"/>
          </p:cNvSpPr>
          <p:nvPr/>
        </p:nvSpPr>
        <p:spPr bwMode="auto">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extrusionOk="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 name="Freeform 11"/>
          <p:cNvSpPr>
            <a:spLocks noGrp="1" noRot="1" noChangeAspect="1" noMove="1" noResize="1" noEditPoints="1" noAdjustHandles="1" noChangeArrowheads="1" noChangeShapeType="1" noTextEdit="1"/>
          </p:cNvSpPr>
          <p:nvPr/>
        </p:nvSpPr>
        <p:spPr bwMode="auto">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extrusionOk="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7" name="Title 1"/>
          <p:cNvSpPr>
            <a:spLocks noGrp="1"/>
          </p:cNvSpPr>
          <p:nvPr>
            <p:ph type="title"/>
          </p:nvPr>
        </p:nvSpPr>
        <p:spPr bwMode="auto">
          <a:xfrm>
            <a:off x="833001" y="369336"/>
            <a:ext cx="10520701" cy="1632857"/>
          </a:xfrm>
        </p:spPr>
        <p:txBody>
          <a:bodyPr vertOverflow="overflow" horzOverflow="clip" vert="horz" wrap="square" lIns="91440" tIns="45720" rIns="91440" bIns="45720" numCol="1" spcCol="0" rtlCol="0" fromWordArt="0" anchor="ctr" anchorCtr="0" forceAA="0" compatLnSpc="0">
            <a:normAutofit fontScale="90000"/>
          </a:bodyPr>
          <a:lstStyle/>
          <a:p>
            <a:pPr>
              <a:defRPr/>
            </a:pPr>
            <a:r>
              <a:rPr lang="en-US" sz="4400" b="1">
                <a:solidFill>
                  <a:schemeClr val="tx1"/>
                </a:solidFill>
                <a:latin typeface="+mj-lt"/>
                <a:ea typeface="+mj-ea"/>
                <a:cs typeface="+mj-cs"/>
              </a:rPr>
              <a:t>Introduction</a:t>
            </a:r>
            <a:br>
              <a:rPr lang="en-US" sz="4400" b="1">
                <a:solidFill>
                  <a:schemeClr val="tx1"/>
                </a:solidFill>
                <a:latin typeface="+mj-lt"/>
                <a:ea typeface="+mj-ea"/>
                <a:cs typeface="+mj-cs"/>
              </a:rPr>
            </a:br>
            <a:br>
              <a:rPr lang="en-US" sz="4400" b="1">
                <a:solidFill>
                  <a:schemeClr val="tx1"/>
                </a:solidFill>
                <a:latin typeface="+mj-lt"/>
                <a:ea typeface="+mj-ea"/>
                <a:cs typeface="+mj-cs"/>
              </a:rPr>
            </a:br>
            <a:r>
              <a:rPr lang="en-US" sz="2800" b="1">
                <a:solidFill>
                  <a:schemeClr val="tx1"/>
                </a:solidFill>
                <a:latin typeface="+mj-lt"/>
                <a:ea typeface="+mj-ea"/>
                <a:cs typeface="+mj-cs"/>
              </a:rPr>
              <a:t>What Is AI and Machine Learning?</a:t>
            </a:r>
            <a:endParaRPr sz="2800"/>
          </a:p>
        </p:txBody>
      </p:sp>
      <p:sp>
        <p:nvSpPr>
          <p:cNvPr id="8" name="Text Placeholder 3"/>
          <p:cNvSpPr>
            <a:spLocks noGrp="1"/>
          </p:cNvSpPr>
          <p:nvPr>
            <p:ph type="body" sz="half" idx="2"/>
          </p:nvPr>
        </p:nvSpPr>
        <p:spPr bwMode="auto">
          <a:xfrm>
            <a:off x="838198" y="2191805"/>
            <a:ext cx="7183800" cy="4361393"/>
          </a:xfrm>
        </p:spPr>
        <p:txBody>
          <a:bodyPr vertOverflow="overflow" horzOverflow="clip" vert="horz" wrap="square" lIns="91440" tIns="45720" rIns="91440" bIns="45720" numCol="1" spcCol="0" rtlCol="0" fromWordArt="0" anchor="t" anchorCtr="0" forceAA="0" compatLnSpc="0">
            <a:noAutofit/>
          </a:bodyPr>
          <a:lstStyle/>
          <a:p>
            <a:pPr marL="294893" indent="-294893">
              <a:buFont typeface="Arial"/>
              <a:buChar char="•"/>
              <a:defRPr/>
            </a:pPr>
            <a:r>
              <a:rPr sz="2000" b="0" i="0" u="none">
                <a:solidFill>
                  <a:schemeClr val="tx1"/>
                </a:solidFill>
                <a:latin typeface="Calibri"/>
                <a:ea typeface="Calibri"/>
                <a:cs typeface="Calibri"/>
              </a:rPr>
              <a:t>The science and engineering of making intelligent machines,    especially intelligent computer programs.  It is related to the    similar task of using computers to understand human intelligence</a:t>
            </a:r>
            <a:r>
              <a:rPr lang="en-US" sz="2000">
                <a:solidFill>
                  <a:schemeClr val="tx1"/>
                </a:solidFill>
                <a:latin typeface="Calibri"/>
                <a:ea typeface="Calibri"/>
                <a:cs typeface="Calibri"/>
              </a:rPr>
              <a:t>.</a:t>
            </a:r>
          </a:p>
          <a:p>
            <a:pPr marL="294892" indent="-294892">
              <a:buFont typeface="Arial"/>
              <a:buChar char="•"/>
              <a:defRPr/>
            </a:pPr>
            <a:endParaRPr lang="en-US" sz="2000">
              <a:solidFill>
                <a:schemeClr val="tx1"/>
              </a:solidFill>
              <a:latin typeface="Calibri"/>
              <a:ea typeface="Calibri"/>
              <a:cs typeface="Calibri"/>
            </a:endParaRPr>
          </a:p>
          <a:p>
            <a:pPr marL="294893" indent="-294893">
              <a:buFont typeface="Arial"/>
              <a:buChar char="•"/>
              <a:defRPr/>
            </a:pPr>
            <a:r>
              <a:rPr sz="2000" b="0" i="0" u="none">
                <a:solidFill>
                  <a:schemeClr val="tx1"/>
                </a:solidFill>
                <a:latin typeface="Calibri"/>
                <a:ea typeface="Calibri"/>
                <a:cs typeface="Calibri"/>
              </a:rPr>
              <a:t>Machine learning is a branch of Artificial Intelligence and computer science which focuses on the use of data and algorithms to  imitate the way that humans learn, gradually improving its accuracy.</a:t>
            </a:r>
          </a:p>
          <a:p>
            <a:pPr marL="294892" indent="-294892">
              <a:buFont typeface="Arial"/>
              <a:buChar char="•"/>
              <a:defRPr/>
            </a:pPr>
            <a:endParaRPr sz="2000">
              <a:solidFill>
                <a:schemeClr val="tx1"/>
              </a:solidFill>
            </a:endParaRPr>
          </a:p>
          <a:p>
            <a:pPr marL="294893" indent="-294893">
              <a:buFont typeface="Arial"/>
              <a:buChar char="•"/>
              <a:defRPr/>
            </a:pPr>
            <a:r>
              <a:rPr lang="en-US" sz="2000">
                <a:solidFill>
                  <a:schemeClr val="tx1"/>
                </a:solidFill>
              </a:rPr>
              <a:t>The field is becoming increasingly significant due to the increased reliance on computer systems.</a:t>
            </a:r>
          </a:p>
          <a:p>
            <a:pPr marL="342900" indent="-228600">
              <a:buFont typeface="Arial"/>
              <a:buChar char="•"/>
              <a:defRPr/>
            </a:pPr>
            <a:endParaRPr sz="2000">
              <a:solidFill>
                <a:schemeClr val="tx1"/>
              </a:solidFill>
            </a:endParaRPr>
          </a:p>
          <a:p>
            <a:pPr marL="342900" indent="-228600">
              <a:buFont typeface="Arial"/>
              <a:buChar char="•"/>
              <a:defRPr/>
            </a:pPr>
            <a:endParaRPr sz="2000">
              <a:solidFill>
                <a:schemeClr val="tx1"/>
              </a:solidFill>
            </a:endParaRPr>
          </a:p>
        </p:txBody>
      </p:sp>
      <p:pic>
        <p:nvPicPr>
          <p:cNvPr id="9" name="Picture Placeholder 8"/>
          <p:cNvPicPr>
            <a:picLocks noGrp="1" noChangeAspect="1"/>
          </p:cNvPicPr>
          <p:nvPr>
            <p:ph type="pic" idx="1"/>
          </p:nvPr>
        </p:nvPicPr>
        <p:blipFill>
          <a:blip r:embed="rId2"/>
          <a:stretch/>
        </p:blipFill>
        <p:spPr bwMode="auto">
          <a:xfrm>
            <a:off x="8383950" y="2147982"/>
            <a:ext cx="3505199" cy="3411504"/>
          </a:xfrm>
          <a:prstGeom prst="rect">
            <a:avLst/>
          </a:prstGeom>
        </p:spPr>
      </p:pic>
      <p:sp>
        <p:nvSpPr>
          <p:cNvPr id="10" name=" 9"/>
          <p:cNvSpPr/>
          <p:nvPr/>
        </p:nvSpPr>
        <p:spPr bwMode="auto">
          <a:xfrm>
            <a:off x="5968559" y="3467432"/>
            <a:ext cx="195242" cy="190202"/>
          </a:xfrm>
        </p:spPr>
        <p:txBody>
          <a:bodyPr rot="0" spcFirstLastPara="0" vertOverflow="overflow" horzOverflow="clip" vert="horz" wrap="square" lIns="91440" tIns="45720" rIns="91440" bIns="45720" numCol="1" spcCol="0" rtlCol="0" fromWordArt="0" anchor="t" anchorCtr="0" forceAA="0" compatLnSpc="1">
            <a:prstTxWarp prst="textNoShape">
              <a:avLst/>
            </a:prstTxWarp>
            <a:noAutofit/>
          </a:bodyPr>
          <a:lstStyle/>
          <a:p>
            <a:pPr>
              <a:defRPr/>
            </a:pPr>
            <a:endParaRPr/>
          </a:p>
        </p:txBody>
      </p:sp>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bg>
      <p:bgPr>
        <a:solidFill>
          <a:schemeClr val="bg1">
            <a:tint val="95000"/>
            <a:satMod val="170000"/>
          </a:schemeClr>
        </a:solidFill>
        <a:effectLst/>
      </p:bgPr>
    </p:bg>
    <p:spTree>
      <p:nvGrpSpPr>
        <p:cNvPr id="1" name=""/>
        <p:cNvGrpSpPr/>
        <p:nvPr/>
      </p:nvGrpSpPr>
      <p:grpSpPr bwMode="auto">
        <a:xfrm>
          <a:off x="0" y="0"/>
          <a:ext cx="0" cy="0"/>
          <a:chOff x="0" y="0"/>
          <a:chExt cx="0" cy="0"/>
        </a:xfrm>
      </p:grpSpPr>
      <p:sp>
        <p:nvSpPr>
          <p:cNvPr id="4" name="Rectangle 21"/>
          <p:cNvSpPr>
            <a:spLocks noGrp="1" noRot="1" noChangeAspect="1" noMove="1" noResize="1" noEditPoints="1" noAdjustHandles="1" noChangeArrowheads="1" noChangeShapeType="1" noTextEdit="1"/>
          </p:cNvSpPr>
          <p:nvPr/>
        </p:nvSpPr>
        <p:spPr bwMode="auto">
          <a:xfrm>
            <a:off x="0" y="-3323"/>
            <a:ext cx="12191999" cy="6861323"/>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5" name="Freeform 13"/>
          <p:cNvSpPr>
            <a:spLocks noGrp="1" noRot="1" noChangeAspect="1" noMove="1" noResize="1" noEditPoints="1" noAdjustHandles="1" noChangeArrowheads="1" noChangeShapeType="1" noTextEdit="1"/>
          </p:cNvSpPr>
          <p:nvPr/>
        </p:nvSpPr>
        <p:spPr bwMode="auto">
          <a:xfrm>
            <a:off x="0" y="0"/>
            <a:ext cx="11786753"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extrusionOk="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 name="Freeform 11"/>
          <p:cNvSpPr>
            <a:spLocks noGrp="1" noRot="1" noChangeAspect="1" noMove="1" noResize="1" noEditPoints="1" noAdjustHandles="1" noChangeArrowheads="1" noChangeShapeType="1" noTextEdit="1"/>
          </p:cNvSpPr>
          <p:nvPr/>
        </p:nvSpPr>
        <p:spPr bwMode="auto">
          <a:xfrm>
            <a:off x="0" y="0"/>
            <a:ext cx="3581399"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extrusionOk="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7" name="Title 1"/>
          <p:cNvSpPr>
            <a:spLocks noGrp="1"/>
          </p:cNvSpPr>
          <p:nvPr>
            <p:ph type="title"/>
          </p:nvPr>
        </p:nvSpPr>
        <p:spPr bwMode="auto">
          <a:xfrm>
            <a:off x="833001" y="448252"/>
            <a:ext cx="10520701" cy="1325562"/>
          </a:xfrm>
        </p:spPr>
        <p:txBody>
          <a:bodyPr vert="horz" lIns="91440" tIns="45720" rIns="91440" bIns="45720" rtlCol="0" anchor="ctr">
            <a:normAutofit/>
          </a:bodyPr>
          <a:lstStyle/>
          <a:p>
            <a:pPr>
              <a:defRPr/>
            </a:pPr>
            <a:r>
              <a:rPr lang="en-US" sz="4400" b="1">
                <a:solidFill>
                  <a:schemeClr val="tx1"/>
                </a:solidFill>
                <a:latin typeface="+mj-lt"/>
                <a:ea typeface="+mj-ea"/>
                <a:cs typeface="+mj-cs"/>
              </a:rPr>
              <a:t>Why Machine Learning?</a:t>
            </a:r>
            <a:endParaRPr/>
          </a:p>
        </p:txBody>
      </p:sp>
      <p:sp>
        <p:nvSpPr>
          <p:cNvPr id="8" name="Text Placeholder 3"/>
          <p:cNvSpPr>
            <a:spLocks noGrp="1"/>
          </p:cNvSpPr>
          <p:nvPr>
            <p:ph type="body" sz="half" idx="2"/>
          </p:nvPr>
        </p:nvSpPr>
        <p:spPr bwMode="auto">
          <a:xfrm>
            <a:off x="838197" y="1790699"/>
            <a:ext cx="7526702" cy="4743449"/>
          </a:xfrm>
        </p:spPr>
        <p:txBody>
          <a:bodyPr vertOverflow="overflow" horzOverflow="clip" vert="horz" wrap="square" lIns="91440" tIns="45720" rIns="91440" bIns="45720" numCol="1" spcCol="0" rtlCol="0" fromWordArt="0" anchor="t" anchorCtr="0" forceAA="0" compatLnSpc="0">
            <a:noAutofit/>
          </a:bodyPr>
          <a:lstStyle/>
          <a:p>
            <a:pPr marL="294891" indent="-294891">
              <a:buFont typeface="Arial"/>
              <a:buChar char="•"/>
              <a:defRPr/>
            </a:pPr>
            <a:endParaRPr sz="2000" b="0" i="0" u="none" strike="noStrike" cap="none" spc="0">
              <a:solidFill>
                <a:schemeClr val="tx1"/>
              </a:solidFill>
              <a:latin typeface="Calibri"/>
              <a:ea typeface="Calibri"/>
              <a:cs typeface="Calibri"/>
            </a:endParaRPr>
          </a:p>
          <a:p>
            <a:pPr marL="294892" indent="-294892">
              <a:buFont typeface="Arial"/>
              <a:buChar char="•"/>
              <a:defRPr/>
            </a:pPr>
            <a:r>
              <a:rPr lang="en-US" sz="2000" b="0" i="0" u="none" strike="noStrike" cap="none" spc="0">
                <a:solidFill>
                  <a:schemeClr val="tx1"/>
                </a:solidFill>
                <a:latin typeface="Calibri"/>
                <a:ea typeface="Calibri"/>
                <a:cs typeface="Calibri"/>
              </a:rPr>
              <a:t>ML is the latest and most demanding technology in present world.</a:t>
            </a:r>
          </a:p>
          <a:p>
            <a:pPr>
              <a:defRPr/>
            </a:pPr>
            <a:endParaRPr sz="2000" b="0" i="0" u="none" strike="noStrike" cap="none" spc="0">
              <a:solidFill>
                <a:schemeClr val="tx1"/>
              </a:solidFill>
              <a:latin typeface="Calibri"/>
              <a:ea typeface="Calibri"/>
              <a:cs typeface="Calibri"/>
            </a:endParaRPr>
          </a:p>
          <a:p>
            <a:pPr marL="294893" indent="-294893">
              <a:buFont typeface="Arial"/>
              <a:buChar char="•"/>
              <a:defRPr/>
            </a:pPr>
            <a:r>
              <a:rPr sz="2000" b="0" i="0" u="none">
                <a:solidFill>
                  <a:schemeClr val="tx1"/>
                </a:solidFill>
                <a:latin typeface="Calibri"/>
                <a:ea typeface="Calibri"/>
                <a:cs typeface="Calibri"/>
              </a:rPr>
              <a:t>The </a:t>
            </a:r>
            <a:r>
              <a:rPr lang="en-US" sz="2000" b="0" i="0" u="none" strike="noStrike" cap="none" spc="0">
                <a:solidFill>
                  <a:schemeClr val="tx1"/>
                </a:solidFill>
                <a:latin typeface="Calibri"/>
                <a:ea typeface="Calibri"/>
                <a:cs typeface="Calibri"/>
              </a:rPr>
              <a:t>Machine Learning technology can be important for companies that are doing  enhancements and implementations from their competitive companies using  their customer’s data. In today’s  world, if  any business starts and does not use machine learning  technology, then its company is incomplete.</a:t>
            </a:r>
            <a:endParaRPr sz="2000" b="0" i="0" u="none" strike="noStrike" cap="none" spc="0">
              <a:solidFill>
                <a:schemeClr val="tx1"/>
              </a:solidFill>
              <a:latin typeface="Calibri"/>
              <a:ea typeface="Calibri"/>
              <a:cs typeface="Calibri"/>
            </a:endParaRPr>
          </a:p>
          <a:p>
            <a:pPr marL="294891" indent="-294891">
              <a:buFont typeface="Arial"/>
              <a:buChar char="•"/>
              <a:defRPr/>
            </a:pPr>
            <a:endParaRPr sz="2000" b="0" i="0" u="none" strike="noStrike" cap="none" spc="0">
              <a:solidFill>
                <a:schemeClr val="tx1"/>
              </a:solidFill>
              <a:latin typeface="Calibri"/>
              <a:ea typeface="Calibri"/>
              <a:cs typeface="Calibri"/>
            </a:endParaRPr>
          </a:p>
          <a:p>
            <a:pPr marL="294892" indent="-294892">
              <a:buFont typeface="Arial"/>
              <a:buChar char="•"/>
              <a:defRPr/>
            </a:pPr>
            <a:r>
              <a:rPr lang="en-US" sz="2000" b="0" i="0" u="none" strike="noStrike" cap="none" spc="0">
                <a:solidFill>
                  <a:schemeClr val="tx1"/>
                </a:solidFill>
                <a:latin typeface="Calibri"/>
                <a:ea typeface="Calibri"/>
                <a:cs typeface="Calibri"/>
              </a:rPr>
              <a:t>Cleaning of data and applying to ML algorithms makes good decisions/predictions than anything.</a:t>
            </a:r>
          </a:p>
          <a:p>
            <a:pPr>
              <a:defRPr/>
            </a:pPr>
            <a:endParaRPr sz="2000" b="0" i="0" u="none" strike="noStrike" cap="none" spc="0">
              <a:solidFill>
                <a:schemeClr val="tx1"/>
              </a:solidFill>
              <a:latin typeface="Calibri"/>
              <a:ea typeface="Calibri"/>
              <a:cs typeface="Calibri"/>
            </a:endParaRPr>
          </a:p>
          <a:p>
            <a:pPr>
              <a:defRPr/>
            </a:pPr>
            <a:endParaRPr sz="2000">
              <a:solidFill>
                <a:schemeClr val="tx1"/>
              </a:solidFill>
            </a:endParaRPr>
          </a:p>
          <a:p>
            <a:pPr marL="342900" indent="-228600">
              <a:buFont typeface="Arial"/>
              <a:buChar char="•"/>
              <a:defRPr/>
            </a:pPr>
            <a:endParaRPr sz="2000">
              <a:solidFill>
                <a:schemeClr val="tx1"/>
              </a:solidFill>
            </a:endParaRPr>
          </a:p>
        </p:txBody>
      </p:sp>
      <p:pic>
        <p:nvPicPr>
          <p:cNvPr id="9" name="Picture Placeholder 8"/>
          <p:cNvPicPr>
            <a:picLocks noGrp="1" noChangeAspect="1"/>
          </p:cNvPicPr>
          <p:nvPr>
            <p:ph type="pic" idx="1"/>
          </p:nvPr>
        </p:nvPicPr>
        <p:blipFill>
          <a:blip r:embed="rId2"/>
          <a:stretch/>
        </p:blipFill>
        <p:spPr bwMode="auto">
          <a:xfrm>
            <a:off x="8822099" y="2216018"/>
            <a:ext cx="3047999" cy="3489257"/>
          </a:xfrm>
          <a:prstGeom prst="rect">
            <a:avLst/>
          </a:prstGeom>
        </p:spPr>
      </p:pic>
      <p:sp>
        <p:nvSpPr>
          <p:cNvPr id="10" name=" 9"/>
          <p:cNvSpPr/>
          <p:nvPr/>
        </p:nvSpPr>
        <p:spPr bwMode="auto">
          <a:xfrm>
            <a:off x="5968559" y="3467432"/>
            <a:ext cx="195242" cy="190202"/>
          </a:xfrm>
        </p:spPr>
        <p:txBody>
          <a:bodyPr rot="0" spcFirstLastPara="0" vertOverflow="overflow" horzOverflow="clip" vert="horz" wrap="square" lIns="91440" tIns="45720" rIns="91440" bIns="45720" numCol="1" spcCol="0" rtlCol="0" fromWordArt="0" anchor="t" anchorCtr="0" forceAA="0" compatLnSpc="1">
            <a:prstTxWarp prst="textNoShape">
              <a:avLst/>
            </a:prstTxWarp>
            <a:noAutofit/>
          </a:bodyPr>
          <a:lstStyle/>
          <a:p>
            <a:pPr>
              <a:defRPr/>
            </a:pPr>
            <a:endParaRPr/>
          </a:p>
        </p:txBody>
      </p:sp>
    </p:spTree>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bg>
      <p:bgPr>
        <a:solidFill>
          <a:schemeClr val="bg1">
            <a:tint val="95000"/>
            <a:satMod val="170000"/>
          </a:schemeClr>
        </a:solidFill>
        <a:effectLst/>
      </p:bgPr>
    </p:bg>
    <p:spTree>
      <p:nvGrpSpPr>
        <p:cNvPr id="1" name=""/>
        <p:cNvGrpSpPr/>
        <p:nvPr/>
      </p:nvGrpSpPr>
      <p:grpSpPr bwMode="auto">
        <a:xfrm>
          <a:off x="0" y="0"/>
          <a:ext cx="0" cy="0"/>
          <a:chOff x="0" y="0"/>
          <a:chExt cx="0" cy="0"/>
        </a:xfrm>
      </p:grpSpPr>
      <p:sp>
        <p:nvSpPr>
          <p:cNvPr id="4" name="Rectangle 21"/>
          <p:cNvSpPr>
            <a:spLocks noGrp="1" noRot="1" noChangeAspect="1" noMove="1" noResize="1" noEditPoints="1" noAdjustHandles="1" noChangeArrowheads="1" noChangeShapeType="1" noTextEdit="1"/>
          </p:cNvSpPr>
          <p:nvPr/>
        </p:nvSpPr>
        <p:spPr bwMode="auto">
          <a:xfrm>
            <a:off x="0" y="-3322"/>
            <a:ext cx="12191998" cy="6861322"/>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5" name="Freeform 13"/>
          <p:cNvSpPr>
            <a:spLocks noGrp="1" noRot="1" noChangeAspect="1" noMove="1" noResize="1" noEditPoints="1" noAdjustHandles="1" noChangeArrowheads="1" noChangeShapeType="1" noTextEdit="1"/>
          </p:cNvSpPr>
          <p:nvPr/>
        </p:nvSpPr>
        <p:spPr bwMode="auto">
          <a:xfrm>
            <a:off x="0" y="0"/>
            <a:ext cx="11786752"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extrusionOk="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 name="Freeform 11"/>
          <p:cNvSpPr>
            <a:spLocks noGrp="1" noRot="1" noChangeAspect="1" noMove="1" noResize="1" noEditPoints="1" noAdjustHandles="1" noChangeArrowheads="1" noChangeShapeType="1" noTextEdit="1"/>
          </p:cNvSpPr>
          <p:nvPr/>
        </p:nvSpPr>
        <p:spPr bwMode="auto">
          <a:xfrm>
            <a:off x="0" y="0"/>
            <a:ext cx="3581398"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extrusionOk="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7" name="Title 1"/>
          <p:cNvSpPr>
            <a:spLocks noGrp="1"/>
          </p:cNvSpPr>
          <p:nvPr>
            <p:ph type="title"/>
          </p:nvPr>
        </p:nvSpPr>
        <p:spPr bwMode="auto">
          <a:xfrm>
            <a:off x="833000" y="448251"/>
            <a:ext cx="10520700" cy="1325561"/>
          </a:xfrm>
        </p:spPr>
        <p:txBody>
          <a:bodyPr vert="horz" lIns="91440" tIns="45720" rIns="91440" bIns="45720" rtlCol="0" anchor="ctr">
            <a:normAutofit/>
          </a:bodyPr>
          <a:lstStyle/>
          <a:p>
            <a:pPr>
              <a:defRPr/>
            </a:pPr>
            <a:r>
              <a:rPr lang="en-US" sz="4400" b="1" i="0" u="none" strike="noStrike" cap="none" spc="0">
                <a:solidFill>
                  <a:schemeClr val="tx1"/>
                </a:solidFill>
                <a:latin typeface="+mj-lt"/>
                <a:ea typeface="+mj-ea"/>
                <a:cs typeface="+mj-cs"/>
              </a:rPr>
              <a:t>What is GUI?</a:t>
            </a:r>
            <a:endParaRPr/>
          </a:p>
        </p:txBody>
      </p:sp>
      <p:sp>
        <p:nvSpPr>
          <p:cNvPr id="8" name="Text Placeholder 3"/>
          <p:cNvSpPr>
            <a:spLocks noGrp="1"/>
          </p:cNvSpPr>
          <p:nvPr>
            <p:ph type="body" sz="half" idx="2"/>
          </p:nvPr>
        </p:nvSpPr>
        <p:spPr bwMode="auto">
          <a:xfrm>
            <a:off x="838197" y="1992474"/>
            <a:ext cx="8288701" cy="2867218"/>
          </a:xfrm>
        </p:spPr>
        <p:txBody>
          <a:bodyPr vertOverflow="overflow" horzOverflow="clip" vert="horz" wrap="square" lIns="91440" tIns="45720" rIns="91440" bIns="45720" numCol="1" spcCol="0" rtlCol="0" fromWordArt="0" anchor="t" anchorCtr="0" forceAA="0" compatLnSpc="0">
            <a:noAutofit/>
          </a:bodyPr>
          <a:lstStyle/>
          <a:p>
            <a:pPr marL="285750" indent="-228600">
              <a:buFont typeface="Arial"/>
              <a:buChar char="•"/>
              <a:defRPr/>
            </a:pPr>
            <a:r>
              <a:rPr lang="en-US" sz="2000" b="0" i="0" u="none" strike="noStrike" cap="none" spc="0">
                <a:solidFill>
                  <a:schemeClr val="tx1"/>
                </a:solidFill>
                <a:latin typeface="+mn-lt"/>
                <a:ea typeface="+mn-ea"/>
                <a:cs typeface="+mn-cs"/>
              </a:rPr>
              <a:t>GUI is abbreviated as Graphical User Interface.</a:t>
            </a:r>
            <a:endParaRPr lang="en-US" sz="2000" b="0" i="0" u="none" strike="noStrike" cap="none" spc="0">
              <a:solidFill>
                <a:schemeClr val="tx1"/>
              </a:solidFill>
              <a:latin typeface="Arial"/>
              <a:ea typeface="Arial"/>
              <a:cs typeface="Arial"/>
            </a:endParaRPr>
          </a:p>
          <a:p>
            <a:pPr>
              <a:defRPr/>
            </a:pPr>
            <a:endParaRPr lang="en-US" sz="2000" b="0" i="0" u="none" strike="noStrike" cap="none" spc="0">
              <a:solidFill>
                <a:schemeClr val="tx1"/>
              </a:solidFill>
              <a:latin typeface="Arial"/>
              <a:ea typeface="Arial"/>
              <a:cs typeface="Arial"/>
            </a:endParaRPr>
          </a:p>
          <a:p>
            <a:pPr marL="285750" indent="-228600">
              <a:buFont typeface="Arial"/>
              <a:buChar char="•"/>
              <a:defRPr/>
            </a:pPr>
            <a:r>
              <a:rPr lang="en-US" sz="2000" b="0" i="0" u="none" strike="noStrike" cap="none" spc="0">
                <a:solidFill>
                  <a:schemeClr val="tx1"/>
                </a:solidFill>
                <a:latin typeface="Arial"/>
                <a:ea typeface="Arial"/>
                <a:cs typeface="Arial"/>
              </a:rPr>
              <a:t>Its a form of user interface that allows User to Interact with electronic devices through graphical icons,indicators such as primary notation instead text based/command line interface</a:t>
            </a:r>
          </a:p>
          <a:p>
            <a:pPr marL="285750" indent="-228600">
              <a:buFont typeface="Arial"/>
              <a:buChar char="•"/>
              <a:defRPr/>
            </a:pPr>
            <a:endParaRPr sz="2000"/>
          </a:p>
          <a:p>
            <a:pPr marL="285750" indent="-228600">
              <a:buFont typeface="Arial"/>
              <a:buChar char="•"/>
              <a:defRPr/>
            </a:pPr>
            <a:r>
              <a:rPr sz="2000"/>
              <a:t>To create a custom GUI ,we create instances of widgets and layouts.</a:t>
            </a:r>
          </a:p>
          <a:p>
            <a:pPr marL="285750" indent="-228600">
              <a:buFont typeface="Arial"/>
              <a:buChar char="•"/>
              <a:defRPr/>
            </a:pPr>
            <a:endParaRPr sz="2000"/>
          </a:p>
          <a:p>
            <a:pPr marL="285750" indent="-228600">
              <a:buFont typeface="Arial"/>
              <a:buChar char="•"/>
              <a:defRPr/>
            </a:pPr>
            <a:r>
              <a:rPr sz="2000"/>
              <a:t>These widgets have different number of arguments like it allows to create function ,it will performs different actions.  </a:t>
            </a:r>
          </a:p>
          <a:p>
            <a:pPr>
              <a:defRPr/>
            </a:pPr>
            <a:endParaRPr sz="2000"/>
          </a:p>
        </p:txBody>
      </p:sp>
      <p:sp>
        <p:nvSpPr>
          <p:cNvPr id="9" name=" 8"/>
          <p:cNvSpPr/>
          <p:nvPr/>
        </p:nvSpPr>
        <p:spPr bwMode="auto">
          <a:xfrm>
            <a:off x="5968558" y="3467431"/>
            <a:ext cx="195241" cy="190201"/>
          </a:xfrm>
        </p:spPr>
        <p:txBody>
          <a:bodyPr rot="0" spcFirstLastPara="0" vertOverflow="overflow" horzOverflow="clip" vert="horz" wrap="square" lIns="91440" tIns="45720" rIns="91440" bIns="45720" numCol="1" spcCol="0" rtlCol="0" fromWordArt="0" anchor="t" anchorCtr="0" forceAA="0" compatLnSpc="1">
            <a:prstTxWarp prst="textNoShape">
              <a:avLst/>
            </a:prstTxWarp>
            <a:noAutofit/>
          </a:bodyPr>
          <a:lstStyle/>
          <a:p>
            <a:pPr>
              <a:defRPr/>
            </a:pPr>
            <a:endParaRPr/>
          </a:p>
        </p:txBody>
      </p:sp>
    </p:spTree>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bg>
      <p:bgPr>
        <a:solidFill>
          <a:schemeClr val="bg1">
            <a:tint val="95000"/>
            <a:satMod val="170000"/>
          </a:schemeClr>
        </a:solidFill>
        <a:effectLst/>
      </p:bgPr>
    </p:bg>
    <p:spTree>
      <p:nvGrpSpPr>
        <p:cNvPr id="1" name=""/>
        <p:cNvGrpSpPr/>
        <p:nvPr/>
      </p:nvGrpSpPr>
      <p:grpSpPr bwMode="auto">
        <a:xfrm>
          <a:off x="0" y="0"/>
          <a:ext cx="0" cy="0"/>
          <a:chOff x="0" y="0"/>
          <a:chExt cx="0" cy="0"/>
        </a:xfrm>
      </p:grpSpPr>
      <p:sp>
        <p:nvSpPr>
          <p:cNvPr id="4" name="Rectangle 21"/>
          <p:cNvSpPr>
            <a:spLocks noGrp="1" noRot="1" noChangeAspect="1" noMove="1" noResize="1" noEditPoints="1" noAdjustHandles="1" noChangeArrowheads="1" noChangeShapeType="1" noTextEdit="1"/>
          </p:cNvSpPr>
          <p:nvPr/>
        </p:nvSpPr>
        <p:spPr bwMode="auto">
          <a:xfrm>
            <a:off x="0" y="-3321"/>
            <a:ext cx="12191997" cy="6861321"/>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5" name="Freeform 13"/>
          <p:cNvSpPr>
            <a:spLocks noGrp="1" noRot="1" noChangeAspect="1" noMove="1" noResize="1" noEditPoints="1" noAdjustHandles="1" noChangeArrowheads="1" noChangeShapeType="1" noTextEdit="1"/>
          </p:cNvSpPr>
          <p:nvPr/>
        </p:nvSpPr>
        <p:spPr bwMode="auto">
          <a:xfrm>
            <a:off x="0" y="0"/>
            <a:ext cx="11786750"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extrusionOk="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 name="Freeform 11"/>
          <p:cNvSpPr>
            <a:spLocks noGrp="1" noRot="1" noChangeAspect="1" noMove="1" noResize="1" noEditPoints="1" noAdjustHandles="1" noChangeArrowheads="1" noChangeShapeType="1" noTextEdit="1"/>
          </p:cNvSpPr>
          <p:nvPr/>
        </p:nvSpPr>
        <p:spPr bwMode="auto">
          <a:xfrm>
            <a:off x="0" y="0"/>
            <a:ext cx="3581397"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extrusionOk="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7" name="Title 1"/>
          <p:cNvSpPr>
            <a:spLocks noGrp="1"/>
          </p:cNvSpPr>
          <p:nvPr>
            <p:ph type="title"/>
          </p:nvPr>
        </p:nvSpPr>
        <p:spPr bwMode="auto">
          <a:xfrm>
            <a:off x="832999" y="448250"/>
            <a:ext cx="10520699" cy="1325560"/>
          </a:xfrm>
        </p:spPr>
        <p:txBody>
          <a:bodyPr vert="horz" lIns="91440" tIns="45720" rIns="91440" bIns="45720" rtlCol="0" anchor="ctr">
            <a:normAutofit/>
          </a:bodyPr>
          <a:lstStyle/>
          <a:p>
            <a:pPr>
              <a:defRPr/>
            </a:pPr>
            <a:r>
              <a:rPr lang="en-US" sz="4400" b="1" i="0" u="none" strike="noStrike" cap="none" spc="0">
                <a:solidFill>
                  <a:schemeClr val="tx1"/>
                </a:solidFill>
                <a:latin typeface="Arial"/>
                <a:ea typeface="Arial"/>
                <a:cs typeface="Arial"/>
              </a:rPr>
              <a:t>Problem Statement</a:t>
            </a:r>
            <a:endParaRPr/>
          </a:p>
        </p:txBody>
      </p:sp>
      <p:sp>
        <p:nvSpPr>
          <p:cNvPr id="8" name="Text Placeholder 3"/>
          <p:cNvSpPr>
            <a:spLocks noGrp="1"/>
          </p:cNvSpPr>
          <p:nvPr>
            <p:ph type="body" sz="half" idx="2"/>
          </p:nvPr>
        </p:nvSpPr>
        <p:spPr bwMode="auto">
          <a:xfrm>
            <a:off x="838197" y="1992474"/>
            <a:ext cx="7550626" cy="2867218"/>
          </a:xfrm>
        </p:spPr>
        <p:txBody>
          <a:bodyPr vertOverflow="overflow" horzOverflow="clip" vert="horz" wrap="square" lIns="91440" tIns="45720" rIns="91440" bIns="45720" numCol="1" spcCol="0" rtlCol="0" fromWordArt="0" anchor="t" anchorCtr="0" forceAA="0" compatLnSpc="0">
            <a:noAutofit/>
          </a:bodyPr>
          <a:lstStyle/>
          <a:p>
            <a:pPr marL="285750" indent="-228600">
              <a:buFont typeface="Arial"/>
              <a:buChar char="•"/>
              <a:defRPr/>
            </a:pPr>
            <a:r>
              <a:rPr lang="en-US" sz="2000" b="0" i="0" u="none" strike="noStrike" cap="none" spc="0">
                <a:solidFill>
                  <a:schemeClr val="tx1"/>
                </a:solidFill>
                <a:latin typeface="Arial"/>
                <a:ea typeface="Arial"/>
                <a:cs typeface="Arial"/>
              </a:rPr>
              <a:t>Prediction of Best restaurant in Bengaluru City using Zomato dataset provided in Kaggle Website.</a:t>
            </a:r>
          </a:p>
          <a:p>
            <a:pPr marL="285750" indent="-228600">
              <a:buFont typeface="Arial"/>
              <a:buChar char="•"/>
              <a:defRPr/>
            </a:pPr>
            <a:endParaRPr sz="2000"/>
          </a:p>
          <a:p>
            <a:pPr marL="285750" indent="-228600">
              <a:buFont typeface="Arial"/>
              <a:buChar char="•"/>
              <a:defRPr/>
            </a:pPr>
            <a:r>
              <a:rPr lang="en-US" sz="2000" b="0" i="0" u="none" strike="noStrike" cap="none" spc="0">
                <a:solidFill>
                  <a:schemeClr val="tx1"/>
                </a:solidFill>
                <a:latin typeface="Arial"/>
                <a:ea typeface="Arial"/>
                <a:cs typeface="Arial"/>
              </a:rPr>
              <a:t>Graphical User Interface application to analyse and predict restaurant based on location,rating,cuisines and dishes.</a:t>
            </a:r>
            <a:endParaRPr sz="2000"/>
          </a:p>
          <a:p>
            <a:pPr marL="285750" indent="-228600">
              <a:buFont typeface="Arial"/>
              <a:buChar char="•"/>
              <a:defRPr/>
            </a:pPr>
            <a:endParaRPr sz="2000"/>
          </a:p>
          <a:p>
            <a:pPr>
              <a:defRPr/>
            </a:pPr>
            <a:endParaRPr sz="2000"/>
          </a:p>
        </p:txBody>
      </p:sp>
      <p:sp>
        <p:nvSpPr>
          <p:cNvPr id="9" name=" 8"/>
          <p:cNvSpPr/>
          <p:nvPr/>
        </p:nvSpPr>
        <p:spPr bwMode="auto">
          <a:xfrm>
            <a:off x="5968557" y="3467430"/>
            <a:ext cx="195239" cy="190200"/>
          </a:xfrm>
        </p:spPr>
        <p:txBody>
          <a:bodyPr rot="0" spcFirstLastPara="0" vertOverflow="overflow" horzOverflow="clip" vert="horz" wrap="square" lIns="91440" tIns="45720" rIns="91440" bIns="45720" numCol="1" spcCol="0" rtlCol="0" fromWordArt="0" anchor="t" anchorCtr="0" forceAA="0" compatLnSpc="1">
            <a:prstTxWarp prst="textNoShape">
              <a:avLst/>
            </a:prstTxWarp>
            <a:noAutofit/>
          </a:bodyPr>
          <a:lstStyle/>
          <a:p>
            <a:pPr>
              <a:defRPr/>
            </a:pPr>
            <a:endParaRPr/>
          </a:p>
        </p:txBody>
      </p:sp>
    </p:spTree>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bg>
      <p:bgPr>
        <a:solidFill>
          <a:srgbClr val="404040"/>
        </a:solidFill>
        <a:effectLst/>
      </p:bgPr>
    </p:bg>
    <p:spTree>
      <p:nvGrpSpPr>
        <p:cNvPr id="1" name=""/>
        <p:cNvGrpSpPr/>
        <p:nvPr/>
      </p:nvGrpSpPr>
      <p:grpSpPr bwMode="auto">
        <a:xfrm>
          <a:off x="0" y="0"/>
          <a:ext cx="0" cy="0"/>
          <a:chOff x="0" y="0"/>
          <a:chExt cx="0" cy="0"/>
        </a:xfrm>
      </p:grpSpPr>
      <p:sp>
        <p:nvSpPr>
          <p:cNvPr id="4" name="Rectangle 7"/>
          <p:cNvSpPr>
            <a:spLocks noGrp="1" noRot="1" noChangeAspect="1" noMove="1" noResize="1" noEditPoints="1" noAdjustHandles="1" noChangeArrowheads="1" noChangeShapeType="1" noTextEdit="1"/>
          </p:cNvSpPr>
          <p:nvPr/>
        </p:nvSpPr>
        <p:spPr bwMode="auto">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5" name="Freeform 13"/>
          <p:cNvSpPr>
            <a:spLocks noGrp="1" noRot="1" noChangeAspect="1" noMove="1" noResize="1" noEditPoints="1" noAdjustHandles="1" noChangeArrowheads="1" noChangeShapeType="1" noTextEdit="1"/>
          </p:cNvSpPr>
          <p:nvPr/>
        </p:nvSpPr>
        <p:spPr bwMode="auto">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extrusionOk="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 name="Freeform 11"/>
          <p:cNvSpPr>
            <a:spLocks noGrp="1" noRot="1" noChangeAspect="1" noMove="1" noResize="1" noEditPoints="1" noAdjustHandles="1" noChangeArrowheads="1" noChangeShapeType="1" noTextEdit="1"/>
          </p:cNvSpPr>
          <p:nvPr/>
        </p:nvSpPr>
        <p:spPr bwMode="auto">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extrusionOk="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7" name="Title 1"/>
          <p:cNvSpPr>
            <a:spLocks noGrp="1"/>
          </p:cNvSpPr>
          <p:nvPr>
            <p:ph type="title"/>
          </p:nvPr>
        </p:nvSpPr>
        <p:spPr bwMode="auto">
          <a:xfrm>
            <a:off x="833001" y="365124"/>
            <a:ext cx="4750597" cy="1325562"/>
          </a:xfrm>
        </p:spPr>
        <p:txBody>
          <a:bodyPr vertOverflow="overflow" horzOverflow="clip" vert="horz" wrap="square" lIns="91440" tIns="45720" rIns="91440" bIns="45720" numCol="1" spcCol="0" rtlCol="0" fromWordArt="0" anchor="ctr" anchorCtr="0" forceAA="0" compatLnSpc="0">
            <a:normAutofit/>
          </a:bodyPr>
          <a:lstStyle/>
          <a:p>
            <a:pPr>
              <a:defRPr/>
            </a:pPr>
            <a:r>
              <a:rPr lang="en-US" b="1">
                <a:solidFill>
                  <a:srgbClr val="FFFFFF"/>
                </a:solidFill>
                <a:cs typeface="Calibri Light"/>
              </a:rPr>
              <a:t>METHODOLOGY</a:t>
            </a:r>
            <a:endParaRPr lang="en-US" b="1">
              <a:solidFill>
                <a:srgbClr val="FFFFFF"/>
              </a:solidFill>
            </a:endParaRPr>
          </a:p>
        </p:txBody>
      </p:sp>
      <p:sp>
        <p:nvSpPr>
          <p:cNvPr id="8" name="Content Placeholder 2"/>
          <p:cNvSpPr>
            <a:spLocks noGrp="1"/>
          </p:cNvSpPr>
          <p:nvPr>
            <p:ph idx="1"/>
          </p:nvPr>
        </p:nvSpPr>
        <p:spPr bwMode="auto">
          <a:xfrm>
            <a:off x="838200" y="1593979"/>
            <a:ext cx="10369247" cy="4014106"/>
          </a:xfrm>
        </p:spPr>
        <p:txBody>
          <a:bodyPr vertOverflow="overflow" horzOverflow="clip" vert="horz" wrap="square" lIns="91440" tIns="45720" rIns="91440" bIns="45720" numCol="1" spcCol="0" rtlCol="0" fromWordArt="0" anchor="t" anchorCtr="0" forceAA="0" compatLnSpc="0">
            <a:normAutofit fontScale="95000" lnSpcReduction="1000"/>
          </a:bodyPr>
          <a:lstStyle/>
          <a:p>
            <a:pPr>
              <a:defRPr/>
            </a:pPr>
            <a:r>
              <a:rPr lang="en-US" sz="2200" b="0" dirty="0">
                <a:solidFill>
                  <a:srgbClr val="FFFFFF"/>
                </a:solidFill>
                <a:cs typeface="Calibri"/>
              </a:rPr>
              <a:t>Getting the required dataset from the Kaggle in required format </a:t>
            </a:r>
            <a:r>
              <a:rPr lang="en-US" sz="2200" b="0" dirty="0" err="1">
                <a:solidFill>
                  <a:srgbClr val="FFFFFF"/>
                </a:solidFill>
                <a:cs typeface="Calibri"/>
              </a:rPr>
              <a:t>i,e</a:t>
            </a:r>
            <a:r>
              <a:rPr lang="en-US" sz="2200" b="0" dirty="0">
                <a:solidFill>
                  <a:srgbClr val="FFFFFF"/>
                </a:solidFill>
                <a:cs typeface="Calibri"/>
              </a:rPr>
              <a:t> .csv</a:t>
            </a:r>
          </a:p>
          <a:p>
            <a:pPr marL="0" indent="0">
              <a:buFont typeface="Arial"/>
              <a:buNone/>
              <a:defRPr/>
            </a:pPr>
            <a:endParaRPr sz="2200" b="0" dirty="0">
              <a:solidFill>
                <a:srgbClr val="FFFFFF"/>
              </a:solidFill>
              <a:cs typeface="Calibri"/>
            </a:endParaRPr>
          </a:p>
          <a:p>
            <a:pPr>
              <a:defRPr/>
            </a:pPr>
            <a:r>
              <a:rPr lang="en-US" sz="2200" dirty="0">
                <a:solidFill>
                  <a:srgbClr val="FFFFFF"/>
                </a:solidFill>
                <a:cs typeface="Calibri"/>
              </a:rPr>
              <a:t>Cleaning of Data using Python </a:t>
            </a:r>
            <a:r>
              <a:rPr lang="en-US" sz="2200" dirty="0" err="1">
                <a:solidFill>
                  <a:srgbClr val="FFFFFF"/>
                </a:solidFill>
                <a:cs typeface="Calibri"/>
              </a:rPr>
              <a:t>Numpy</a:t>
            </a:r>
            <a:r>
              <a:rPr lang="en-US" sz="2200" dirty="0">
                <a:solidFill>
                  <a:srgbClr val="FFFFFF"/>
                </a:solidFill>
                <a:cs typeface="Calibri"/>
              </a:rPr>
              <a:t> and Pandas module.</a:t>
            </a:r>
          </a:p>
          <a:p>
            <a:pPr marL="0" indent="0">
              <a:buFont typeface="Arial"/>
              <a:buNone/>
              <a:defRPr/>
            </a:pPr>
            <a:endParaRPr sz="2200" dirty="0">
              <a:solidFill>
                <a:srgbClr val="FFFFFF"/>
              </a:solidFill>
              <a:cs typeface="Calibri"/>
            </a:endParaRPr>
          </a:p>
          <a:p>
            <a:pPr>
              <a:defRPr/>
            </a:pPr>
            <a:r>
              <a:rPr lang="en-US" sz="2200" dirty="0">
                <a:solidFill>
                  <a:srgbClr val="FFFFFF"/>
                </a:solidFill>
                <a:cs typeface="Calibri"/>
              </a:rPr>
              <a:t>Importing required modules to implement the application.</a:t>
            </a:r>
            <a:endParaRPr sz="2200" dirty="0">
              <a:solidFill>
                <a:srgbClr val="FFFFFF"/>
              </a:solidFill>
              <a:cs typeface="Calibri"/>
            </a:endParaRPr>
          </a:p>
          <a:p>
            <a:pPr>
              <a:defRPr/>
            </a:pPr>
            <a:endParaRPr sz="2200" dirty="0">
              <a:solidFill>
                <a:srgbClr val="FFFFFF"/>
              </a:solidFill>
              <a:cs typeface="Calibri"/>
            </a:endParaRPr>
          </a:p>
          <a:p>
            <a:pPr>
              <a:defRPr/>
            </a:pPr>
            <a:r>
              <a:rPr lang="en-US" sz="2200" dirty="0">
                <a:solidFill>
                  <a:srgbClr val="FFFFFF"/>
                </a:solidFill>
                <a:cs typeface="Calibri"/>
              </a:rPr>
              <a:t>Fitting the Support Vector Machine algorithm by providing the dataset.</a:t>
            </a:r>
          </a:p>
          <a:p>
            <a:pPr>
              <a:defRPr/>
            </a:pPr>
            <a:endParaRPr sz="2200" dirty="0">
              <a:solidFill>
                <a:srgbClr val="FFFFFF"/>
              </a:solidFill>
              <a:cs typeface="Calibri"/>
            </a:endParaRPr>
          </a:p>
          <a:p>
            <a:pPr>
              <a:defRPr/>
            </a:pPr>
            <a:r>
              <a:rPr lang="en-US" sz="2200" dirty="0">
                <a:solidFill>
                  <a:srgbClr val="FFFFFF"/>
                </a:solidFill>
                <a:cs typeface="Calibri"/>
              </a:rPr>
              <a:t>Building Graphical User Interface application using </a:t>
            </a:r>
            <a:r>
              <a:rPr lang="en-US" sz="2200" dirty="0" err="1">
                <a:solidFill>
                  <a:srgbClr val="FFFFFF"/>
                </a:solidFill>
                <a:cs typeface="Calibri"/>
              </a:rPr>
              <a:t>TkInter</a:t>
            </a:r>
            <a:r>
              <a:rPr lang="en-US" sz="2200" dirty="0">
                <a:solidFill>
                  <a:srgbClr val="FFFFFF"/>
                </a:solidFill>
                <a:cs typeface="Calibri"/>
              </a:rPr>
              <a:t> module of python </a:t>
            </a:r>
          </a:p>
          <a:p>
            <a:pPr>
              <a:defRPr/>
            </a:pPr>
            <a:endParaRPr sz="2200" dirty="0">
              <a:solidFill>
                <a:srgbClr val="FFFFFF"/>
              </a:solidFill>
              <a:cs typeface="Calibri"/>
            </a:endParaRPr>
          </a:p>
          <a:p>
            <a:pPr>
              <a:defRPr/>
            </a:pPr>
            <a:r>
              <a:rPr lang="en-US" sz="2200" dirty="0">
                <a:solidFill>
                  <a:srgbClr val="FFFFFF"/>
                </a:solidFill>
                <a:cs typeface="Calibri"/>
              </a:rPr>
              <a:t>Prediction of Restaurant based on user wish.</a:t>
            </a:r>
          </a:p>
          <a:p>
            <a:pPr>
              <a:defRPr/>
            </a:pPr>
            <a:endParaRPr sz="2200" dirty="0">
              <a:solidFill>
                <a:srgbClr val="FFFFFF"/>
              </a:solidFill>
              <a:cs typeface="Calibri"/>
            </a:endParaRPr>
          </a:p>
        </p:txBody>
      </p:sp>
    </p:spTree>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Corn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TotalTime>
  <Words>1163</Words>
  <Application>Microsoft Office PowerPoint</Application>
  <DocSecurity>0</DocSecurity>
  <PresentationFormat>Widescreen</PresentationFormat>
  <Paragraphs>145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 Black</vt:lpstr>
      <vt:lpstr>Calibri</vt:lpstr>
      <vt:lpstr>Corbel</vt:lpstr>
      <vt:lpstr>Corner</vt:lpstr>
      <vt:lpstr>PowerPoint Presentation</vt:lpstr>
      <vt:lpstr>   CONTENTS</vt:lpstr>
      <vt:lpstr>Overview Of Internship Work</vt:lpstr>
      <vt:lpstr>About The Company</vt:lpstr>
      <vt:lpstr>Introduction  What Is AI and Machine Learning?</vt:lpstr>
      <vt:lpstr>Why Machine Learning?</vt:lpstr>
      <vt:lpstr>What is GUI?</vt:lpstr>
      <vt:lpstr>Problem Statement</vt:lpstr>
      <vt:lpstr>METHODOLOGY</vt:lpstr>
      <vt:lpstr>IMPLEMENTATION</vt:lpstr>
      <vt:lpstr>Building the GUI </vt:lpstr>
      <vt:lpstr>PowerPoint Presentation</vt:lpstr>
      <vt:lpstr>PowerPoint Presentation</vt:lpstr>
      <vt:lpstr>PowerPoint Presentation</vt:lpstr>
      <vt:lpstr>PowerPoint Presentation</vt:lpstr>
      <vt:lpstr>PowerPoint Presentation</vt:lpstr>
      <vt:lpstr>PowerPoint Presentation</vt:lpstr>
      <vt:lpstr>Internship Impact</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GM1901</dc:creator>
  <cp:keywords/>
  <dc:description/>
  <cp:lastModifiedBy>B Shamanth Kowshik</cp:lastModifiedBy>
  <cp:revision>15</cp:revision>
  <dcterms:created xsi:type="dcterms:W3CDTF">2021-05-12T05:31:20Z</dcterms:created>
  <dcterms:modified xsi:type="dcterms:W3CDTF">2021-08-10T06:27:07Z</dcterms:modified>
  <cp:category/>
  <dc:identifier/>
  <cp:contentStatus/>
  <dc:language/>
  <cp:version/>
</cp:coreProperties>
</file>