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E7AB-C6C0-4739-B9B4-A8EB9F021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ctr"/>
            <a:r>
              <a:rPr lang="he-IL" dirty="0"/>
              <a:t>דוח פרויקט סוף בתכנות סביבת האינטרנט</a:t>
            </a:r>
            <a:br>
              <a:rPr lang="he-IL" dirty="0"/>
            </a:br>
            <a:br>
              <a:rPr lang="he-IL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B44D8-9BD6-4E0C-9EDB-BBE293A9D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20012"/>
            <a:ext cx="7808365" cy="1994861"/>
          </a:xfrm>
        </p:spPr>
        <p:txBody>
          <a:bodyPr>
            <a:normAutofit/>
          </a:bodyPr>
          <a:lstStyle/>
          <a:p>
            <a:r>
              <a:rPr lang="he-IL" dirty="0"/>
              <a:t>שמות המגישים: </a:t>
            </a:r>
          </a:p>
          <a:p>
            <a:r>
              <a:rPr lang="he-IL" dirty="0"/>
              <a:t>בשארה חמאתי , ת''ז: 204524185</a:t>
            </a:r>
          </a:p>
          <a:p>
            <a:r>
              <a:rPr lang="he-IL" dirty="0"/>
              <a:t>מהדי מחמוד , ת''ז: 208869784</a:t>
            </a:r>
          </a:p>
          <a:p>
            <a:r>
              <a:rPr lang="he-IL" dirty="0"/>
              <a:t>מרצה :</a:t>
            </a:r>
          </a:p>
          <a:p>
            <a:r>
              <a:rPr lang="he-IL" dirty="0"/>
              <a:t> ערן דנן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6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2EC2-AAC2-4AF8-BF86-F1E3FFFA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תוכן הפרויקט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4178-DA2B-4931-AAC1-E05C2C18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הפרויקט עוסק ביישום צ'אט, הוא עובד על בסיס שקעים ונתיב</a:t>
            </a:r>
            <a:r>
              <a:rPr lang="en-US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http, </a:t>
            </a:r>
            <a:r>
              <a:rPr lang="he-IL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הלקוח צריך להירשם ולהיכנס, להצטרף לחדר ספציפי ולשלוח הודעה. ההודעה עוברת לשרת, אם השרת מקבל את ההודעה בהצלחה, הוא שולח התקשרות חוזרת (</a:t>
            </a:r>
            <a:r>
              <a:rPr lang="en-US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Callback</a:t>
            </a:r>
            <a:r>
              <a:rPr lang="he-IL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ואז שולח את ההודעה לשאר הלקוחות באותו החדר</a:t>
            </a:r>
            <a:r>
              <a:rPr lang="en-US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he-IL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את הפרויקט היינו מפעילים דרך </a:t>
            </a:r>
            <a:r>
              <a:rPr lang="en-US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he-IL" sz="32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09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0551-C461-4868-8C7A-7861AE95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כיצד להשתמש ביישום הצ'אט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3357-FF72-4DED-BE26-CDE466B2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ראשית, עליך להירשם לדוא"ל. עליכם לבחור דוא"ל, סיסמה ו שם תצוגה זהה. הם יהיו קבועים ולא ניתנים לעריכה.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אחר כך, אתה צריך להתחבר, עבור דף הכניסה, הזן את הדוא"ל, הסיסמה ושם החדר שאליו אתה רוצה לשוחח.</a:t>
            </a:r>
            <a:endParaRPr lang="en-US" dirty="0"/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הערות: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לא יכולים להיות שני אנשים בעלי שם תצוגה זהה, באותו החדר.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שם משתמש, סיסמא ו שם תצוגה זהה צריכים להיות 4 ספרות כל אחד לפחות.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אתה יכול לשלוח הודעה רגילה, או את המיקום הנוכחי שלך אם הדפדפן שלך תומך בממשק ה-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Enjoy your chatting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908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204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Trebuchet MS</vt:lpstr>
      <vt:lpstr>Wingdings 3</vt:lpstr>
      <vt:lpstr>Facet</vt:lpstr>
      <vt:lpstr>דוח פרויקט סוף בתכנות סביבת האינטרנט  </vt:lpstr>
      <vt:lpstr>תוכן הפרויקט</vt:lpstr>
      <vt:lpstr>כיצד להשתמש ביישום הצ'אט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דוח פרויקט סוף בתכנות סביבת האינטרנט</dc:title>
  <dc:creator>Bshara ...</dc:creator>
  <cp:lastModifiedBy>Bshara ...</cp:lastModifiedBy>
  <cp:revision>5</cp:revision>
  <dcterms:created xsi:type="dcterms:W3CDTF">2019-08-30T17:58:25Z</dcterms:created>
  <dcterms:modified xsi:type="dcterms:W3CDTF">2019-08-30T23:46:43Z</dcterms:modified>
</cp:coreProperties>
</file>