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6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8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30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31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6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462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3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7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13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6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4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2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1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64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9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191D-FB37-45A2-A6DD-1DBDE078A5C3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8461" y="933953"/>
            <a:ext cx="7766936" cy="1646302"/>
          </a:xfrm>
        </p:spPr>
        <p:txBody>
          <a:bodyPr/>
          <a:lstStyle/>
          <a:p>
            <a:r>
              <a:rPr lang="he-IL" dirty="0"/>
              <a:t>מחשבון לוגי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623391" y="2947897"/>
            <a:ext cx="7766936" cy="1646302"/>
          </a:xfrm>
        </p:spPr>
        <p:txBody>
          <a:bodyPr>
            <a:noAutofit/>
          </a:bodyPr>
          <a:lstStyle/>
          <a:p>
            <a:r>
              <a:rPr lang="he-IL" sz="1600" b="1" dirty="0" err="1">
                <a:latin typeface="David" panose="020E0502060401010101" pitchFamily="34" charset="-79"/>
                <a:cs typeface="David" panose="020E0502060401010101" pitchFamily="34" charset="-79"/>
              </a:rPr>
              <a:t>מנחה:פרופ</a:t>
            </a:r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 דני קוטלר</a:t>
            </a: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שמות המגישים:</a:t>
            </a: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אסלאם </a:t>
            </a:r>
            <a:r>
              <a:rPr lang="he-IL" sz="1600" b="1" dirty="0" err="1">
                <a:latin typeface="David" panose="020E0502060401010101" pitchFamily="34" charset="-79"/>
                <a:cs typeface="David" panose="020E0502060401010101" pitchFamily="34" charset="-79"/>
              </a:rPr>
              <a:t>אכתילאת</a:t>
            </a:r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בשארה חמאתי</a:t>
            </a:r>
          </a:p>
        </p:txBody>
      </p:sp>
    </p:spTree>
    <p:extLst>
      <p:ext uri="{BB962C8B-B14F-4D97-AF65-F5344CB8AC3E}">
        <p14:creationId xmlns:p14="http://schemas.microsoft.com/office/powerpoint/2010/main" val="266527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08" y="1426905"/>
            <a:ext cx="2923735" cy="414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05046" y="237392"/>
            <a:ext cx="56710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המשתמש בחר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4088423" y="3050931"/>
            <a:ext cx="2409093" cy="773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59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סיבוכיות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938" y="2697001"/>
            <a:ext cx="244426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סיבוכיות זמן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7173" y="2697001"/>
            <a:ext cx="2923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סיבוכיות מקום</a:t>
            </a:r>
          </a:p>
        </p:txBody>
      </p:sp>
    </p:spTree>
    <p:extLst>
      <p:ext uri="{BB962C8B-B14F-4D97-AF65-F5344CB8AC3E}">
        <p14:creationId xmlns:p14="http://schemas.microsoft.com/office/powerpoint/2010/main" val="2553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פיתוחים לעתיד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95" y="2525284"/>
            <a:ext cx="3312210" cy="2064300"/>
          </a:xfrm>
        </p:spPr>
      </p:pic>
    </p:spTree>
    <p:extLst>
      <p:ext uri="{BB962C8B-B14F-4D97-AF65-F5344CB8AC3E}">
        <p14:creationId xmlns:p14="http://schemas.microsoft.com/office/powerpoint/2010/main" val="2769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פיתוחים לעתיד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r="367" b="14947"/>
          <a:stretch/>
        </p:blipFill>
        <p:spPr>
          <a:xfrm>
            <a:off x="3548063" y="2488223"/>
            <a:ext cx="5077192" cy="2681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53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פיתוחים לעתיד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2920753" y="2247656"/>
            <a:ext cx="5691313" cy="1999029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z="3600" dirty="0"/>
              <a:t>הדפסת הצעדים של הפישוט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5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38" y="1007941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55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96" y="1391737"/>
            <a:ext cx="283464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3607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18" y="1593960"/>
            <a:ext cx="283464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65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31" y="1482725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80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14" y="1690688"/>
            <a:ext cx="1940486" cy="2596826"/>
          </a:xfrm>
        </p:spPr>
      </p:pic>
      <p:sp>
        <p:nvSpPr>
          <p:cNvPr id="5" name="TextBox 4"/>
          <p:cNvSpPr txBox="1"/>
          <p:nvPr/>
        </p:nvSpPr>
        <p:spPr>
          <a:xfrm>
            <a:off x="5339546" y="4466492"/>
            <a:ext cx="136312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אריסטו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44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7" y="1429971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0647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712" r="1186" b="-1"/>
          <a:stretch/>
        </p:blipFill>
        <p:spPr>
          <a:xfrm>
            <a:off x="498754" y="3930977"/>
            <a:ext cx="8494417" cy="1279850"/>
          </a:xfrm>
          <a:prstGeom prst="rect">
            <a:avLst/>
          </a:prstGeom>
        </p:spPr>
      </p:pic>
      <p:pic>
        <p:nvPicPr>
          <p:cNvPr id="5" name="מציין מיקום תוכן 3">
            <a:extLst>
              <a:ext uri="{FF2B5EF4-FFF2-40B4-BE49-F238E27FC236}">
                <a16:creationId xmlns:a16="http://schemas.microsoft.com/office/drawing/2014/main" id="{5CDEB211-653A-4C31-840D-6D6A3FC1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6" b="62362"/>
          <a:stretch/>
        </p:blipFill>
        <p:spPr>
          <a:xfrm>
            <a:off x="498754" y="2991751"/>
            <a:ext cx="8494417" cy="9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תודה רבה לכם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dirty="0"/>
              <a:t>תסרקו הברקוד להורדת האפליקציה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F6C026-2C8F-4FBA-9EB5-2462DCA1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580674"/>
            <a:ext cx="2563109" cy="36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7884" y="2655276"/>
            <a:ext cx="74031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כל טענה היא בהכרח </a:t>
            </a:r>
            <a:r>
              <a:rPr lang="he-IL" sz="3600" dirty="0" err="1"/>
              <a:t>אמיתית</a:t>
            </a:r>
            <a:r>
              <a:rPr lang="he-IL" sz="3600" dirty="0"/>
              <a:t> או שקרית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21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2524" y="2655276"/>
            <a:ext cx="66030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כל פסוק הוא בהכרח אמת או שקר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הפרויקט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18" y="2160588"/>
            <a:ext cx="2547402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83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אתרי מחשבון לוגי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60450" y="1847903"/>
            <a:ext cx="4985491" cy="211462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חסרונות:</a:t>
            </a:r>
            <a:br>
              <a:rPr lang="en-US" sz="2400" dirty="0"/>
            </a:br>
            <a:endParaRPr lang="he-IL" sz="2400" dirty="0"/>
          </a:p>
          <a:p>
            <a:pPr marL="0" indent="0" algn="r">
              <a:buNone/>
            </a:pPr>
            <a:r>
              <a:rPr lang="he-IL" sz="2400" dirty="0"/>
              <a:t>1.עיצוב לא מותאם</a:t>
            </a:r>
            <a:br>
              <a:rPr lang="en-US" sz="2400" dirty="0"/>
            </a:br>
            <a:endParaRPr lang="ar-JO" sz="2400" dirty="0"/>
          </a:p>
          <a:p>
            <a:pPr marL="0" indent="0" algn="r">
              <a:buNone/>
            </a:pPr>
            <a:r>
              <a:rPr lang="he-IL" sz="2400" dirty="0"/>
              <a:t>2.אין את כל הסמלים במקלדת</a:t>
            </a:r>
          </a:p>
          <a:p>
            <a:pPr marL="0" indent="0" algn="r">
              <a:buNone/>
            </a:pPr>
            <a:br>
              <a:rPr lang="en-US" sz="2400" dirty="0"/>
            </a:b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567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69" y="502016"/>
            <a:ext cx="291966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2" y="4853354"/>
            <a:ext cx="2575559" cy="133795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19" y="4992652"/>
            <a:ext cx="2485292" cy="10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91" y="2154115"/>
            <a:ext cx="2101362" cy="229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7152"/>
            <a:ext cx="2808037" cy="442253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62" y="967153"/>
            <a:ext cx="2511229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08" y="1426905"/>
            <a:ext cx="2923735" cy="414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05046" y="237392"/>
            <a:ext cx="56710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המשתמש בחר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4062046" y="3754315"/>
            <a:ext cx="2409093" cy="773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3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97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</vt:lpstr>
      <vt:lpstr>David</vt:lpstr>
      <vt:lpstr>Trebuchet MS</vt:lpstr>
      <vt:lpstr>Wingdings 3</vt:lpstr>
      <vt:lpstr>Facet</vt:lpstr>
      <vt:lpstr>מחשבון לוגי</vt:lpstr>
      <vt:lpstr>לוגיקה</vt:lpstr>
      <vt:lpstr>לוגיקה</vt:lpstr>
      <vt:lpstr>לוגיקה</vt:lpstr>
      <vt:lpstr>הפרויקט</vt:lpstr>
      <vt:lpstr>אתרי מחשבון לוגי</vt:lpstr>
      <vt:lpstr>PowerPoint Presentation</vt:lpstr>
      <vt:lpstr>PowerPoint Presentation</vt:lpstr>
      <vt:lpstr>PowerPoint Presentation</vt:lpstr>
      <vt:lpstr>PowerPoint Presentation</vt:lpstr>
      <vt:lpstr>סיבוכיות</vt:lpstr>
      <vt:lpstr>PowerPoint Presentation</vt:lpstr>
      <vt:lpstr>פיתוחים לעתיד</vt:lpstr>
      <vt:lpstr>פיתוחים לעתיד</vt:lpstr>
      <vt:lpstr>פיתוחים לעתיד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דוגמאות</vt:lpstr>
      <vt:lpstr>תודה רבה לכם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מחשבון לוגי</dc:title>
  <dc:creator>good</dc:creator>
  <cp:lastModifiedBy>Bshara ...</cp:lastModifiedBy>
  <cp:revision>22</cp:revision>
  <dcterms:created xsi:type="dcterms:W3CDTF">2020-08-20T16:56:56Z</dcterms:created>
  <dcterms:modified xsi:type="dcterms:W3CDTF">2020-08-22T23:50:32Z</dcterms:modified>
</cp:coreProperties>
</file>