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61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87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030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731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465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462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139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7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13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261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49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12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8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11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64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9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191D-FB37-45A2-A6DD-1DBDE078A5C3}" type="datetimeFigureOut">
              <a:rPr lang="he-IL" smtClean="0"/>
              <a:t>ל'/אב/תש"ף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A54F8-7B37-4026-9816-DDCB8EE708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8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8461" y="933953"/>
            <a:ext cx="7766936" cy="1646302"/>
          </a:xfrm>
        </p:spPr>
        <p:txBody>
          <a:bodyPr/>
          <a:lstStyle/>
          <a:p>
            <a:r>
              <a:rPr lang="he-IL" dirty="0"/>
              <a:t>מחשבון לוגי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-623391" y="2947897"/>
            <a:ext cx="7766936" cy="1646302"/>
          </a:xfrm>
        </p:spPr>
        <p:txBody>
          <a:bodyPr>
            <a:noAutofit/>
          </a:bodyPr>
          <a:lstStyle/>
          <a:p>
            <a:r>
              <a:rPr lang="he-IL" sz="1600" b="1" dirty="0" err="1">
                <a:latin typeface="David" panose="020E0502060401010101" pitchFamily="34" charset="-79"/>
                <a:cs typeface="David" panose="020E0502060401010101" pitchFamily="34" charset="-79"/>
              </a:rPr>
              <a:t>מנחה:פרופ</a:t>
            </a:r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 דני קוטלר</a:t>
            </a:r>
          </a:p>
          <a:p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שמות המגישים:</a:t>
            </a:r>
          </a:p>
          <a:p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אסלאם </a:t>
            </a:r>
            <a:r>
              <a:rPr lang="he-IL" sz="1600" b="1" dirty="0" err="1">
                <a:latin typeface="David" panose="020E0502060401010101" pitchFamily="34" charset="-79"/>
                <a:cs typeface="David" panose="020E0502060401010101" pitchFamily="34" charset="-79"/>
              </a:rPr>
              <a:t>אכתילאת</a:t>
            </a:r>
            <a:endParaRPr lang="he-IL" sz="16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1600" b="1" dirty="0">
                <a:latin typeface="David" panose="020E0502060401010101" pitchFamily="34" charset="-79"/>
                <a:cs typeface="David" panose="020E0502060401010101" pitchFamily="34" charset="-79"/>
              </a:rPr>
              <a:t>בשארה חמאתי</a:t>
            </a:r>
          </a:p>
        </p:txBody>
      </p:sp>
    </p:spTree>
    <p:extLst>
      <p:ext uri="{BB962C8B-B14F-4D97-AF65-F5344CB8AC3E}">
        <p14:creationId xmlns:p14="http://schemas.microsoft.com/office/powerpoint/2010/main" val="266527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08" y="1426905"/>
            <a:ext cx="2923735" cy="4149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205046" y="237392"/>
            <a:ext cx="56710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המשתמש בחר</a:t>
            </a:r>
          </a:p>
        </p:txBody>
      </p:sp>
      <p:sp>
        <p:nvSpPr>
          <p:cNvPr id="6" name="אליפסה 5"/>
          <p:cNvSpPr/>
          <p:nvPr/>
        </p:nvSpPr>
        <p:spPr>
          <a:xfrm>
            <a:off x="4088423" y="3050931"/>
            <a:ext cx="2409093" cy="773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659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סיבוכיות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6938" y="2697001"/>
            <a:ext cx="244426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סיבוכיות זמן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6823" y="2697001"/>
            <a:ext cx="244426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סיבוכיות מקום</a:t>
            </a:r>
          </a:p>
        </p:txBody>
      </p:sp>
    </p:spTree>
    <p:extLst>
      <p:ext uri="{BB962C8B-B14F-4D97-AF65-F5344CB8AC3E}">
        <p14:creationId xmlns:p14="http://schemas.microsoft.com/office/powerpoint/2010/main" val="25535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55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פיתוחים לעתיד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95" y="2525284"/>
            <a:ext cx="3312210" cy="2064300"/>
          </a:xfrm>
        </p:spPr>
      </p:pic>
    </p:spTree>
    <p:extLst>
      <p:ext uri="{BB962C8B-B14F-4D97-AF65-F5344CB8AC3E}">
        <p14:creationId xmlns:p14="http://schemas.microsoft.com/office/powerpoint/2010/main" val="27692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פיתוחים לעתיד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 r="367" b="14947"/>
          <a:stretch/>
        </p:blipFill>
        <p:spPr>
          <a:xfrm>
            <a:off x="3548063" y="2488223"/>
            <a:ext cx="5077192" cy="2681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537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פיתוחים לעתיד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3393832" y="2247656"/>
            <a:ext cx="5218234" cy="1999029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sz="3600" dirty="0"/>
              <a:t>הדפסת הצעדים של הפישוט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15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38" y="1007941"/>
            <a:ext cx="285580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6558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96" y="1391737"/>
            <a:ext cx="283464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36074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18" y="1593960"/>
            <a:ext cx="283464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965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31" y="1482725"/>
            <a:ext cx="285580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980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לוגיקה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14" y="1690688"/>
            <a:ext cx="1940486" cy="2596826"/>
          </a:xfrm>
        </p:spPr>
      </p:pic>
      <p:sp>
        <p:nvSpPr>
          <p:cNvPr id="5" name="TextBox 4"/>
          <p:cNvSpPr txBox="1"/>
          <p:nvPr/>
        </p:nvSpPr>
        <p:spPr>
          <a:xfrm>
            <a:off x="5339546" y="4466492"/>
            <a:ext cx="1363124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אריסטו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44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07" y="1429971"/>
            <a:ext cx="285580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מלבן 4"/>
          <p:cNvSpPr/>
          <p:nvPr/>
        </p:nvSpPr>
        <p:spPr>
          <a:xfrm>
            <a:off x="5166946" y="2483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sz="3200" b="0" i="0" dirty="0">
                <a:effectLst/>
                <a:latin typeface="arial" panose="020B0604020202020204" pitchFamily="34" charset="0"/>
              </a:rPr>
              <a:t>מדריך למשתמש</a:t>
            </a:r>
            <a:br>
              <a:rPr lang="he-IL" sz="3200" dirty="0"/>
            </a:b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40647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53613"/>
            <a:ext cx="8596312" cy="24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8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dirty="0"/>
              <a:t>תודה רבה לכם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he-IL" dirty="0"/>
              <a:t>תסרקו הברקוד להורדת האפליקציה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D069477-106B-4497-B374-EC3594CEF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82" y="31786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8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לוגיקה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7884" y="2655276"/>
            <a:ext cx="740312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כל טענה היא בהכרח </a:t>
            </a:r>
            <a:r>
              <a:rPr lang="he-IL" sz="3600" dirty="0" err="1"/>
              <a:t>אמיתית</a:t>
            </a:r>
            <a:r>
              <a:rPr lang="he-IL" sz="3600" dirty="0"/>
              <a:t> או שקרית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215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לוגיקה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2524" y="2655276"/>
            <a:ext cx="66030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כל פסוק הוא בהכרח אמת או שקר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0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הפרויקט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18" y="2160588"/>
            <a:ext cx="2547402" cy="3881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835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אתרי מחשבון לוגי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13922" y="2303040"/>
            <a:ext cx="3416430" cy="211462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600" dirty="0"/>
            </a:br>
            <a:br>
              <a:rPr lang="en-US" sz="1600" dirty="0"/>
            </a:br>
            <a:r>
              <a:rPr lang="he-IL" sz="1600" dirty="0"/>
              <a:t>חסרונות:</a:t>
            </a:r>
          </a:p>
          <a:p>
            <a:pPr marL="514350" indent="-514350" algn="r">
              <a:buAutoNum type="arabicPeriod"/>
            </a:pPr>
            <a:r>
              <a:rPr lang="he-IL" sz="1600" dirty="0"/>
              <a:t>עיצוב לא מותאם</a:t>
            </a:r>
            <a:endParaRPr lang="ar-JO" sz="1600" dirty="0"/>
          </a:p>
          <a:p>
            <a:pPr marL="514350" indent="-514350" algn="r">
              <a:buFont typeface="Wingdings 3" charset="2"/>
              <a:buAutoNum type="arabicPeriod"/>
            </a:pPr>
            <a:r>
              <a:rPr lang="he-IL" sz="1600" dirty="0"/>
              <a:t>אין את כל הסמלים במקלדת</a:t>
            </a:r>
          </a:p>
          <a:p>
            <a:pPr marL="0" indent="0" algn="r">
              <a:buNone/>
            </a:pPr>
            <a:br>
              <a:rPr lang="en-US" sz="1600" dirty="0"/>
            </a:b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4567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923" y="585910"/>
            <a:ext cx="2919662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4853354"/>
            <a:ext cx="2575559" cy="133795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623" y="4992652"/>
            <a:ext cx="2485292" cy="10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5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30" y="2154115"/>
            <a:ext cx="2101362" cy="2291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07" y="967154"/>
            <a:ext cx="2808037" cy="442253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01" y="967153"/>
            <a:ext cx="2511229" cy="44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08" y="1426905"/>
            <a:ext cx="2923735" cy="4149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205046" y="237392"/>
            <a:ext cx="56710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המשתמש בחר</a:t>
            </a:r>
          </a:p>
        </p:txBody>
      </p:sp>
      <p:sp>
        <p:nvSpPr>
          <p:cNvPr id="6" name="אליפסה 5"/>
          <p:cNvSpPr/>
          <p:nvPr/>
        </p:nvSpPr>
        <p:spPr>
          <a:xfrm>
            <a:off x="4062046" y="3754315"/>
            <a:ext cx="2409093" cy="7737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939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91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</vt:lpstr>
      <vt:lpstr>David</vt:lpstr>
      <vt:lpstr>Trebuchet MS</vt:lpstr>
      <vt:lpstr>Wingdings 3</vt:lpstr>
      <vt:lpstr>Facet</vt:lpstr>
      <vt:lpstr>מחשבון לוגי</vt:lpstr>
      <vt:lpstr>לוגיקה</vt:lpstr>
      <vt:lpstr>לוגיקה</vt:lpstr>
      <vt:lpstr>לוגיקה</vt:lpstr>
      <vt:lpstr>הפרויקט</vt:lpstr>
      <vt:lpstr>אתרי מחשבון לוגי</vt:lpstr>
      <vt:lpstr>PowerPoint Presentation</vt:lpstr>
      <vt:lpstr>PowerPoint Presentation</vt:lpstr>
      <vt:lpstr>PowerPoint Presentation</vt:lpstr>
      <vt:lpstr>PowerPoint Presentation</vt:lpstr>
      <vt:lpstr>סיבוכיות</vt:lpstr>
      <vt:lpstr>PowerPoint Presentation</vt:lpstr>
      <vt:lpstr>פיתוחים לעתיד</vt:lpstr>
      <vt:lpstr>פיתוחים לעתיד</vt:lpstr>
      <vt:lpstr>פיתוחים לעתיד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דוגמאות</vt:lpstr>
      <vt:lpstr>תודה רבה לכם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מחשבון לוגי</dc:title>
  <dc:creator>good</dc:creator>
  <cp:lastModifiedBy>Bshara ...</cp:lastModifiedBy>
  <cp:revision>16</cp:revision>
  <dcterms:created xsi:type="dcterms:W3CDTF">2020-08-20T16:56:56Z</dcterms:created>
  <dcterms:modified xsi:type="dcterms:W3CDTF">2020-08-20T20:00:38Z</dcterms:modified>
</cp:coreProperties>
</file>