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4660"/>
  </p:normalViewPr>
  <p:slideViewPr>
    <p:cSldViewPr snapToGrid="0">
      <p:cViewPr>
        <p:scale>
          <a:sx n="75" d="100"/>
          <a:sy n="75" d="100"/>
        </p:scale>
        <p:origin x="883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E26246-004B-43A5-A221-9FF4D46FF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65F611A-1E47-4B61-AA40-173EB9563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BF8B6A-B6B6-48CC-B04F-F7CDB261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801D-2EDF-4D70-BF80-49C9CFFD12FE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2D2DEB-4144-4376-B3F1-20A5C036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69B0BE-F2F8-409D-BF3A-99DC8B56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FC31-3964-4046-82D1-439AA25E1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525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E54F3D-59B5-4F36-AC9A-A379FF1A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8977880-4C75-4C9B-97F1-81CE38E8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98C382-AC1E-49F0-9904-1D5535DE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801D-2EDF-4D70-BF80-49C9CFFD12FE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70D708-0C5E-4EC8-B443-7F963B52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FFF8CC-9B03-4E02-B2B1-34C57930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FC31-3964-4046-82D1-439AA25E1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927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B33AD2A-359C-4A7C-BDE0-D89A547C3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856657D-AEB9-4602-9791-AF07DC58A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A3A1BB-8968-497C-A1ED-26677BA7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801D-2EDF-4D70-BF80-49C9CFFD12FE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526C718-EBF3-414A-AA6D-433B7FCB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AE8C68-4EA0-4AF7-90C8-4FE0F7AF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FC31-3964-4046-82D1-439AA25E1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462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A92460-039D-4A1A-974F-FCD8714D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D8BD9F0-F502-43BB-95FE-BB0EA0BF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67979D-9DF5-466A-8D5B-F2E0962A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801D-2EDF-4D70-BF80-49C9CFFD12FE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EAC0B6-49C7-48FB-B37E-2F1F698F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EB5D45-AE43-4088-AE89-7C9EBFB1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FC31-3964-4046-82D1-439AA25E1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527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2237E2-C95F-4D31-82F7-7F92BA5A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D9715A-087C-42F6-8A40-183A30554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B27F5F-152A-4B8A-BE64-24014C60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801D-2EDF-4D70-BF80-49C9CFFD12FE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621929-AFA9-4E56-B5EA-53643D8E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E7A0D2-3BD1-4DE6-A72F-AD36E752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FC31-3964-4046-82D1-439AA25E1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790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1025FB-5481-4B52-A104-52A7063D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78C111-2A22-446F-8D56-FF6BAA9F1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9FC23CE-6CE4-433F-BB8C-6E67D0469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2964A03-5854-448F-B5B6-BDFCCEE7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801D-2EDF-4D70-BF80-49C9CFFD12FE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9757F29-0DCF-499D-9808-50B629F3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F525406-8112-494D-AA14-EB2B6736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FC31-3964-4046-82D1-439AA25E1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940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18857F-4D23-4ADB-8FB4-0C9E6587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4BBB945-1093-4B19-AE60-DA797439D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89D91C9-9FCC-48A7-8E22-3AD506C4F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489B108-6EAD-4A51-A525-F8D491DF1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AB6DBB2-3567-4BB9-8E1F-4E46D50C1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5834B18-8882-4CD4-B9FA-13109354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801D-2EDF-4D70-BF80-49C9CFFD12FE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4E966B6-943A-4721-BE25-33E1A49B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293494C-96EA-4E11-8ED4-23AFCAC7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FC31-3964-4046-82D1-439AA25E1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654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7D1632-4D56-43DD-B8C4-976589D5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EFB9587-639A-42F4-BEEF-7A781ECB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801D-2EDF-4D70-BF80-49C9CFFD12FE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5B531AC-FDB8-4A9F-B238-5B63B089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354C33E-F79A-44D1-9411-A52979E3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FC31-3964-4046-82D1-439AA25E1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66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B414C34-19D9-401D-90EE-2053A970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801D-2EDF-4D70-BF80-49C9CFFD12FE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615DA07-C847-4F64-BBAE-2FE7DD5E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89BC592-7D7D-4CB8-9BF5-BF64ADC8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FC31-3964-4046-82D1-439AA25E1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41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8B2DD-F85A-4D9C-8BB9-C7766C57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E78152-3A83-41DB-955B-CD13055C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DB8553A-8B9D-4700-A08E-C48AA199D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0549C2B-72D6-4FF2-8ED1-3FA3EEAF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801D-2EDF-4D70-BF80-49C9CFFD12FE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E5534C2-9AF5-470B-8D15-85287B9E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2E7A4E4-9E2F-42E4-9568-999835D4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FC31-3964-4046-82D1-439AA25E1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81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27D78E-147A-40C1-B198-D7C68BC1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4790F22-8CDE-4C6E-A454-F567E6B8A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6372380-3050-46FF-8D6B-91272FA84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DF9E8DA-2BDE-4844-9D1F-87E8D41E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801D-2EDF-4D70-BF80-49C9CFFD12FE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DB3CEF-102A-434D-9D77-3951C0C5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D38EF22-CC09-4BB9-AE47-7BA35B9A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FC31-3964-4046-82D1-439AA25E1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18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2736D8E-D028-48AD-9DDB-810631BC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EC9EED8-AD2B-4B55-A5E5-148F587FB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B9F057-7B02-4250-83BF-5068BC4E7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E801D-2EDF-4D70-BF80-49C9CFFD12FE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0119FF-E59C-4F22-810A-96D9918E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C8A5BC-75AC-4726-ACED-419D8BB85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FC31-3964-4046-82D1-439AA25E1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127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5C6E1C-1609-40D5-A686-0D5AE5D2C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13800" dirty="0"/>
              <a:t>רקורסיה</a:t>
            </a:r>
          </a:p>
        </p:txBody>
      </p:sp>
    </p:spTree>
    <p:extLst>
      <p:ext uri="{BB962C8B-B14F-4D97-AF65-F5344CB8AC3E}">
        <p14:creationId xmlns:p14="http://schemas.microsoft.com/office/powerpoint/2010/main" val="95586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0A45E90E-C488-4E2B-B77F-57853A5D4ECB}"/>
              </a:ext>
            </a:extLst>
          </p:cNvPr>
          <p:cNvSpPr/>
          <p:nvPr/>
        </p:nvSpPr>
        <p:spPr>
          <a:xfrm>
            <a:off x="310100" y="207499"/>
            <a:ext cx="4834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int func(int n) = int func(int 4)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1)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(4 == 1) 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0)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(4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pt-BR" b="1" dirty="0">
                <a:latin typeface="Consolas" panose="020B0609020204030204" pitchFamily="49" charset="0"/>
              </a:rPr>
              <a:t>return </a:t>
            </a:r>
            <a:r>
              <a:rPr lang="pt-BR" b="1" dirty="0">
                <a:highlight>
                  <a:srgbClr val="FF0000"/>
                </a:highlight>
                <a:latin typeface="Consolas" panose="020B0609020204030204" pitchFamily="49" charset="0"/>
              </a:rPr>
              <a:t>func(</a:t>
            </a:r>
            <a:r>
              <a:rPr lang="en-US" b="1" dirty="0">
                <a:highlight>
                  <a:srgbClr val="FF0000"/>
                </a:highlight>
                <a:latin typeface="Consolas" panose="020B0609020204030204" pitchFamily="49" charset="0"/>
              </a:rPr>
              <a:t>4</a:t>
            </a:r>
            <a:r>
              <a:rPr lang="pt-BR" b="1" dirty="0">
                <a:highlight>
                  <a:srgbClr val="FF0000"/>
                </a:highlight>
                <a:latin typeface="Consolas" panose="020B0609020204030204" pitchFamily="49" charset="0"/>
              </a:rPr>
              <a:t> - 1) </a:t>
            </a:r>
            <a:r>
              <a:rPr lang="pt-BR" b="1" dirty="0">
                <a:latin typeface="Consolas" panose="020B0609020204030204" pitchFamily="49" charset="0"/>
              </a:rPr>
              <a:t>+ func(n - 2);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}</a:t>
            </a:r>
            <a:endParaRPr lang="he-IL" b="1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8BDED302-BF47-40F4-B0BE-C3C026DF54A5}"/>
              </a:ext>
            </a:extLst>
          </p:cNvPr>
          <p:cNvSpPr/>
          <p:nvPr/>
        </p:nvSpPr>
        <p:spPr>
          <a:xfrm>
            <a:off x="310100" y="2960859"/>
            <a:ext cx="4834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int func(int n) = int func(int 3)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1)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(3 == 1) 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0)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(3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pt-BR" b="1" dirty="0">
                <a:latin typeface="Consolas" panose="020B0609020204030204" pitchFamily="49" charset="0"/>
              </a:rPr>
              <a:t>return </a:t>
            </a:r>
            <a:r>
              <a:rPr lang="pt-BR" b="1" dirty="0">
                <a:highlight>
                  <a:srgbClr val="FF0000"/>
                </a:highlight>
                <a:latin typeface="Consolas" panose="020B0609020204030204" pitchFamily="49" charset="0"/>
              </a:rPr>
              <a:t>func(3 - 1)</a:t>
            </a:r>
            <a:r>
              <a:rPr lang="pt-BR" b="1" dirty="0">
                <a:latin typeface="Consolas" panose="020B0609020204030204" pitchFamily="49" charset="0"/>
              </a:rPr>
              <a:t> + func(n - 2);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}</a:t>
            </a:r>
            <a:endParaRPr lang="he-IL" b="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2EA1EB4-2FE1-4B7B-BDC6-C874BF0FB4C2}"/>
              </a:ext>
            </a:extLst>
          </p:cNvPr>
          <p:cNvSpPr/>
          <p:nvPr/>
        </p:nvSpPr>
        <p:spPr>
          <a:xfrm>
            <a:off x="6751540" y="207499"/>
            <a:ext cx="4834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int func(int n) = int func(int 2)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1)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(2 == 1) 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0)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(2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pt-BR" b="1" dirty="0">
                <a:latin typeface="Consolas" panose="020B0609020204030204" pitchFamily="49" charset="0"/>
              </a:rPr>
              <a:t>return </a:t>
            </a:r>
            <a:r>
              <a:rPr lang="pt-BR" b="1" dirty="0">
                <a:highlight>
                  <a:srgbClr val="FF0000"/>
                </a:highlight>
                <a:latin typeface="Consolas" panose="020B0609020204030204" pitchFamily="49" charset="0"/>
              </a:rPr>
              <a:t>func(2 - 1) </a:t>
            </a:r>
            <a:r>
              <a:rPr lang="pt-BR" b="1" dirty="0">
                <a:latin typeface="Consolas" panose="020B0609020204030204" pitchFamily="49" charset="0"/>
              </a:rPr>
              <a:t>+ func(n - 2);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}</a:t>
            </a:r>
            <a:endParaRPr lang="he-IL" b="1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AAEA4EC7-9D39-4C52-8EAC-0C6040841008}"/>
              </a:ext>
            </a:extLst>
          </p:cNvPr>
          <p:cNvSpPr/>
          <p:nvPr/>
        </p:nvSpPr>
        <p:spPr>
          <a:xfrm>
            <a:off x="6629620" y="2960859"/>
            <a:ext cx="4834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int func(int n) = int func(int 1)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1)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(1 == 1) </a:t>
            </a:r>
          </a:p>
          <a:p>
            <a:pPr algn="l"/>
            <a:r>
              <a:rPr lang="en-US" b="1" dirty="0">
                <a:highlight>
                  <a:srgbClr val="FF0000"/>
                </a:highlight>
                <a:latin typeface="Consolas" panose="020B0609020204030204" pitchFamily="49" charset="0"/>
              </a:rPr>
              <a:t>return 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0)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(1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pt-BR" b="1" dirty="0">
                <a:latin typeface="Consolas" panose="020B0609020204030204" pitchFamily="49" charset="0"/>
              </a:rPr>
              <a:t>return func(1 - 1) + func(n - 2);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}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0412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82EA1EB4-2FE1-4B7B-BDC6-C874BF0FB4C2}"/>
              </a:ext>
            </a:extLst>
          </p:cNvPr>
          <p:cNvSpPr/>
          <p:nvPr/>
        </p:nvSpPr>
        <p:spPr>
          <a:xfrm>
            <a:off x="6629620" y="230114"/>
            <a:ext cx="4834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int func(int n) = int func(int 2)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1)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(2 == 1) 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0)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(2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pt-BR" b="1" dirty="0">
                <a:latin typeface="Consolas" panose="020B0609020204030204" pitchFamily="49" charset="0"/>
              </a:rPr>
              <a:t>return </a:t>
            </a:r>
            <a:r>
              <a:rPr lang="pt-BR" b="1" dirty="0">
                <a:highlight>
                  <a:srgbClr val="800080"/>
                </a:highlight>
                <a:latin typeface="Consolas" panose="020B0609020204030204" pitchFamily="49" charset="0"/>
              </a:rPr>
              <a:t>(1) </a:t>
            </a:r>
            <a:r>
              <a:rPr lang="pt-BR" b="1" dirty="0">
                <a:latin typeface="Consolas" panose="020B0609020204030204" pitchFamily="49" charset="0"/>
              </a:rPr>
              <a:t>+ </a:t>
            </a:r>
            <a:r>
              <a:rPr lang="pt-BR" b="1" dirty="0">
                <a:highlight>
                  <a:srgbClr val="FF0000"/>
                </a:highlight>
                <a:latin typeface="Consolas" panose="020B0609020204030204" pitchFamily="49" charset="0"/>
              </a:rPr>
              <a:t>func(n - 2);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}</a:t>
            </a:r>
            <a:endParaRPr lang="he-IL" b="1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AAEA4EC7-9D39-4C52-8EAC-0C6040841008}"/>
              </a:ext>
            </a:extLst>
          </p:cNvPr>
          <p:cNvSpPr/>
          <p:nvPr/>
        </p:nvSpPr>
        <p:spPr>
          <a:xfrm>
            <a:off x="6629620" y="2960859"/>
            <a:ext cx="4834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int func(int n) = int func(int 1)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1)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(1 == 1) </a:t>
            </a:r>
          </a:p>
          <a:p>
            <a:pPr algn="l"/>
            <a:r>
              <a:rPr lang="en-US" b="1" dirty="0">
                <a:highlight>
                  <a:srgbClr val="FF0000"/>
                </a:highlight>
                <a:latin typeface="Consolas" panose="020B0609020204030204" pitchFamily="49" charset="0"/>
              </a:rPr>
              <a:t>return 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0)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(1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pt-BR" b="1" dirty="0">
                <a:latin typeface="Consolas" panose="020B0609020204030204" pitchFamily="49" charset="0"/>
              </a:rPr>
              <a:t>return func(1 - 1) + func(n - 2);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}</a:t>
            </a:r>
            <a:endParaRPr lang="he-IL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08731D8-276E-4D9D-980F-0D16E86C0F76}"/>
              </a:ext>
            </a:extLst>
          </p:cNvPr>
          <p:cNvSpPr/>
          <p:nvPr/>
        </p:nvSpPr>
        <p:spPr>
          <a:xfrm>
            <a:off x="6654801" y="221517"/>
            <a:ext cx="4834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int func(int n) = int func(int 2)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1)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(0 == 1) 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0)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(0 == 0)</a:t>
            </a:r>
          </a:p>
          <a:p>
            <a:pPr algn="l"/>
            <a:r>
              <a:rPr lang="en-US" b="1" dirty="0">
                <a:highlight>
                  <a:srgbClr val="008080"/>
                </a:highlight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pt-BR" b="1" dirty="0">
                <a:latin typeface="Consolas" panose="020B0609020204030204" pitchFamily="49" charset="0"/>
              </a:rPr>
              <a:t>return </a:t>
            </a:r>
            <a:r>
              <a:rPr lang="pt-BR" b="1" dirty="0">
                <a:highlight>
                  <a:srgbClr val="FF0000"/>
                </a:highlight>
                <a:latin typeface="Consolas" panose="020B0609020204030204" pitchFamily="49" charset="0"/>
              </a:rPr>
              <a:t>(1) </a:t>
            </a:r>
            <a:r>
              <a:rPr lang="pt-BR" b="1" dirty="0">
                <a:latin typeface="Consolas" panose="020B0609020204030204" pitchFamily="49" charset="0"/>
              </a:rPr>
              <a:t>+ </a:t>
            </a:r>
            <a:r>
              <a:rPr lang="pt-BR" b="1" dirty="0">
                <a:highlight>
                  <a:srgbClr val="00FFFF"/>
                </a:highlight>
                <a:latin typeface="Consolas" panose="020B0609020204030204" pitchFamily="49" charset="0"/>
              </a:rPr>
              <a:t>func(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</a:rPr>
              <a:t>2</a:t>
            </a:r>
            <a:r>
              <a:rPr lang="pt-BR" b="1" dirty="0">
                <a:highlight>
                  <a:srgbClr val="00FFFF"/>
                </a:highlight>
                <a:latin typeface="Consolas" panose="020B0609020204030204" pitchFamily="49" charset="0"/>
              </a:rPr>
              <a:t> - 2);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}</a:t>
            </a:r>
            <a:endParaRPr lang="he-IL" b="1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B23EA78-44F4-4915-B638-40E4FA38BC8A}"/>
              </a:ext>
            </a:extLst>
          </p:cNvPr>
          <p:cNvSpPr/>
          <p:nvPr/>
        </p:nvSpPr>
        <p:spPr>
          <a:xfrm>
            <a:off x="807940" y="2960859"/>
            <a:ext cx="4834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int func(int n) = int func(int 0)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1)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(0 == 1) 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0)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(0 == 0)</a:t>
            </a:r>
          </a:p>
          <a:p>
            <a:pPr algn="l"/>
            <a:r>
              <a:rPr lang="en-US" b="1" dirty="0">
                <a:highlight>
                  <a:srgbClr val="C0C0C0"/>
                </a:highlight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pt-BR" b="1" dirty="0">
                <a:latin typeface="Consolas" panose="020B0609020204030204" pitchFamily="49" charset="0"/>
              </a:rPr>
              <a:t>return </a:t>
            </a:r>
            <a:r>
              <a:rPr lang="pt-BR" b="1" dirty="0">
                <a:highlight>
                  <a:srgbClr val="FF0000"/>
                </a:highlight>
                <a:latin typeface="Consolas" panose="020B0609020204030204" pitchFamily="49" charset="0"/>
              </a:rPr>
              <a:t>(1) </a:t>
            </a:r>
            <a:r>
              <a:rPr lang="pt-BR" b="1" dirty="0">
                <a:latin typeface="Consolas" panose="020B0609020204030204" pitchFamily="49" charset="0"/>
              </a:rPr>
              <a:t>+ func( n - 2);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}</a:t>
            </a:r>
            <a:endParaRPr lang="he-IL" b="1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695C1895-844E-4442-B0E2-AD50A721D2B1}"/>
              </a:ext>
            </a:extLst>
          </p:cNvPr>
          <p:cNvSpPr/>
          <p:nvPr/>
        </p:nvSpPr>
        <p:spPr>
          <a:xfrm>
            <a:off x="727988" y="230114"/>
            <a:ext cx="4834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int func(int n) = int func(int 2)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1)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(2 == 1) 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0)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(2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pt-BR" b="1" dirty="0">
                <a:latin typeface="Consolas" panose="020B0609020204030204" pitchFamily="49" charset="0"/>
              </a:rPr>
              <a:t>return </a:t>
            </a:r>
            <a:r>
              <a:rPr lang="pt-BR" b="1" dirty="0">
                <a:highlight>
                  <a:srgbClr val="FF0000"/>
                </a:highlight>
                <a:latin typeface="Consolas" panose="020B0609020204030204" pitchFamily="49" charset="0"/>
              </a:rPr>
              <a:t>(1) </a:t>
            </a:r>
            <a:r>
              <a:rPr lang="pt-BR" b="1" dirty="0">
                <a:latin typeface="Consolas" panose="020B0609020204030204" pitchFamily="49" charset="0"/>
              </a:rPr>
              <a:t>+ </a:t>
            </a:r>
            <a:r>
              <a:rPr lang="en-US" b="1" dirty="0">
                <a:highlight>
                  <a:srgbClr val="C0C0C0"/>
                </a:highlight>
                <a:latin typeface="Consolas" panose="020B0609020204030204" pitchFamily="49" charset="0"/>
              </a:rPr>
              <a:t>0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}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73230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0A45E90E-C488-4E2B-B77F-57853A5D4ECB}"/>
              </a:ext>
            </a:extLst>
          </p:cNvPr>
          <p:cNvSpPr/>
          <p:nvPr/>
        </p:nvSpPr>
        <p:spPr>
          <a:xfrm>
            <a:off x="310100" y="207499"/>
            <a:ext cx="4834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int func(int n) = int func(int 4)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1)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(4 == 1) 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0)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(4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pt-BR" b="1" dirty="0">
                <a:latin typeface="Consolas" panose="020B0609020204030204" pitchFamily="49" charset="0"/>
              </a:rPr>
              <a:t>return func(</a:t>
            </a:r>
            <a:r>
              <a:rPr lang="en-US" b="1" dirty="0">
                <a:latin typeface="Consolas" panose="020B0609020204030204" pitchFamily="49" charset="0"/>
              </a:rPr>
              <a:t>4</a:t>
            </a:r>
            <a:r>
              <a:rPr lang="pt-BR" b="1" dirty="0">
                <a:latin typeface="Consolas" panose="020B0609020204030204" pitchFamily="49" charset="0"/>
              </a:rPr>
              <a:t> - 1) + func(n - 2);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}</a:t>
            </a:r>
            <a:endParaRPr lang="he-IL" b="1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8BDED302-BF47-40F4-B0BE-C3C026DF54A5}"/>
              </a:ext>
            </a:extLst>
          </p:cNvPr>
          <p:cNvSpPr/>
          <p:nvPr/>
        </p:nvSpPr>
        <p:spPr>
          <a:xfrm>
            <a:off x="310100" y="2960859"/>
            <a:ext cx="4834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int func(int n) = int func(int 3)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1)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(3 == 1) 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0)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(3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pt-BR" b="1" dirty="0">
                <a:latin typeface="Consolas" panose="020B0609020204030204" pitchFamily="49" charset="0"/>
              </a:rPr>
              <a:t>return 1+ func(n - 2);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}</a:t>
            </a:r>
            <a:endParaRPr lang="he-IL" b="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2EA1EB4-2FE1-4B7B-BDC6-C874BF0FB4C2}"/>
              </a:ext>
            </a:extLst>
          </p:cNvPr>
          <p:cNvSpPr/>
          <p:nvPr/>
        </p:nvSpPr>
        <p:spPr>
          <a:xfrm>
            <a:off x="6751540" y="207499"/>
            <a:ext cx="4834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int func(int n) = int func(int 2)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1)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(2 == 1) 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0)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(2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pt-BR" b="1" dirty="0">
                <a:latin typeface="Consolas" panose="020B0609020204030204" pitchFamily="49" charset="0"/>
              </a:rPr>
              <a:t>return 1+ 0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}</a:t>
            </a:r>
            <a:endParaRPr lang="he-IL" b="1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AAEA4EC7-9D39-4C52-8EAC-0C6040841008}"/>
              </a:ext>
            </a:extLst>
          </p:cNvPr>
          <p:cNvSpPr/>
          <p:nvPr/>
        </p:nvSpPr>
        <p:spPr>
          <a:xfrm>
            <a:off x="6629620" y="2960859"/>
            <a:ext cx="4834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int func(int n) = int func(int 1)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1)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(1 == 1) </a:t>
            </a:r>
          </a:p>
          <a:p>
            <a:pPr algn="l"/>
            <a:r>
              <a:rPr lang="en-US" b="1" dirty="0">
                <a:highlight>
                  <a:srgbClr val="FF0000"/>
                </a:highlight>
                <a:latin typeface="Consolas" panose="020B0609020204030204" pitchFamily="49" charset="0"/>
              </a:rPr>
              <a:t>return 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if (n == 0) =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(1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pt-BR" b="1" dirty="0">
                <a:latin typeface="Consolas" panose="020B0609020204030204" pitchFamily="49" charset="0"/>
              </a:rPr>
              <a:t>return func(1 - 1) + func(n - 2);</a:t>
            </a:r>
          </a:p>
          <a:p>
            <a:pPr algn="l"/>
            <a:r>
              <a:rPr lang="he-IL" b="1" dirty="0">
                <a:latin typeface="Consolas" panose="020B0609020204030204" pitchFamily="49" charset="0"/>
              </a:rPr>
              <a:t>}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3531329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737</Words>
  <Application>Microsoft Office PowerPoint</Application>
  <PresentationFormat>מסך רחב</PresentationFormat>
  <Paragraphs>105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Times New Roman</vt:lpstr>
      <vt:lpstr>ערכת נושא Office</vt:lpstr>
      <vt:lpstr>רקורסיה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רקורסיה</dc:title>
  <dc:creator>ברק שמעון שרעבי</dc:creator>
  <cp:lastModifiedBy>ברק שמעון שרעבי</cp:lastModifiedBy>
  <cp:revision>3</cp:revision>
  <dcterms:created xsi:type="dcterms:W3CDTF">2018-11-05T21:44:37Z</dcterms:created>
  <dcterms:modified xsi:type="dcterms:W3CDTF">2018-11-06T04:47:46Z</dcterms:modified>
</cp:coreProperties>
</file>