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7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0B5D-C323-4B3F-91D5-5EF159BFA1A7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8A24-EE0E-4A77-B629-3BA3F5C5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2.jpe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79785" y="2590800"/>
            <a:ext cx="7033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Cyber simulator Tools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4779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73" y="2135612"/>
            <a:ext cx="662997" cy="922100"/>
          </a:xfrm>
          <a:prstGeom prst="rect">
            <a:avLst/>
          </a:prstGeom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"/>
          <a:stretch/>
        </p:blipFill>
        <p:spPr>
          <a:xfrm>
            <a:off x="2874281" y="2368061"/>
            <a:ext cx="7218161" cy="3887715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5615853" y="3903785"/>
            <a:ext cx="867508" cy="396411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6483360" y="3903785"/>
            <a:ext cx="814111" cy="396411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455834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81" y="1849838"/>
            <a:ext cx="9120554" cy="49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94" y="2660495"/>
            <a:ext cx="9889187" cy="2591444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2965938" y="3798277"/>
            <a:ext cx="468924" cy="356145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39" y="2261883"/>
            <a:ext cx="4591995" cy="2872825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2813109" y="2813540"/>
            <a:ext cx="304801" cy="356145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" t="1939" r="1120" b="1847"/>
          <a:stretch/>
        </p:blipFill>
        <p:spPr>
          <a:xfrm>
            <a:off x="5849816" y="3575538"/>
            <a:ext cx="4665784" cy="290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42" y="2192369"/>
            <a:ext cx="5838066" cy="437080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3833446" y="2215815"/>
            <a:ext cx="785447" cy="292923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3923067" y="2508738"/>
            <a:ext cx="4001733" cy="292923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2" y="1848795"/>
            <a:ext cx="9026768" cy="4868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6030" y="3101146"/>
            <a:ext cx="290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White/Black Lists Concept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0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9" y="2131363"/>
            <a:ext cx="11080440" cy="4259949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1695060" y="3493630"/>
            <a:ext cx="344755" cy="304647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8" y="2273514"/>
            <a:ext cx="5060118" cy="406943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47" y="3850979"/>
            <a:ext cx="6611911" cy="23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5" y="2448018"/>
            <a:ext cx="5677392" cy="121168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93" y="2299589"/>
            <a:ext cx="5258256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4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9" y="1985125"/>
            <a:ext cx="6005080" cy="413039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26" y="2567175"/>
            <a:ext cx="601270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9938" y="1899138"/>
            <a:ext cx="7033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Tools:</a:t>
            </a:r>
          </a:p>
          <a:p>
            <a:r>
              <a:rPr lang="en-US" sz="4800" dirty="0"/>
              <a:t>	</a:t>
            </a:r>
            <a:r>
              <a:rPr lang="en-US" sz="4800" dirty="0" err="1" smtClean="0"/>
              <a:t>Arcsight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Smart view Tracker</a:t>
            </a:r>
          </a:p>
          <a:p>
            <a:r>
              <a:rPr lang="en-US" sz="4800" dirty="0"/>
              <a:t>	</a:t>
            </a:r>
            <a:r>
              <a:rPr lang="en-US" sz="4800" dirty="0" err="1" smtClean="0"/>
              <a:t>Zenoss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err="1" smtClean="0"/>
              <a:t>Vsphere</a:t>
            </a:r>
            <a:r>
              <a:rPr lang="en-US" sz="4800" dirty="0" smtClean="0"/>
              <a:t> Client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Other…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490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 descr="Image result for check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791" y="980947"/>
            <a:ext cx="3737534" cy="6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42" y="3195640"/>
            <a:ext cx="11019398" cy="18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8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502726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Zen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41" y="781808"/>
            <a:ext cx="35623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 5"/>
          <p:cNvSpPr/>
          <p:nvPr/>
        </p:nvSpPr>
        <p:spPr>
          <a:xfrm>
            <a:off x="504092" y="2399437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Zenoss</a:t>
            </a:r>
            <a:r>
              <a:rPr lang="en-US" sz="2400" dirty="0"/>
              <a:t> Core is a free and open-source application, server, and network management platform based on the </a:t>
            </a:r>
            <a:r>
              <a:rPr lang="en-US" sz="2400" dirty="0" err="1"/>
              <a:t>Zope</a:t>
            </a:r>
            <a:r>
              <a:rPr lang="en-US" sz="2400" dirty="0"/>
              <a:t> application server. Released under the GNU General Public License (GPL) version 2, </a:t>
            </a:r>
            <a:r>
              <a:rPr lang="en-US" sz="2400" dirty="0" err="1"/>
              <a:t>Zenoss</a:t>
            </a:r>
            <a:r>
              <a:rPr lang="en-US" sz="2400" dirty="0"/>
              <a:t> Core provides a web interface that allows system administrators to monitor availability, inventory/configuration, performance, and events.</a:t>
            </a:r>
          </a:p>
        </p:txBody>
      </p:sp>
    </p:spTree>
    <p:extLst>
      <p:ext uri="{BB962C8B-B14F-4D97-AF65-F5344CB8AC3E}">
        <p14:creationId xmlns:p14="http://schemas.microsoft.com/office/powerpoint/2010/main" val="80424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502726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Zen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41" y="781808"/>
            <a:ext cx="35623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08" y="2666676"/>
            <a:ext cx="8897816" cy="3405108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1911938" y="2842521"/>
            <a:ext cx="5444308" cy="207155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4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502726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Zen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41" y="781808"/>
            <a:ext cx="35623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5"/>
          <a:stretch/>
        </p:blipFill>
        <p:spPr>
          <a:xfrm>
            <a:off x="204503" y="2168768"/>
            <a:ext cx="6958297" cy="3818413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20" y="4077975"/>
            <a:ext cx="8346084" cy="24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502726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Zen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41" y="781808"/>
            <a:ext cx="35623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5"/>
          <a:stretch/>
        </p:blipFill>
        <p:spPr>
          <a:xfrm>
            <a:off x="204503" y="2168768"/>
            <a:ext cx="6958297" cy="3818413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20" y="4077975"/>
            <a:ext cx="8346084" cy="24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4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502726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Image result for vmware vsphere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79" y="310271"/>
            <a:ext cx="3714088" cy="21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r="1" b="39478"/>
          <a:stretch/>
        </p:blipFill>
        <p:spPr>
          <a:xfrm>
            <a:off x="562707" y="2986908"/>
            <a:ext cx="590310" cy="55346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69" y="2780244"/>
            <a:ext cx="9730154" cy="3180817"/>
          </a:xfrm>
          <a:prstGeom prst="rect">
            <a:avLst/>
          </a:prstGeom>
        </p:spPr>
      </p:pic>
      <p:sp>
        <p:nvSpPr>
          <p:cNvPr id="13" name="מלבן 12"/>
          <p:cNvSpPr/>
          <p:nvPr/>
        </p:nvSpPr>
        <p:spPr>
          <a:xfrm>
            <a:off x="1488832" y="3362290"/>
            <a:ext cx="3145736" cy="688291"/>
          </a:xfrm>
          <a:prstGeom prst="rect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מחבר ישר 13"/>
          <p:cNvCxnSpPr/>
          <p:nvPr/>
        </p:nvCxnSpPr>
        <p:spPr>
          <a:xfrm>
            <a:off x="4560277" y="3362291"/>
            <a:ext cx="6201508" cy="49946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51600" r="2616"/>
          <a:stretch/>
        </p:blipFill>
        <p:spPr>
          <a:xfrm>
            <a:off x="5920900" y="4050582"/>
            <a:ext cx="5193323" cy="9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0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502726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Image result for vmware vsphere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79" y="310271"/>
            <a:ext cx="3714088" cy="21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438314"/>
            <a:ext cx="540304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502726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Image result for vmware vsphere 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79" y="310271"/>
            <a:ext cx="3714088" cy="21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" r="36057" b="24897"/>
          <a:stretch/>
        </p:blipFill>
        <p:spPr>
          <a:xfrm>
            <a:off x="2039816" y="2262553"/>
            <a:ext cx="7795846" cy="41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87300" y="734425"/>
            <a:ext cx="4595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Other </a:t>
            </a:r>
            <a:r>
              <a:rPr lang="en-US" sz="4800" dirty="0" err="1" smtClean="0"/>
              <a:t>Softwares</a:t>
            </a:r>
            <a:endParaRPr lang="en-US" sz="4800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1" y="2105200"/>
            <a:ext cx="3025402" cy="457239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62"/>
          <a:stretch/>
        </p:blipFill>
        <p:spPr>
          <a:xfrm>
            <a:off x="2187479" y="1652643"/>
            <a:ext cx="3003843" cy="409991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3" y="2480403"/>
            <a:ext cx="4846740" cy="3406435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79"/>
          <a:stretch/>
        </p:blipFill>
        <p:spPr>
          <a:xfrm>
            <a:off x="7901792" y="1752520"/>
            <a:ext cx="3158855" cy="48622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66" y="5742418"/>
            <a:ext cx="579170" cy="762066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650" y="6074704"/>
            <a:ext cx="685859" cy="70110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63" y="6021119"/>
            <a:ext cx="571550" cy="723963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80" y="5306614"/>
            <a:ext cx="602032" cy="71634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9659" y="2676393"/>
            <a:ext cx="3284727" cy="3574386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4952" y="5945051"/>
            <a:ext cx="744612" cy="75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arcsig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60" y="1807333"/>
            <a:ext cx="3806824" cy="19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2450" y="3464561"/>
            <a:ext cx="9640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Micro Focus </a:t>
            </a:r>
            <a:r>
              <a:rPr lang="en-US" sz="2400" dirty="0" err="1" smtClean="0"/>
              <a:t>ArcSight</a:t>
            </a:r>
            <a:r>
              <a:rPr lang="en-US" sz="2400" dirty="0" smtClean="0"/>
              <a:t> was a cyber security company founded in 2000 that provides big data security analytics and intelligence software for security information and event management (SIEM) and log management solutions.</a:t>
            </a:r>
          </a:p>
          <a:p>
            <a:endParaRPr lang="en-US" sz="2400" dirty="0"/>
          </a:p>
          <a:p>
            <a:pPr algn="r"/>
            <a:r>
              <a:rPr lang="he-IL" sz="2400" dirty="0" smtClean="0"/>
              <a:t>כלי "</a:t>
            </a:r>
            <a:r>
              <a:rPr lang="he-IL" sz="2400" dirty="0" err="1" smtClean="0"/>
              <a:t>סים</a:t>
            </a:r>
            <a:r>
              <a:rPr lang="he-IL" sz="2400" dirty="0" smtClean="0"/>
              <a:t>" שמנתח לוגים מכמות גדולה של שרתים ובהתאם לחוקים שהוגדרו מתריע על חריגות.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92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7" y="2693879"/>
            <a:ext cx="670618" cy="975445"/>
          </a:xfrm>
          <a:prstGeom prst="rect">
            <a:avLst/>
          </a:prstGeom>
        </p:spPr>
      </p:pic>
      <p:pic>
        <p:nvPicPr>
          <p:cNvPr id="8" name="Picture 2" descr="Image result for arcs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03" y="159309"/>
            <a:ext cx="3806824" cy="19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"/>
          <a:stretch/>
        </p:blipFill>
        <p:spPr>
          <a:xfrm>
            <a:off x="2874281" y="2368061"/>
            <a:ext cx="7218161" cy="3887715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2874280" y="3669324"/>
            <a:ext cx="1064673" cy="49236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-396" r="-358" b="31241"/>
          <a:stretch/>
        </p:blipFill>
        <p:spPr>
          <a:xfrm>
            <a:off x="569677" y="2062721"/>
            <a:ext cx="11031413" cy="4091894"/>
          </a:xfrm>
          <a:prstGeom prst="rect">
            <a:avLst/>
          </a:prstGeom>
        </p:spPr>
      </p:pic>
      <p:pic>
        <p:nvPicPr>
          <p:cNvPr id="8" name="Picture 2" descr="Image result for arcsig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03" y="159309"/>
            <a:ext cx="3806824" cy="19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4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57" y="2113578"/>
            <a:ext cx="2171729" cy="1227499"/>
          </a:xfrm>
          <a:prstGeom prst="rect">
            <a:avLst/>
          </a:prstGeom>
          <a:ln w="8890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  <a:softEdge rad="31750"/>
          </a:effectLst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04" y="1858498"/>
            <a:ext cx="5854181" cy="4717091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4572000" y="2250831"/>
            <a:ext cx="527538" cy="25790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מחבר ישר 8"/>
          <p:cNvCxnSpPr/>
          <p:nvPr/>
        </p:nvCxnSpPr>
        <p:spPr>
          <a:xfrm flipV="1">
            <a:off x="4572000" y="2066387"/>
            <a:ext cx="3229157" cy="18444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/>
          <p:cNvCxnSpPr/>
          <p:nvPr/>
        </p:nvCxnSpPr>
        <p:spPr>
          <a:xfrm>
            <a:off x="4572000" y="2508738"/>
            <a:ext cx="3229157" cy="87953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Image result for arcs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03" y="159309"/>
            <a:ext cx="3806824" cy="19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4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1" y="2007374"/>
            <a:ext cx="2933954" cy="4252328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444961" y="6013261"/>
            <a:ext cx="2056290" cy="1926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281" y="3036419"/>
            <a:ext cx="8457586" cy="3360104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8649324" y="3434039"/>
            <a:ext cx="949377" cy="18439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3210392" y="4761441"/>
            <a:ext cx="949377" cy="953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arcs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03" y="159309"/>
            <a:ext cx="3806824" cy="19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35836" y="2261968"/>
            <a:ext cx="186627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חוקים קיימים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7857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015"/>
          <a:stretch/>
        </p:blipFill>
        <p:spPr>
          <a:xfrm>
            <a:off x="96890" y="1894334"/>
            <a:ext cx="9751647" cy="4843745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826957" y="4903075"/>
            <a:ext cx="1376597" cy="1336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0"/>
          <a:stretch/>
        </p:blipFill>
        <p:spPr>
          <a:xfrm>
            <a:off x="6129126" y="1900392"/>
            <a:ext cx="2179970" cy="4665299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6641597" y="2049136"/>
            <a:ext cx="1093328" cy="1057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6129126" y="2168364"/>
            <a:ext cx="301654" cy="1364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9"/>
          <a:stretch/>
        </p:blipFill>
        <p:spPr>
          <a:xfrm>
            <a:off x="8462924" y="1900391"/>
            <a:ext cx="2209813" cy="4635319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74750" y="2168364"/>
            <a:ext cx="451629" cy="1364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Image result for arcsigh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03" y="159309"/>
            <a:ext cx="3806824" cy="190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1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0" t="35529" r="33759" b="30735"/>
          <a:stretch/>
        </p:blipFill>
        <p:spPr bwMode="auto">
          <a:xfrm>
            <a:off x="949596" y="310271"/>
            <a:ext cx="1924685" cy="129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765" y="643402"/>
            <a:ext cx="2439670" cy="922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Image result for check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81" y="1738193"/>
            <a:ext cx="6285865" cy="10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3682" y="3329354"/>
            <a:ext cx="11101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צ'ק </a:t>
            </a:r>
            <a:r>
              <a:rPr lang="he-IL" dirty="0"/>
              <a:t>פוינט טכנולוגיות תוכנה בע"מ היא חברה ישראלית העוסקת בפיתוח תוכנה לאבטחת מידע, אבטחת רשתות ומחשבים, מכשירים ניידים וענן וידועה בעיקר בפיתוח תוכנות חומת </a:t>
            </a:r>
            <a:r>
              <a:rPr lang="he-IL" dirty="0" smtClean="0"/>
              <a:t>אש</a:t>
            </a:r>
            <a:r>
              <a:rPr lang="en-US" dirty="0" smtClean="0"/>
              <a:t>, </a:t>
            </a:r>
            <a:r>
              <a:rPr lang="he-IL" dirty="0"/>
              <a:t>ואבטחה מתקדמת בפני איומי </a:t>
            </a:r>
            <a:r>
              <a:rPr lang="he-IL" dirty="0" err="1" smtClean="0"/>
              <a:t>סייב</a:t>
            </a:r>
            <a:r>
              <a:rPr lang="en-US" dirty="0" smtClean="0"/>
              <a:t>), </a:t>
            </a:r>
            <a:r>
              <a:rPr lang="he-IL" dirty="0"/>
              <a:t>היא מערכת לניטור וחסימת התקשרויות בלתי רצויות לרשת התקשורת או מחשב יחיד</a:t>
            </a:r>
            <a:r>
              <a:rPr lang="he-IL" dirty="0" smtClean="0"/>
              <a:t>.</a:t>
            </a:r>
          </a:p>
          <a:p>
            <a:pPr algn="r"/>
            <a:endParaRPr lang="he-IL" dirty="0"/>
          </a:p>
          <a:p>
            <a:pPr algn="r"/>
            <a:r>
              <a:rPr lang="he-IL" dirty="0" smtClean="0"/>
              <a:t>חומת אש-</a:t>
            </a:r>
          </a:p>
          <a:p>
            <a:pPr algn="r"/>
            <a:r>
              <a:rPr lang="he-IL" dirty="0" smtClean="0"/>
              <a:t>שיטת בדיקת החוקים-</a:t>
            </a:r>
          </a:p>
          <a:p>
            <a:pPr algn="r"/>
            <a:r>
              <a:rPr lang="he-IL" dirty="0" smtClean="0"/>
              <a:t>רשימה לבנה שחורה.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134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175</Words>
  <Application>Microsoft Office PowerPoint</Application>
  <PresentationFormat>מסך רחב</PresentationFormat>
  <Paragraphs>19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dinko190</dc:creator>
  <cp:lastModifiedBy>דין קורן/Dean Koren</cp:lastModifiedBy>
  <cp:revision>23</cp:revision>
  <dcterms:created xsi:type="dcterms:W3CDTF">2018-09-02T12:49:27Z</dcterms:created>
  <dcterms:modified xsi:type="dcterms:W3CDTF">2018-10-28T14:08:53Z</dcterms:modified>
</cp:coreProperties>
</file>